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89" r:id="rId2"/>
    <p:sldMasterId id="2147483895" r:id="rId3"/>
  </p:sldMasterIdLst>
  <p:notesMasterIdLst>
    <p:notesMasterId r:id="rId56"/>
  </p:notesMasterIdLst>
  <p:sldIdLst>
    <p:sldId id="448" r:id="rId4"/>
    <p:sldId id="447" r:id="rId5"/>
    <p:sldId id="454" r:id="rId6"/>
    <p:sldId id="450" r:id="rId7"/>
    <p:sldId id="452" r:id="rId8"/>
    <p:sldId id="449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347" r:id="rId19"/>
    <p:sldId id="352" r:id="rId20"/>
    <p:sldId id="349" r:id="rId21"/>
    <p:sldId id="351" r:id="rId22"/>
    <p:sldId id="355" r:id="rId23"/>
    <p:sldId id="357" r:id="rId24"/>
    <p:sldId id="359" r:id="rId25"/>
    <p:sldId id="360" r:id="rId26"/>
    <p:sldId id="455" r:id="rId27"/>
    <p:sldId id="456" r:id="rId28"/>
    <p:sldId id="457" r:id="rId29"/>
    <p:sldId id="458" r:id="rId30"/>
    <p:sldId id="459" r:id="rId31"/>
    <p:sldId id="460" r:id="rId32"/>
    <p:sldId id="464" r:id="rId33"/>
    <p:sldId id="465" r:id="rId34"/>
    <p:sldId id="466" r:id="rId35"/>
    <p:sldId id="467" r:id="rId36"/>
    <p:sldId id="468" r:id="rId37"/>
    <p:sldId id="469" r:id="rId38"/>
    <p:sldId id="470" r:id="rId39"/>
    <p:sldId id="471" r:id="rId40"/>
    <p:sldId id="472" r:id="rId41"/>
    <p:sldId id="265" r:id="rId42"/>
    <p:sldId id="266" r:id="rId43"/>
    <p:sldId id="267" r:id="rId44"/>
    <p:sldId id="268" r:id="rId45"/>
    <p:sldId id="269" r:id="rId46"/>
    <p:sldId id="270" r:id="rId47"/>
    <p:sldId id="271" r:id="rId48"/>
    <p:sldId id="272" r:id="rId49"/>
    <p:sldId id="273" r:id="rId50"/>
    <p:sldId id="274" r:id="rId51"/>
    <p:sldId id="275" r:id="rId52"/>
    <p:sldId id="473" r:id="rId53"/>
    <p:sldId id="474" r:id="rId54"/>
    <p:sldId id="461" r:id="rId5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A19A234-8F62-18FA-EB23-5BF7E04E61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F7DD95-C77A-33AF-BABC-827748892A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48A427-E70A-4630-99E7-E12F170B7549}" type="datetimeFigureOut">
              <a:rPr lang="fr-FR"/>
              <a:pPr>
                <a:defRPr/>
              </a:pPr>
              <a:t>31/10/2022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1C9AE701-0C96-1BF7-8B3C-163AD8D66E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E0817B9C-7194-F541-748F-00DDE6F58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08E1F9-DE90-B674-0EF0-92E3B5FBD3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B55B92-5C0F-6C4A-AEA6-08F4314C4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DEBC5AC-5F3E-4FB7-8CF8-149D8908037F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>
            <a:extLst>
              <a:ext uri="{FF2B5EF4-FFF2-40B4-BE49-F238E27FC236}">
                <a16:creationId xmlns:a16="http://schemas.microsoft.com/office/drawing/2014/main" id="{E221180F-7B5D-773B-6B15-4EA3207FE9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ce réservé des commentaires 2">
            <a:extLst>
              <a:ext uri="{FF2B5EF4-FFF2-40B4-BE49-F238E27FC236}">
                <a16:creationId xmlns:a16="http://schemas.microsoft.com/office/drawing/2014/main" id="{C8C636A6-3D7E-DDC4-4933-E04208821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Le titulaire de ce baccalauréat professionnel exerce principalement dans des entreprises diverses :…</a:t>
            </a:r>
          </a:p>
        </p:txBody>
      </p:sp>
      <p:sp>
        <p:nvSpPr>
          <p:cNvPr id="22532" name="Espace réservé du numéro de diapositive 3">
            <a:extLst>
              <a:ext uri="{FF2B5EF4-FFF2-40B4-BE49-F238E27FC236}">
                <a16:creationId xmlns:a16="http://schemas.microsoft.com/office/drawing/2014/main" id="{F56416D1-9452-0781-8EF4-420FD18D9B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85C0C73B-1966-433B-B1EB-FAA97FCEAE52}" type="slidenum">
              <a:rPr lang="fr-FR" altLang="fr-FR" sz="1300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fr-FR" altLang="fr-FR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343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Préciser l’importance de ce savoir.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élève qui envisage l’entrepreneuriat et la création d’entreprise pourra obtenir une attestation de capacité professionnelle en transport léger de marchandises en déposant un dossier à la DREAL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582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Préciser l’importance de ce savoir.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élève qui envisage l’entrepreneuriat et la création d’entreprise pourra obtenir une attestation de capacité professionnelle en transport léger de marchandises en déposant un dossier à la DREAL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212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Préciser l’importance de ce savoir.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élève qui envisage l’entrepreneuriat et la création d’entreprise pourra obtenir une attestation de capacité professionnelle en transport léger de marchandises en déposant un dossier à la DREAL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022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Préciser l’importance de ce savoir.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élève qui envisage l’entrepreneuriat et la création d’entreprise pourra obtenir une attestation de capacité professionnelle en transport léger de marchandises en déposant un dossier à la DREAL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991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Préciser l’importance de ce savoir.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élève qui envisage l’entrepreneuriat et la création d’entreprise pourra obtenir une attestation de capacité professionnelle en transport léger de marchandises en déposant un dossier à la DREAL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619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Préciser l’importance de ce savoir.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élève qui envisage l’entrepreneuriat et la création d’entreprise pourra obtenir une attestation de capacité professionnelle en transport léger de marchandises en déposant un dossier à la DREAL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972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Préciser l’importance de ce savoir.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élève qui envisage l’entrepreneuriat et la création d’entreprise pourra obtenir une attestation de capacité professionnelle en transport léger de marchandises en déposant un dossier à la DREAL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03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HD-Title-R1d.png">
            <a:extLst>
              <a:ext uri="{FF2B5EF4-FFF2-40B4-BE49-F238E27FC236}">
                <a16:creationId xmlns:a16="http://schemas.microsoft.com/office/drawing/2014/main" id="{CFDB04E5-0449-25ED-EEC0-B5C988077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117A09-FEFB-9019-4037-D6B86D9B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474B0-97AC-4922-BF58-9F4E58202C9D}" type="datetimeFigureOut">
              <a:rPr lang="fr-FR"/>
              <a:pPr>
                <a:defRPr/>
              </a:pPr>
              <a:t>31/10/2022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5D5180-36D3-C1BC-B5D6-DCE744299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68A918-AE6E-8E99-B121-D922D4105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D057F-6E2F-4F33-AE90-6CDBFDD7FB0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878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>
            <a:extLst>
              <a:ext uri="{FF2B5EF4-FFF2-40B4-BE49-F238E27FC236}">
                <a16:creationId xmlns:a16="http://schemas.microsoft.com/office/drawing/2014/main" id="{DB1D1BB7-B177-CA02-D681-093A424FE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0A13F46-9178-3E3E-DBDF-DC668F68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F4D7B-CF76-4428-B055-3B4E5B99D071}" type="datetimeFigureOut">
              <a:rPr lang="fr-FR"/>
              <a:pPr>
                <a:defRPr/>
              </a:pPr>
              <a:t>31/10/2022</a:t>
            </a:fld>
            <a:endParaRPr lang="fr-F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178AD12-CB73-AF1D-01A2-AFA0F1959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AC33CCB-1C5E-1033-E97D-61FBED99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F03C0-E60B-43EC-B18E-DAA6F53C702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2710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>
            <a:extLst>
              <a:ext uri="{FF2B5EF4-FFF2-40B4-BE49-F238E27FC236}">
                <a16:creationId xmlns:a16="http://schemas.microsoft.com/office/drawing/2014/main" id="{F5CB6030-A126-3576-6BE7-5E4A99C9D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D6282-6AD0-9482-48F2-394C467CF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BDC87-BA22-4A13-BE4C-3FA3B31FC3A9}" type="datetimeFigureOut">
              <a:rPr lang="fr-FR"/>
              <a:pPr>
                <a:defRPr/>
              </a:pPr>
              <a:t>31/10/2022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F39A5-033D-A0D9-C028-385B5CFD4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6BE64-0172-73C5-88C1-2E52046D2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1F735-8597-42DF-9FD7-3B83FC663EE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33226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Droplets-HD-Content-R1d.png">
            <a:extLst>
              <a:ext uri="{FF2B5EF4-FFF2-40B4-BE49-F238E27FC236}">
                <a16:creationId xmlns:a16="http://schemas.microsoft.com/office/drawing/2014/main" id="{937A9266-26DF-4522-6DFD-7F7C59FDE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EE33A94C-8256-FCCA-0365-9A2241BCF3AA}"/>
              </a:ext>
            </a:extLst>
          </p:cNvPr>
          <p:cNvSpPr txBox="1"/>
          <p:nvPr/>
        </p:nvSpPr>
        <p:spPr>
          <a:xfrm>
            <a:off x="1001713" y="75406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BD9F7081-79B1-7F11-3303-2B872FA9A322}"/>
              </a:ext>
            </a:extLst>
          </p:cNvPr>
          <p:cNvSpPr txBox="1"/>
          <p:nvPr/>
        </p:nvSpPr>
        <p:spPr>
          <a:xfrm>
            <a:off x="10556875" y="29940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E76210D4-8977-38F7-9F79-AFEB4D7A747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95350-3F00-4BD3-8235-03704952E1C8}" type="datetimeFigureOut">
              <a:rPr lang="fr-FR"/>
              <a:pPr>
                <a:defRPr/>
              </a:pPr>
              <a:t>31/10/2022</a:t>
            </a:fld>
            <a:endParaRPr lang="fr-FR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6FE29A4-1923-ED1F-EA52-2EB6739908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BE3F571-DBDC-D793-C6FA-165E1F2319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615E36-304B-4EAD-AEC4-2E28DFA617D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43776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>
            <a:extLst>
              <a:ext uri="{FF2B5EF4-FFF2-40B4-BE49-F238E27FC236}">
                <a16:creationId xmlns:a16="http://schemas.microsoft.com/office/drawing/2014/main" id="{4B37A039-F926-8D29-34D0-D84F5F7C8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80B2F-F033-F401-2933-BBBA5827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9EB4C-A16F-4362-B73F-ECB54049105E}" type="datetimeFigureOut">
              <a:rPr lang="fr-FR"/>
              <a:pPr>
                <a:defRPr/>
              </a:pPr>
              <a:t>31/10/2022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706C0-BF16-7994-B4DF-F691C3D1F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89B5D-BD07-0D00-538D-1F000C16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3122C-B582-492F-B07C-381640D7100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8616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Droplets-HD-Content-R1d.png">
            <a:extLst>
              <a:ext uri="{FF2B5EF4-FFF2-40B4-BE49-F238E27FC236}">
                <a16:creationId xmlns:a16="http://schemas.microsoft.com/office/drawing/2014/main" id="{AFDE1361-3199-E935-820F-C7243AC5F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4B94B5-98CA-14AD-34D3-0CDD61067F1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A27EF-EA5A-4EED-B5E5-ADE128AFF4A7}" type="datetimeFigureOut">
              <a:rPr lang="fr-FR"/>
              <a:pPr>
                <a:defRPr/>
              </a:pPr>
              <a:t>31/10/2022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AA6F79-C69F-BD92-9228-09F1F2CA8C5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E97DF-1188-C0CE-EC4C-663DBFA1B98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4204A160-2E1C-4D7A-A9CC-DD2794E7BA0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60558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Droplets-HD-Content-R1d.png">
            <a:extLst>
              <a:ext uri="{FF2B5EF4-FFF2-40B4-BE49-F238E27FC236}">
                <a16:creationId xmlns:a16="http://schemas.microsoft.com/office/drawing/2014/main" id="{AEA1E590-E5AD-EFD8-EAA6-5D1867F48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711988-0ABF-8F4D-526F-3C578B61C407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86C2-51D3-4796-8AE3-55679FF5F126}" type="datetimeFigureOut">
              <a:rPr lang="fr-FR"/>
              <a:pPr>
                <a:defRPr/>
              </a:pPr>
              <a:t>31/10/2022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2378F5-CDFC-0C65-4954-24C0777DF11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BFC5F3-27B3-34C1-A7CF-7375CB5206E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1CCEE44E-6434-4189-8174-DAA7E2F7926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26119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>
            <a:extLst>
              <a:ext uri="{FF2B5EF4-FFF2-40B4-BE49-F238E27FC236}">
                <a16:creationId xmlns:a16="http://schemas.microsoft.com/office/drawing/2014/main" id="{0F782248-0B06-10EA-A7C9-670A0A004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9DA6C-030A-9F92-349F-FB9898F414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2612-9532-4258-B6AC-5DDD8BAB79C1}" type="datetimeFigureOut">
              <a:rPr lang="fr-FR"/>
              <a:pPr>
                <a:defRPr/>
              </a:pPr>
              <a:t>31/10/2022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DBD4B-20F7-A491-ECFF-6B009B49D4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8D3AE-864A-3DF4-3F0A-CA005D5544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0755435-9FE8-4073-A721-EAD4EBFB619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09742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roplets-HD-Content-R1d.png">
            <a:extLst>
              <a:ext uri="{FF2B5EF4-FFF2-40B4-BE49-F238E27FC236}">
                <a16:creationId xmlns:a16="http://schemas.microsoft.com/office/drawing/2014/main" id="{60524ECF-D25E-C315-7C77-FDE0A463D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26CC0-B4A0-1B21-49E7-D8045A5E05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93CDA-C34A-4E90-BD5C-329CD72B1002}" type="datetimeFigureOut">
              <a:rPr lang="fr-FR"/>
              <a:pPr>
                <a:defRPr/>
              </a:pPr>
              <a:t>31/10/2022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F0640-FD00-B257-8814-95DBB1BE15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74BE0-590D-B53F-5012-07EA37C731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7275689-00A1-4912-B189-123B254E7F5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5696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667BF-0A8E-0E2F-04D0-F01828CA9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77685-1F7A-455F-9553-ECDA8CB3D4C8}" type="datetimeFigureOut">
              <a:rPr lang="fr-FR"/>
              <a:pPr>
                <a:defRPr/>
              </a:pPr>
              <a:t>31/10/2022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62AD4-0A02-3A1E-7EE8-4031FD056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D1346-C5CF-12D7-B2A8-91D926F25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612BE-8C81-4CBE-B705-1BCE983BF13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82952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13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marL="24434">
              <a:spcBef>
                <a:spcPts val="64"/>
              </a:spcBef>
            </a:pPr>
            <a:fld id="{81D60167-4931-47E6-BA6A-407CBD079E47}" type="slidenum">
              <a:rPr lang="fr-FR" sz="641" b="0" smtClean="0">
                <a:latin typeface="Tahoma"/>
                <a:cs typeface="Tahoma"/>
              </a:rPr>
              <a:pPr marL="24434">
                <a:spcBef>
                  <a:spcPts val="64"/>
                </a:spcBef>
              </a:pPr>
              <a:t>‹N°›</a:t>
            </a:fld>
            <a:endParaRPr lang="fr-FR" sz="641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2265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>
            <a:extLst>
              <a:ext uri="{FF2B5EF4-FFF2-40B4-BE49-F238E27FC236}">
                <a16:creationId xmlns:a16="http://schemas.microsoft.com/office/drawing/2014/main" id="{F1247ADF-29B8-B974-8E1D-A826FEA8A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0735C-5B99-A307-E277-4C5E7BEF47A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9375D-FB60-4668-8ABA-60CCC217A6F4}" type="datetimeFigureOut">
              <a:rPr lang="fr-FR"/>
              <a:pPr>
                <a:defRPr/>
              </a:pPr>
              <a:t>31/10/2022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D0330-679D-B04C-DF9F-4A400278204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3E0F7-7013-AF46-3DAA-2764917A04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36170B8-1DBE-4537-8CAF-8331F6D0C43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70282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/>
              <a:t>PNF du 12/01/2021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050" name="Picture 2" descr="C:\Users\jsavidan\Searches\Pictures\2020_logo_MENJS_jp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260648"/>
            <a:ext cx="4512501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34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>
          <a:xfrm>
            <a:off x="480000" y="6378000"/>
            <a:ext cx="11376640" cy="480000"/>
          </a:xfrm>
        </p:spPr>
        <p:txBody>
          <a:bodyPr/>
          <a:lstStyle/>
          <a:p>
            <a:r>
              <a:rPr lang="fr-FR"/>
              <a:t>PNF du 12/01/2021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savidan\Searches\Pictures\2020_logo_MENJS_jp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68627"/>
            <a:ext cx="2278789" cy="227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5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PNF du 12/01/2021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27561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8752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None/>
              <a:defRPr sz="4333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endParaRPr lang="fr-FR" cap="al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PNF du 12/01/2021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18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endParaRPr lang="fr-FR" cap="al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PNF du 12/01/2021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0162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Direction</a:t>
            </a:r>
            <a:r>
              <a:rPr spc="-40" dirty="0"/>
              <a:t> </a:t>
            </a:r>
            <a:r>
              <a:rPr dirty="0"/>
              <a:t>générale</a:t>
            </a:r>
            <a:r>
              <a:rPr spc="-1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spc="-10" dirty="0"/>
              <a:t>l’enseignement</a:t>
            </a:r>
            <a:r>
              <a:rPr spc="-45" dirty="0"/>
              <a:t> </a:t>
            </a:r>
            <a:r>
              <a:rPr dirty="0"/>
              <a:t>scolaire</a:t>
            </a:r>
            <a:r>
              <a:rPr spc="10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dirty="0"/>
              <a:t>Bureau</a:t>
            </a:r>
            <a:r>
              <a:rPr spc="-4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la</a:t>
            </a:r>
            <a:r>
              <a:rPr spc="-10" dirty="0"/>
              <a:t> </a:t>
            </a:r>
            <a:r>
              <a:rPr dirty="0"/>
              <a:t>formation</a:t>
            </a:r>
            <a:r>
              <a:rPr spc="-35" dirty="0"/>
              <a:t> </a:t>
            </a:r>
            <a:r>
              <a:rPr dirty="0"/>
              <a:t>des</a:t>
            </a:r>
            <a:r>
              <a:rPr spc="-10" dirty="0"/>
              <a:t> </a:t>
            </a:r>
            <a:r>
              <a:rPr dirty="0"/>
              <a:t>personnels</a:t>
            </a:r>
            <a:r>
              <a:rPr spc="-30" dirty="0"/>
              <a:t> </a:t>
            </a:r>
            <a:r>
              <a:rPr dirty="0"/>
              <a:t>enseignants</a:t>
            </a:r>
            <a:r>
              <a:rPr spc="-45" dirty="0"/>
              <a:t> </a:t>
            </a:r>
            <a:r>
              <a:rPr dirty="0"/>
              <a:t>et</a:t>
            </a:r>
            <a:r>
              <a:rPr spc="-5" dirty="0"/>
              <a:t> </a:t>
            </a:r>
            <a:r>
              <a:rPr spc="-10" dirty="0"/>
              <a:t>d’éducation</a:t>
            </a:r>
            <a:r>
              <a:rPr spc="-45" dirty="0"/>
              <a:t> </a:t>
            </a:r>
            <a:r>
              <a:rPr dirty="0"/>
              <a:t>(C1-</a:t>
            </a:r>
            <a:r>
              <a:rPr spc="-25" dirty="0"/>
              <a:t>2)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3905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80822" y="6380226"/>
            <a:ext cx="11232515" cy="0"/>
          </a:xfrm>
          <a:custGeom>
            <a:avLst/>
            <a:gdLst/>
            <a:ahLst/>
            <a:cxnLst/>
            <a:rect l="l" t="t" r="r" b="b"/>
            <a:pathLst>
              <a:path w="11232515">
                <a:moveTo>
                  <a:pt x="0" y="0"/>
                </a:moveTo>
                <a:lnTo>
                  <a:pt x="11232007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Direction</a:t>
            </a:r>
            <a:r>
              <a:rPr spc="-40" dirty="0"/>
              <a:t> </a:t>
            </a:r>
            <a:r>
              <a:rPr dirty="0"/>
              <a:t>générale</a:t>
            </a:r>
            <a:r>
              <a:rPr spc="-1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spc="-10" dirty="0"/>
              <a:t>l’enseignement</a:t>
            </a:r>
            <a:r>
              <a:rPr spc="-45" dirty="0"/>
              <a:t> </a:t>
            </a:r>
            <a:r>
              <a:rPr dirty="0"/>
              <a:t>scolaire</a:t>
            </a:r>
            <a:r>
              <a:rPr spc="10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dirty="0"/>
              <a:t>Bureau</a:t>
            </a:r>
            <a:r>
              <a:rPr spc="-4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la</a:t>
            </a:r>
            <a:r>
              <a:rPr spc="-10" dirty="0"/>
              <a:t> </a:t>
            </a:r>
            <a:r>
              <a:rPr dirty="0"/>
              <a:t>formation</a:t>
            </a:r>
            <a:r>
              <a:rPr spc="-35" dirty="0"/>
              <a:t> </a:t>
            </a:r>
            <a:r>
              <a:rPr dirty="0"/>
              <a:t>des</a:t>
            </a:r>
            <a:r>
              <a:rPr spc="-10" dirty="0"/>
              <a:t> </a:t>
            </a:r>
            <a:r>
              <a:rPr dirty="0"/>
              <a:t>personnels</a:t>
            </a:r>
            <a:r>
              <a:rPr spc="-30" dirty="0"/>
              <a:t> </a:t>
            </a:r>
            <a:r>
              <a:rPr dirty="0"/>
              <a:t>enseignants</a:t>
            </a:r>
            <a:r>
              <a:rPr spc="-45" dirty="0"/>
              <a:t> </a:t>
            </a:r>
            <a:r>
              <a:rPr dirty="0"/>
              <a:t>et</a:t>
            </a:r>
            <a:r>
              <a:rPr spc="-5" dirty="0"/>
              <a:t> </a:t>
            </a:r>
            <a:r>
              <a:rPr spc="-10" dirty="0"/>
              <a:t>d’éducation</a:t>
            </a:r>
            <a:r>
              <a:rPr spc="-45" dirty="0"/>
              <a:t> </a:t>
            </a:r>
            <a:r>
              <a:rPr dirty="0"/>
              <a:t>(C1-</a:t>
            </a:r>
            <a:r>
              <a:rPr spc="-25" dirty="0"/>
              <a:t>2)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0253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Direction</a:t>
            </a:r>
            <a:r>
              <a:rPr spc="-40" dirty="0"/>
              <a:t> </a:t>
            </a:r>
            <a:r>
              <a:rPr dirty="0"/>
              <a:t>générale</a:t>
            </a:r>
            <a:r>
              <a:rPr spc="-1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spc="-10" dirty="0"/>
              <a:t>l’enseignement</a:t>
            </a:r>
            <a:r>
              <a:rPr spc="-45" dirty="0"/>
              <a:t> </a:t>
            </a:r>
            <a:r>
              <a:rPr dirty="0"/>
              <a:t>scolaire</a:t>
            </a:r>
            <a:r>
              <a:rPr spc="10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dirty="0"/>
              <a:t>Bureau</a:t>
            </a:r>
            <a:r>
              <a:rPr spc="-4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la</a:t>
            </a:r>
            <a:r>
              <a:rPr spc="-10" dirty="0"/>
              <a:t> </a:t>
            </a:r>
            <a:r>
              <a:rPr dirty="0"/>
              <a:t>formation</a:t>
            </a:r>
            <a:r>
              <a:rPr spc="-35" dirty="0"/>
              <a:t> </a:t>
            </a:r>
            <a:r>
              <a:rPr dirty="0"/>
              <a:t>des</a:t>
            </a:r>
            <a:r>
              <a:rPr spc="-10" dirty="0"/>
              <a:t> </a:t>
            </a:r>
            <a:r>
              <a:rPr dirty="0"/>
              <a:t>personnels</a:t>
            </a:r>
            <a:r>
              <a:rPr spc="-30" dirty="0"/>
              <a:t> </a:t>
            </a:r>
            <a:r>
              <a:rPr dirty="0"/>
              <a:t>enseignants</a:t>
            </a:r>
            <a:r>
              <a:rPr spc="-45" dirty="0"/>
              <a:t> </a:t>
            </a:r>
            <a:r>
              <a:rPr dirty="0"/>
              <a:t>et</a:t>
            </a:r>
            <a:r>
              <a:rPr spc="-5" dirty="0"/>
              <a:t> </a:t>
            </a:r>
            <a:r>
              <a:rPr spc="-10" dirty="0"/>
              <a:t>d’éducation</a:t>
            </a:r>
            <a:r>
              <a:rPr spc="-45" dirty="0"/>
              <a:t> </a:t>
            </a:r>
            <a:r>
              <a:rPr dirty="0"/>
              <a:t>(C1-</a:t>
            </a:r>
            <a:r>
              <a:rPr spc="-25" dirty="0"/>
              <a:t>2)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0246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80822" y="6380226"/>
            <a:ext cx="11232515" cy="0"/>
          </a:xfrm>
          <a:custGeom>
            <a:avLst/>
            <a:gdLst/>
            <a:ahLst/>
            <a:cxnLst/>
            <a:rect l="l" t="t" r="r" b="b"/>
            <a:pathLst>
              <a:path w="11232515">
                <a:moveTo>
                  <a:pt x="0" y="0"/>
                </a:moveTo>
                <a:lnTo>
                  <a:pt x="11232007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175" y="182498"/>
            <a:ext cx="1993582" cy="199358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7088" y="1476755"/>
            <a:ext cx="9720071" cy="446684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545336" y="3988307"/>
            <a:ext cx="10311765" cy="899160"/>
          </a:xfrm>
          <a:custGeom>
            <a:avLst/>
            <a:gdLst/>
            <a:ahLst/>
            <a:cxnLst/>
            <a:rect l="l" t="t" r="r" b="b"/>
            <a:pathLst>
              <a:path w="10311765" h="899160">
                <a:moveTo>
                  <a:pt x="0" y="899159"/>
                </a:moveTo>
                <a:lnTo>
                  <a:pt x="10311383" y="899159"/>
                </a:lnTo>
                <a:lnTo>
                  <a:pt x="10311383" y="0"/>
                </a:lnTo>
                <a:lnTo>
                  <a:pt x="0" y="0"/>
                </a:lnTo>
                <a:lnTo>
                  <a:pt x="0" y="899159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Direction</a:t>
            </a:r>
            <a:r>
              <a:rPr spc="-40" dirty="0"/>
              <a:t> </a:t>
            </a:r>
            <a:r>
              <a:rPr dirty="0"/>
              <a:t>générale</a:t>
            </a:r>
            <a:r>
              <a:rPr spc="-1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spc="-10" dirty="0"/>
              <a:t>l’enseignement</a:t>
            </a:r>
            <a:r>
              <a:rPr spc="-45" dirty="0"/>
              <a:t> </a:t>
            </a:r>
            <a:r>
              <a:rPr dirty="0"/>
              <a:t>scolaire</a:t>
            </a:r>
            <a:r>
              <a:rPr spc="10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dirty="0"/>
              <a:t>Bureau</a:t>
            </a:r>
            <a:r>
              <a:rPr spc="-4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la</a:t>
            </a:r>
            <a:r>
              <a:rPr spc="-10" dirty="0"/>
              <a:t> </a:t>
            </a:r>
            <a:r>
              <a:rPr dirty="0"/>
              <a:t>formation</a:t>
            </a:r>
            <a:r>
              <a:rPr spc="-35" dirty="0"/>
              <a:t> </a:t>
            </a:r>
            <a:r>
              <a:rPr dirty="0"/>
              <a:t>des</a:t>
            </a:r>
            <a:r>
              <a:rPr spc="-10" dirty="0"/>
              <a:t> </a:t>
            </a:r>
            <a:r>
              <a:rPr dirty="0"/>
              <a:t>personnels</a:t>
            </a:r>
            <a:r>
              <a:rPr spc="-30" dirty="0"/>
              <a:t> </a:t>
            </a:r>
            <a:r>
              <a:rPr dirty="0"/>
              <a:t>enseignants</a:t>
            </a:r>
            <a:r>
              <a:rPr spc="-45" dirty="0"/>
              <a:t> </a:t>
            </a:r>
            <a:r>
              <a:rPr dirty="0"/>
              <a:t>et</a:t>
            </a:r>
            <a:r>
              <a:rPr spc="-5" dirty="0"/>
              <a:t> </a:t>
            </a:r>
            <a:r>
              <a:rPr spc="-10" dirty="0"/>
              <a:t>d’éducation</a:t>
            </a:r>
            <a:r>
              <a:rPr spc="-45" dirty="0"/>
              <a:t> </a:t>
            </a:r>
            <a:r>
              <a:rPr dirty="0"/>
              <a:t>(C1-</a:t>
            </a:r>
            <a:r>
              <a:rPr spc="-25" dirty="0"/>
              <a:t>2)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1944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Direction</a:t>
            </a:r>
            <a:r>
              <a:rPr spc="-40" dirty="0"/>
              <a:t> </a:t>
            </a:r>
            <a:r>
              <a:rPr dirty="0"/>
              <a:t>générale</a:t>
            </a:r>
            <a:r>
              <a:rPr spc="-1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spc="-10" dirty="0"/>
              <a:t>l’enseignement</a:t>
            </a:r>
            <a:r>
              <a:rPr spc="-45" dirty="0"/>
              <a:t> </a:t>
            </a:r>
            <a:r>
              <a:rPr dirty="0"/>
              <a:t>scolaire</a:t>
            </a:r>
            <a:r>
              <a:rPr spc="10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dirty="0"/>
              <a:t>Bureau</a:t>
            </a:r>
            <a:r>
              <a:rPr spc="-4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la</a:t>
            </a:r>
            <a:r>
              <a:rPr spc="-10" dirty="0"/>
              <a:t> </a:t>
            </a:r>
            <a:r>
              <a:rPr dirty="0"/>
              <a:t>formation</a:t>
            </a:r>
            <a:r>
              <a:rPr spc="-35" dirty="0"/>
              <a:t> </a:t>
            </a:r>
            <a:r>
              <a:rPr dirty="0"/>
              <a:t>des</a:t>
            </a:r>
            <a:r>
              <a:rPr spc="-10" dirty="0"/>
              <a:t> </a:t>
            </a:r>
            <a:r>
              <a:rPr dirty="0"/>
              <a:t>personnels</a:t>
            </a:r>
            <a:r>
              <a:rPr spc="-30" dirty="0"/>
              <a:t> </a:t>
            </a:r>
            <a:r>
              <a:rPr dirty="0"/>
              <a:t>enseignants</a:t>
            </a:r>
            <a:r>
              <a:rPr spc="-45" dirty="0"/>
              <a:t> </a:t>
            </a:r>
            <a:r>
              <a:rPr dirty="0"/>
              <a:t>et</a:t>
            </a:r>
            <a:r>
              <a:rPr spc="-5" dirty="0"/>
              <a:t> </a:t>
            </a:r>
            <a:r>
              <a:rPr spc="-10" dirty="0"/>
              <a:t>d’éducation</a:t>
            </a:r>
            <a:r>
              <a:rPr spc="-45" dirty="0"/>
              <a:t> </a:t>
            </a:r>
            <a:r>
              <a:rPr dirty="0"/>
              <a:t>(C1-</a:t>
            </a:r>
            <a:r>
              <a:rPr spc="-25" dirty="0"/>
              <a:t>2)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57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>
            <a:extLst>
              <a:ext uri="{FF2B5EF4-FFF2-40B4-BE49-F238E27FC236}">
                <a16:creationId xmlns:a16="http://schemas.microsoft.com/office/drawing/2014/main" id="{C7486DAF-FD07-C252-9208-2507F62F7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776E32-6127-0DF1-9973-B18560CE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13180-D380-4422-B99B-5E79B5D8AE9D}" type="datetimeFigureOut">
              <a:rPr lang="fr-FR"/>
              <a:pPr>
                <a:defRPr/>
              </a:pPr>
              <a:t>31/10/2022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66FB37-F936-F0FF-3B14-7225C5821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DD2133-6F6E-91BB-B945-EF48C8CF0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0C050-4386-4CBB-801B-F562772CA44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8764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roplets-HD-Content-R1d.png">
            <a:extLst>
              <a:ext uri="{FF2B5EF4-FFF2-40B4-BE49-F238E27FC236}">
                <a16:creationId xmlns:a16="http://schemas.microsoft.com/office/drawing/2014/main" id="{6728DCAC-7FED-1140-4CDE-21B3161C5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7008795-D6BD-D913-D4D2-F62F9DF21B8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8B1F5-9E0D-4F8F-A555-34B101E55598}" type="datetimeFigureOut">
              <a:rPr lang="fr-FR"/>
              <a:pPr>
                <a:defRPr/>
              </a:pPr>
              <a:t>31/10/2022</a:t>
            </a:fld>
            <a:endParaRPr lang="fr-FR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8B8FF259-240B-2947-2AD7-4DAEA75FB0E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F2B6DE6-0C9A-9955-26AD-C2BBA8ABC76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04C92E1-CC6D-414B-92BE-325A91F7A8A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5152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Droplets-HD-Content-R1d.png">
            <a:extLst>
              <a:ext uri="{FF2B5EF4-FFF2-40B4-BE49-F238E27FC236}">
                <a16:creationId xmlns:a16="http://schemas.microsoft.com/office/drawing/2014/main" id="{9DF73E2C-0007-E97D-F024-9244A208A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92E035A2-0A5D-7C20-FEE2-4F4535563F2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7B529-F637-4802-9522-D819AD8ACD3A}" type="datetimeFigureOut">
              <a:rPr lang="fr-FR"/>
              <a:pPr>
                <a:defRPr/>
              </a:pPr>
              <a:t>31/10/2022</a:t>
            </a:fld>
            <a:endParaRPr lang="fr-FR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78E9C235-76DA-7D9E-23C4-2F50DCB638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5532023-54E9-C69D-D508-470B2CF1A2D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61D1A2C-8D36-416E-96CC-2FF093DBEAF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7073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>
            <a:extLst>
              <a:ext uri="{FF2B5EF4-FFF2-40B4-BE49-F238E27FC236}">
                <a16:creationId xmlns:a16="http://schemas.microsoft.com/office/drawing/2014/main" id="{AB44D9D5-4A36-6C89-C881-406919EB4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3C07D3BC-E453-4727-D81D-CF0164984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A2E43-17AE-446B-880A-CE162E3ECA5F}" type="datetimeFigureOut">
              <a:rPr lang="fr-FR"/>
              <a:pPr>
                <a:defRPr/>
              </a:pPr>
              <a:t>31/10/2022</a:t>
            </a:fld>
            <a:endParaRPr lang="fr-FR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B8136A3-B02A-EE74-2C31-31CA03084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9E53D68-8E17-A83E-9966-E64D90E1F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313F0-8BD3-4911-B823-7019D8DCD0E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431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HD-Content-R1d.png">
            <a:extLst>
              <a:ext uri="{FF2B5EF4-FFF2-40B4-BE49-F238E27FC236}">
                <a16:creationId xmlns:a16="http://schemas.microsoft.com/office/drawing/2014/main" id="{C1F86BEB-A673-5EE0-A91E-5A6A02B02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93753E8-0771-4C9A-CABF-F1E8EF0CD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F34A7-FFF5-4A30-86D9-3453C61B6A65}" type="datetimeFigureOut">
              <a:rPr lang="fr-FR"/>
              <a:pPr>
                <a:defRPr/>
              </a:pPr>
              <a:t>31/10/2022</a:t>
            </a:fld>
            <a:endParaRPr lang="fr-FR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2009E43-F5F5-FF13-E41E-734591BD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FFBE6E7-F5F4-4190-B4FC-7E8AC6D6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CB18C-2D51-4410-AA8A-B0587EA92EB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5863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Droplets-HD-Content-R1d.png">
            <a:extLst>
              <a:ext uri="{FF2B5EF4-FFF2-40B4-BE49-F238E27FC236}">
                <a16:creationId xmlns:a16="http://schemas.microsoft.com/office/drawing/2014/main" id="{97ACCB78-AFAC-05CD-8713-E42FED762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8A09B-94EF-6CA0-8A71-A99CCFD00B2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45191-3F47-43D6-BB9A-5CB794356C80}" type="datetimeFigureOut">
              <a:rPr lang="fr-FR"/>
              <a:pPr>
                <a:defRPr/>
              </a:pPr>
              <a:t>31/10/2022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F9D45-36E2-8420-74A1-581DF75FF9B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4BAFB-44F0-F264-1E4F-F57FC07D0B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63BC431-8DF4-4A14-A6EA-684912A88B8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9300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>
            <a:extLst>
              <a:ext uri="{FF2B5EF4-FFF2-40B4-BE49-F238E27FC236}">
                <a16:creationId xmlns:a16="http://schemas.microsoft.com/office/drawing/2014/main" id="{696DFB07-8866-35CD-0468-836B3821C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676417A-BA3D-2082-0C56-EA3CDC53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7C057-8FC6-48D0-878B-FB8ED86CB184}" type="datetimeFigureOut">
              <a:rPr lang="fr-FR"/>
              <a:pPr>
                <a:defRPr/>
              </a:pPr>
              <a:t>31/10/2022</a:t>
            </a:fld>
            <a:endParaRPr lang="fr-F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5DCFC6E-1508-6873-0CF4-8AE8CFC9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248FEDC-E523-371D-45CF-2D35C0B99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0F0BD-B870-4CD3-A72E-97F4FED4BD6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1808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35400BD4-3599-F1AD-C265-D27DA381F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55B454-6E7C-5BA0-0F52-FE9EEC95C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32ACC-7597-CE85-500D-78ED74C18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366963"/>
            <a:ext cx="103632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01C6A-506D-4CD4-B73D-DFF4103788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B790D54-36FC-45D3-B9C4-BFBA9B79157A}" type="datetimeFigureOut">
              <a:rPr lang="fr-FR"/>
              <a:pPr>
                <a:defRPr/>
              </a:pPr>
              <a:t>31/10/2022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B5926-8F90-4EF3-6000-D7F786265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FB57B-F4BB-9F7D-4305-4276AFAC8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635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11CB9882-73A1-4483-9EFC-D3A5A6EBD15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71" r:id="rId18"/>
    <p:sldLayoutId id="2147483901" r:id="rId19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1137664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PNF du 12/01/2021</a:t>
            </a:r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jsavidan\Searches\Pictures\2020_logo_MENJS_jpg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00" y="260648"/>
            <a:ext cx="830400" cy="8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E86E48-CB26-4F66-97E8-1EB0CFB8C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CF6E0-CD48-4A7A-B021-F10AC9686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18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80822" y="6380226"/>
            <a:ext cx="11232515" cy="0"/>
          </a:xfrm>
          <a:custGeom>
            <a:avLst/>
            <a:gdLst/>
            <a:ahLst/>
            <a:cxnLst/>
            <a:rect l="l" t="t" r="r" b="b"/>
            <a:pathLst>
              <a:path w="11232515">
                <a:moveTo>
                  <a:pt x="0" y="0"/>
                </a:moveTo>
                <a:lnTo>
                  <a:pt x="11232007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7175" y="182498"/>
            <a:ext cx="1993582" cy="19935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23820" y="281686"/>
            <a:ext cx="8972550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29001" y="6544157"/>
            <a:ext cx="747903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Direction</a:t>
            </a:r>
            <a:r>
              <a:rPr spc="-40" dirty="0"/>
              <a:t> </a:t>
            </a:r>
            <a:r>
              <a:rPr dirty="0"/>
              <a:t>générale</a:t>
            </a:r>
            <a:r>
              <a:rPr spc="-1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spc="-10" dirty="0"/>
              <a:t>l’enseignement</a:t>
            </a:r>
            <a:r>
              <a:rPr spc="-45" dirty="0"/>
              <a:t> </a:t>
            </a:r>
            <a:r>
              <a:rPr dirty="0"/>
              <a:t>scolaire</a:t>
            </a:r>
            <a:r>
              <a:rPr spc="10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dirty="0"/>
              <a:t>Bureau</a:t>
            </a:r>
            <a:r>
              <a:rPr spc="-4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la</a:t>
            </a:r>
            <a:r>
              <a:rPr spc="-10" dirty="0"/>
              <a:t> </a:t>
            </a:r>
            <a:r>
              <a:rPr dirty="0"/>
              <a:t>formation</a:t>
            </a:r>
            <a:r>
              <a:rPr spc="-35" dirty="0"/>
              <a:t> </a:t>
            </a:r>
            <a:r>
              <a:rPr dirty="0"/>
              <a:t>des</a:t>
            </a:r>
            <a:r>
              <a:rPr spc="-10" dirty="0"/>
              <a:t> </a:t>
            </a:r>
            <a:r>
              <a:rPr dirty="0"/>
              <a:t>personnels</a:t>
            </a:r>
            <a:r>
              <a:rPr spc="-30" dirty="0"/>
              <a:t> </a:t>
            </a:r>
            <a:r>
              <a:rPr dirty="0"/>
              <a:t>enseignants</a:t>
            </a:r>
            <a:r>
              <a:rPr spc="-45" dirty="0"/>
              <a:t> </a:t>
            </a:r>
            <a:r>
              <a:rPr dirty="0"/>
              <a:t>et</a:t>
            </a:r>
            <a:r>
              <a:rPr spc="-5" dirty="0"/>
              <a:t> </a:t>
            </a:r>
            <a:r>
              <a:rPr spc="-10" dirty="0"/>
              <a:t>d’éducation</a:t>
            </a:r>
            <a:r>
              <a:rPr spc="-45" dirty="0"/>
              <a:t> </a:t>
            </a:r>
            <a:r>
              <a:rPr dirty="0"/>
              <a:t>(C1-</a:t>
            </a:r>
            <a:r>
              <a:rPr spc="-25" dirty="0"/>
              <a:t>2)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07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GIF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6.jpeg"/><Relationship Id="rId5" Type="http://schemas.openxmlformats.org/officeDocument/2006/relationships/image" Target="../media/image21.jpeg"/><Relationship Id="rId10" Type="http://schemas.openxmlformats.org/officeDocument/2006/relationships/image" Target="../media/image30.png"/><Relationship Id="rId4" Type="http://schemas.openxmlformats.org/officeDocument/2006/relationships/image" Target="../media/image25.GIF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4.GI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7.jpeg"/><Relationship Id="rId5" Type="http://schemas.openxmlformats.org/officeDocument/2006/relationships/image" Target="../media/image31.png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5.tmp"/><Relationship Id="rId5" Type="http://schemas.openxmlformats.org/officeDocument/2006/relationships/image" Target="../media/image34.jpeg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package" Target="../embeddings/Microsoft_PowerPoint_Presentation1.pptx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 descr="&quot;&quot;">
            <a:extLst>
              <a:ext uri="{FF2B5EF4-FFF2-40B4-BE49-F238E27FC236}">
                <a16:creationId xmlns:a16="http://schemas.microsoft.com/office/drawing/2014/main" id="{77F012C7-92D5-F6C1-3D5A-AB472EEFC73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0483" name="Picture 4" descr="Résultat de recherche d'images pour &quot;organisation des transports internationaux&quot;">
            <a:extLst>
              <a:ext uri="{FF2B5EF4-FFF2-40B4-BE49-F238E27FC236}">
                <a16:creationId xmlns:a16="http://schemas.microsoft.com/office/drawing/2014/main" id="{7EA5A4D2-583A-A26A-30C9-B9F3CDA80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r="17412"/>
          <a:stretch>
            <a:fillRect/>
          </a:stretch>
        </p:blipFill>
        <p:spPr bwMode="auto">
          <a:xfrm>
            <a:off x="0" y="0"/>
            <a:ext cx="66722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8B7A5504-DD46-1068-38F1-B2E9FA2BD5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1" name="Rectangle 140" descr="&quot;&quot;">
            <a:extLst>
              <a:ext uri="{FF2B5EF4-FFF2-40B4-BE49-F238E27FC236}">
                <a16:creationId xmlns:a16="http://schemas.microsoft.com/office/drawing/2014/main" id="{8CB31694-18AC-AAA4-DFAD-5660E437597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5281613"/>
            <a:ext cx="12192000" cy="1587500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89FCE7-1859-B469-CC2B-792EC5471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97086"/>
            <a:ext cx="12192000" cy="2660724"/>
          </a:xfrm>
        </p:spPr>
        <p:txBody>
          <a:bodyPr lIns="121920" tIns="60960" rIns="121920" bIns="60960"/>
          <a:lstStyle/>
          <a:p>
            <a:pPr defTabSz="1219170" eaLnBrk="1" fontAlgn="auto" hangingPunct="1">
              <a:spcAft>
                <a:spcPts val="0"/>
              </a:spcAft>
              <a:defRPr/>
            </a:pPr>
            <a:br>
              <a:rPr lang="en-US" sz="3733" dirty="0">
                <a:solidFill>
                  <a:srgbClr val="FF0000"/>
                </a:solidFill>
              </a:rPr>
            </a:br>
            <a:r>
              <a:rPr lang="en-US" sz="4133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ACCOMPAGNEMENT PEDAGOGIQUE</a:t>
            </a:r>
            <a:br>
              <a:rPr lang="en-US" sz="4133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133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"ORGANISATION DE TRANSPORT DE MARCHANDISES" (BAC PRO OTM) </a:t>
            </a:r>
            <a:br>
              <a:rPr lang="en-US" sz="3733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br>
              <a:rPr lang="en-US" sz="1067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sz="1067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489" name="Picture 2" descr="Résultat de recherche d'images pour &quot;region bourgogne franche comte academie&quot;">
            <a:extLst>
              <a:ext uri="{FF2B5EF4-FFF2-40B4-BE49-F238E27FC236}">
                <a16:creationId xmlns:a16="http://schemas.microsoft.com/office/drawing/2014/main" id="{A51C7717-1686-1DC3-696E-75248C00C4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r="4546"/>
          <a:stretch>
            <a:fillRect/>
          </a:stretch>
        </p:blipFill>
        <p:spPr bwMode="auto">
          <a:xfrm>
            <a:off x="10033000" y="0"/>
            <a:ext cx="2043113" cy="2660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FD3FAF12-5441-B6C1-1B92-1FCF9643E51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8128856" y="5282206"/>
            <a:ext cx="4063144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0FA8CFB-3CA6-E771-CA6A-E91F7C5F0F37}"/>
              </a:ext>
            </a:extLst>
          </p:cNvPr>
          <p:cNvSpPr txBox="1"/>
          <p:nvPr/>
        </p:nvSpPr>
        <p:spPr>
          <a:xfrm>
            <a:off x="921214" y="532049"/>
            <a:ext cx="8791497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267" b="1" dirty="0">
                <a:solidFill>
                  <a:prstClr val="black"/>
                </a:solidFill>
                <a:latin typeface="Calibri" panose="020F0502020204030204"/>
              </a:rPr>
              <a:t>FORMATION DU 18 NOVEMBRE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175" y="182498"/>
            <a:ext cx="1993582" cy="199358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08504" y="806183"/>
            <a:ext cx="3092958" cy="113158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51251" y="918717"/>
            <a:ext cx="2717165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5575" marR="0" lvl="0" indent="-143510" defTabSz="914400" eaLnBrk="1" fontAlgn="auto" latinLnBrk="0" hangingPunct="1">
              <a:lnSpc>
                <a:spcPts val="182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56210" algn="l"/>
              </a:tabLst>
              <a:defRPr/>
            </a:pP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C2.1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0" lvl="0" indent="0" defTabSz="914400" eaLnBrk="1" fontAlgn="auto" latinLnBrk="0" hangingPunct="1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Constituer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le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dossier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de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transport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8923" y="806183"/>
            <a:ext cx="2850642" cy="113158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013196" y="918717"/>
            <a:ext cx="1986914" cy="703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5575" marR="0" lvl="0" indent="-143510" defTabSz="914400" eaLnBrk="1" fontAlgn="auto" latinLnBrk="0" hangingPunct="1">
              <a:lnSpc>
                <a:spcPts val="182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56210" algn="l"/>
              </a:tabLst>
              <a:defRPr/>
            </a:pP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C2.2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0" lvl="0" indent="0" defTabSz="914400" eaLnBrk="1" fontAlgn="auto" latinLnBrk="0" hangingPunct="1">
              <a:lnSpc>
                <a:spcPts val="17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Exécuter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la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demande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du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0" lvl="0" indent="0" defTabSz="91440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client/donneur</a:t>
            </a:r>
            <a:r>
              <a:rPr kumimoji="0" sz="16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d’ordre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87028" y="806183"/>
            <a:ext cx="3018281" cy="113158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131300" y="918717"/>
            <a:ext cx="2717800" cy="927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5575" marR="0" lvl="0" indent="-143510" defTabSz="914400" eaLnBrk="1" fontAlgn="auto" latinLnBrk="0" hangingPunct="1">
              <a:lnSpc>
                <a:spcPts val="182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56210" algn="l"/>
              </a:tabLst>
              <a:defRPr/>
            </a:pP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C2.3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080" lvl="0" indent="0" defTabSz="914400" eaLnBrk="1" fontAlgn="auto" latinLnBrk="0" hangingPunct="1">
              <a:lnSpc>
                <a:spcPct val="90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Suivre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l’opération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de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transport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et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communiquer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avec</a:t>
            </a:r>
            <a:r>
              <a:rPr kumimoji="0" sz="16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les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interlocuteurs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492120" y="203072"/>
            <a:ext cx="9530715" cy="537210"/>
            <a:chOff x="2492120" y="203072"/>
            <a:chExt cx="9530715" cy="537210"/>
          </a:xfrm>
        </p:grpSpPr>
        <p:sp>
          <p:nvSpPr>
            <p:cNvPr id="10" name="object 10"/>
            <p:cNvSpPr/>
            <p:nvPr/>
          </p:nvSpPr>
          <p:spPr>
            <a:xfrm>
              <a:off x="2520695" y="231647"/>
              <a:ext cx="9473565" cy="480059"/>
            </a:xfrm>
            <a:custGeom>
              <a:avLst/>
              <a:gdLst/>
              <a:ahLst/>
              <a:cxnLst/>
              <a:rect l="l" t="t" r="r" b="b"/>
              <a:pathLst>
                <a:path w="9473565" h="480059">
                  <a:moveTo>
                    <a:pt x="9393174" y="0"/>
                  </a:moveTo>
                  <a:lnTo>
                    <a:pt x="80010" y="0"/>
                  </a:lnTo>
                  <a:lnTo>
                    <a:pt x="48863" y="6286"/>
                  </a:lnTo>
                  <a:lnTo>
                    <a:pt x="23431" y="23431"/>
                  </a:lnTo>
                  <a:lnTo>
                    <a:pt x="6286" y="48863"/>
                  </a:lnTo>
                  <a:lnTo>
                    <a:pt x="0" y="80009"/>
                  </a:lnTo>
                  <a:lnTo>
                    <a:pt x="0" y="400050"/>
                  </a:lnTo>
                  <a:lnTo>
                    <a:pt x="6286" y="431196"/>
                  </a:lnTo>
                  <a:lnTo>
                    <a:pt x="23431" y="456628"/>
                  </a:lnTo>
                  <a:lnTo>
                    <a:pt x="48863" y="473773"/>
                  </a:lnTo>
                  <a:lnTo>
                    <a:pt x="80010" y="480060"/>
                  </a:lnTo>
                  <a:lnTo>
                    <a:pt x="9393174" y="480060"/>
                  </a:lnTo>
                  <a:lnTo>
                    <a:pt x="9424320" y="473773"/>
                  </a:lnTo>
                  <a:lnTo>
                    <a:pt x="9449752" y="456628"/>
                  </a:lnTo>
                  <a:lnTo>
                    <a:pt x="9466897" y="431196"/>
                  </a:lnTo>
                  <a:lnTo>
                    <a:pt x="9473184" y="400050"/>
                  </a:lnTo>
                  <a:lnTo>
                    <a:pt x="9473184" y="80009"/>
                  </a:lnTo>
                  <a:lnTo>
                    <a:pt x="9466897" y="48863"/>
                  </a:lnTo>
                  <a:lnTo>
                    <a:pt x="9449752" y="23431"/>
                  </a:lnTo>
                  <a:lnTo>
                    <a:pt x="9424320" y="6286"/>
                  </a:lnTo>
                  <a:lnTo>
                    <a:pt x="939317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520695" y="231647"/>
              <a:ext cx="9473565" cy="480059"/>
            </a:xfrm>
            <a:custGeom>
              <a:avLst/>
              <a:gdLst/>
              <a:ahLst/>
              <a:cxnLst/>
              <a:rect l="l" t="t" r="r" b="b"/>
              <a:pathLst>
                <a:path w="9473565" h="480059">
                  <a:moveTo>
                    <a:pt x="0" y="80009"/>
                  </a:moveTo>
                  <a:lnTo>
                    <a:pt x="6286" y="48863"/>
                  </a:lnTo>
                  <a:lnTo>
                    <a:pt x="23431" y="23431"/>
                  </a:lnTo>
                  <a:lnTo>
                    <a:pt x="48863" y="6286"/>
                  </a:lnTo>
                  <a:lnTo>
                    <a:pt x="80010" y="0"/>
                  </a:lnTo>
                  <a:lnTo>
                    <a:pt x="9393174" y="0"/>
                  </a:lnTo>
                  <a:lnTo>
                    <a:pt x="9424320" y="6286"/>
                  </a:lnTo>
                  <a:lnTo>
                    <a:pt x="9449752" y="23431"/>
                  </a:lnTo>
                  <a:lnTo>
                    <a:pt x="9466897" y="48863"/>
                  </a:lnTo>
                  <a:lnTo>
                    <a:pt x="9473184" y="80009"/>
                  </a:lnTo>
                  <a:lnTo>
                    <a:pt x="9473184" y="400050"/>
                  </a:lnTo>
                  <a:lnTo>
                    <a:pt x="9466897" y="431196"/>
                  </a:lnTo>
                  <a:lnTo>
                    <a:pt x="9449752" y="456628"/>
                  </a:lnTo>
                  <a:lnTo>
                    <a:pt x="9424320" y="473773"/>
                  </a:lnTo>
                  <a:lnTo>
                    <a:pt x="9393174" y="480060"/>
                  </a:lnTo>
                  <a:lnTo>
                    <a:pt x="80010" y="480060"/>
                  </a:lnTo>
                  <a:lnTo>
                    <a:pt x="48863" y="473773"/>
                  </a:lnTo>
                  <a:lnTo>
                    <a:pt x="23431" y="456628"/>
                  </a:lnTo>
                  <a:lnTo>
                    <a:pt x="6286" y="431196"/>
                  </a:lnTo>
                  <a:lnTo>
                    <a:pt x="0" y="400050"/>
                  </a:lnTo>
                  <a:lnTo>
                    <a:pt x="0" y="80009"/>
                  </a:lnTo>
                  <a:close/>
                </a:path>
              </a:pathLst>
            </a:custGeom>
            <a:ln w="57150">
              <a:solidFill>
                <a:srgbClr val="B4C6E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19095" algn="l"/>
              </a:tabLst>
            </a:pPr>
            <a:r>
              <a:rPr dirty="0"/>
              <a:t>Bloc</a:t>
            </a:r>
            <a:r>
              <a:rPr spc="-75" dirty="0"/>
              <a:t> </a:t>
            </a:r>
            <a:r>
              <a:rPr dirty="0"/>
              <a:t>de</a:t>
            </a:r>
            <a:r>
              <a:rPr spc="-70" dirty="0"/>
              <a:t> </a:t>
            </a:r>
            <a:r>
              <a:rPr dirty="0"/>
              <a:t>compétences</a:t>
            </a:r>
            <a:r>
              <a:rPr spc="-60" dirty="0"/>
              <a:t> </a:t>
            </a:r>
            <a:r>
              <a:rPr spc="-25" dirty="0"/>
              <a:t>C2</a:t>
            </a:r>
            <a:r>
              <a:rPr dirty="0"/>
              <a:t>	-</a:t>
            </a:r>
            <a:r>
              <a:rPr spc="-35" dirty="0"/>
              <a:t> </a:t>
            </a:r>
            <a:r>
              <a:rPr dirty="0"/>
              <a:t>Mettre</a:t>
            </a:r>
            <a:r>
              <a:rPr spc="-45" dirty="0"/>
              <a:t> </a:t>
            </a:r>
            <a:r>
              <a:rPr dirty="0"/>
              <a:t>en</a:t>
            </a:r>
            <a:r>
              <a:rPr spc="-45" dirty="0"/>
              <a:t> </a:t>
            </a:r>
            <a:r>
              <a:rPr dirty="0"/>
              <a:t>œuvre</a:t>
            </a:r>
            <a:r>
              <a:rPr spc="-45" dirty="0"/>
              <a:t> </a:t>
            </a:r>
            <a:r>
              <a:rPr dirty="0"/>
              <a:t>et</a:t>
            </a:r>
            <a:r>
              <a:rPr spc="-50" dirty="0"/>
              <a:t> </a:t>
            </a:r>
            <a:r>
              <a:rPr dirty="0"/>
              <a:t>suivre</a:t>
            </a:r>
            <a:r>
              <a:rPr spc="-45" dirty="0"/>
              <a:t> </a:t>
            </a:r>
            <a:r>
              <a:rPr dirty="0"/>
              <a:t>les</a:t>
            </a:r>
            <a:r>
              <a:rPr spc="-50" dirty="0"/>
              <a:t> </a:t>
            </a:r>
            <a:r>
              <a:rPr dirty="0"/>
              <a:t>opérations</a:t>
            </a:r>
            <a:r>
              <a:rPr spc="-55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pc="-10" dirty="0"/>
              <a:t>transport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188961" y="2311861"/>
            <a:ext cx="2200910" cy="3548379"/>
            <a:chOff x="188961" y="2311861"/>
            <a:chExt cx="2200910" cy="3548379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8961" y="2311861"/>
              <a:ext cx="1962940" cy="354791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9267" y="2333243"/>
              <a:ext cx="1866900" cy="345338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73479" y="2679191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5">
                  <a:moveTo>
                    <a:pt x="1131315" y="0"/>
                  </a:moveTo>
                  <a:lnTo>
                    <a:pt x="81787" y="0"/>
                  </a:lnTo>
                  <a:lnTo>
                    <a:pt x="49950" y="6421"/>
                  </a:lnTo>
                  <a:lnTo>
                    <a:pt x="23953" y="23939"/>
                  </a:lnTo>
                  <a:lnTo>
                    <a:pt x="6426" y="49934"/>
                  </a:lnTo>
                  <a:lnTo>
                    <a:pt x="0" y="81787"/>
                  </a:lnTo>
                  <a:lnTo>
                    <a:pt x="0" y="408940"/>
                  </a:lnTo>
                  <a:lnTo>
                    <a:pt x="6426" y="440793"/>
                  </a:lnTo>
                  <a:lnTo>
                    <a:pt x="23953" y="466788"/>
                  </a:lnTo>
                  <a:lnTo>
                    <a:pt x="49950" y="484306"/>
                  </a:lnTo>
                  <a:lnTo>
                    <a:pt x="81787" y="490728"/>
                  </a:lnTo>
                  <a:lnTo>
                    <a:pt x="1131315" y="490728"/>
                  </a:lnTo>
                  <a:lnTo>
                    <a:pt x="1163169" y="484306"/>
                  </a:lnTo>
                  <a:lnTo>
                    <a:pt x="1189164" y="466788"/>
                  </a:lnTo>
                  <a:lnTo>
                    <a:pt x="1206682" y="440793"/>
                  </a:lnTo>
                  <a:lnTo>
                    <a:pt x="1213103" y="408940"/>
                  </a:lnTo>
                  <a:lnTo>
                    <a:pt x="1213103" y="81787"/>
                  </a:lnTo>
                  <a:lnTo>
                    <a:pt x="1206682" y="49934"/>
                  </a:lnTo>
                  <a:lnTo>
                    <a:pt x="1189164" y="23939"/>
                  </a:lnTo>
                  <a:lnTo>
                    <a:pt x="1163169" y="6421"/>
                  </a:lnTo>
                  <a:lnTo>
                    <a:pt x="1131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173479" y="2679191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5">
                  <a:moveTo>
                    <a:pt x="0" y="81787"/>
                  </a:moveTo>
                  <a:lnTo>
                    <a:pt x="6426" y="49934"/>
                  </a:lnTo>
                  <a:lnTo>
                    <a:pt x="23953" y="23939"/>
                  </a:lnTo>
                  <a:lnTo>
                    <a:pt x="49950" y="6421"/>
                  </a:lnTo>
                  <a:lnTo>
                    <a:pt x="81787" y="0"/>
                  </a:lnTo>
                  <a:lnTo>
                    <a:pt x="1131315" y="0"/>
                  </a:lnTo>
                  <a:lnTo>
                    <a:pt x="1163169" y="6421"/>
                  </a:lnTo>
                  <a:lnTo>
                    <a:pt x="1189164" y="23939"/>
                  </a:lnTo>
                  <a:lnTo>
                    <a:pt x="1206682" y="49934"/>
                  </a:lnTo>
                  <a:lnTo>
                    <a:pt x="1213103" y="81787"/>
                  </a:lnTo>
                  <a:lnTo>
                    <a:pt x="1213103" y="408940"/>
                  </a:lnTo>
                  <a:lnTo>
                    <a:pt x="1206682" y="440793"/>
                  </a:lnTo>
                  <a:lnTo>
                    <a:pt x="1189164" y="466788"/>
                  </a:lnTo>
                  <a:lnTo>
                    <a:pt x="1163169" y="484306"/>
                  </a:lnTo>
                  <a:lnTo>
                    <a:pt x="1131315" y="490728"/>
                  </a:lnTo>
                  <a:lnTo>
                    <a:pt x="81787" y="490728"/>
                  </a:lnTo>
                  <a:lnTo>
                    <a:pt x="49950" y="484306"/>
                  </a:lnTo>
                  <a:lnTo>
                    <a:pt x="23953" y="466788"/>
                  </a:lnTo>
                  <a:lnTo>
                    <a:pt x="6426" y="440793"/>
                  </a:lnTo>
                  <a:lnTo>
                    <a:pt x="0" y="408940"/>
                  </a:lnTo>
                  <a:lnTo>
                    <a:pt x="0" y="81787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71397" y="2767075"/>
            <a:ext cx="1014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Bloc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/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E31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70305" y="3227704"/>
            <a:ext cx="1219835" cy="1050290"/>
            <a:chOff x="1170305" y="3227704"/>
            <a:chExt cx="1219835" cy="1050290"/>
          </a:xfrm>
        </p:grpSpPr>
        <p:sp>
          <p:nvSpPr>
            <p:cNvPr id="20" name="object 20"/>
            <p:cNvSpPr/>
            <p:nvPr/>
          </p:nvSpPr>
          <p:spPr>
            <a:xfrm>
              <a:off x="1173480" y="3230879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1131315" y="0"/>
                  </a:moveTo>
                  <a:lnTo>
                    <a:pt x="81787" y="0"/>
                  </a:lnTo>
                  <a:lnTo>
                    <a:pt x="49950" y="6421"/>
                  </a:lnTo>
                  <a:lnTo>
                    <a:pt x="23953" y="23939"/>
                  </a:lnTo>
                  <a:lnTo>
                    <a:pt x="6426" y="49934"/>
                  </a:lnTo>
                  <a:lnTo>
                    <a:pt x="0" y="81787"/>
                  </a:lnTo>
                  <a:lnTo>
                    <a:pt x="0" y="408940"/>
                  </a:lnTo>
                  <a:lnTo>
                    <a:pt x="6426" y="440793"/>
                  </a:lnTo>
                  <a:lnTo>
                    <a:pt x="23953" y="466788"/>
                  </a:lnTo>
                  <a:lnTo>
                    <a:pt x="49950" y="484306"/>
                  </a:lnTo>
                  <a:lnTo>
                    <a:pt x="81787" y="490728"/>
                  </a:lnTo>
                  <a:lnTo>
                    <a:pt x="1131315" y="490728"/>
                  </a:lnTo>
                  <a:lnTo>
                    <a:pt x="1163169" y="484306"/>
                  </a:lnTo>
                  <a:lnTo>
                    <a:pt x="1189164" y="466788"/>
                  </a:lnTo>
                  <a:lnTo>
                    <a:pt x="1206682" y="440793"/>
                  </a:lnTo>
                  <a:lnTo>
                    <a:pt x="1213103" y="408940"/>
                  </a:lnTo>
                  <a:lnTo>
                    <a:pt x="1213103" y="81787"/>
                  </a:lnTo>
                  <a:lnTo>
                    <a:pt x="1206682" y="49934"/>
                  </a:lnTo>
                  <a:lnTo>
                    <a:pt x="1189164" y="23939"/>
                  </a:lnTo>
                  <a:lnTo>
                    <a:pt x="1163169" y="6421"/>
                  </a:lnTo>
                  <a:lnTo>
                    <a:pt x="1131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173480" y="3230879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0" y="81787"/>
                  </a:moveTo>
                  <a:lnTo>
                    <a:pt x="6426" y="49934"/>
                  </a:lnTo>
                  <a:lnTo>
                    <a:pt x="23953" y="23939"/>
                  </a:lnTo>
                  <a:lnTo>
                    <a:pt x="49950" y="6421"/>
                  </a:lnTo>
                  <a:lnTo>
                    <a:pt x="81787" y="0"/>
                  </a:lnTo>
                  <a:lnTo>
                    <a:pt x="1131315" y="0"/>
                  </a:lnTo>
                  <a:lnTo>
                    <a:pt x="1163169" y="6421"/>
                  </a:lnTo>
                  <a:lnTo>
                    <a:pt x="1189164" y="23939"/>
                  </a:lnTo>
                  <a:lnTo>
                    <a:pt x="1206682" y="49934"/>
                  </a:lnTo>
                  <a:lnTo>
                    <a:pt x="1213103" y="81787"/>
                  </a:lnTo>
                  <a:lnTo>
                    <a:pt x="1213103" y="408940"/>
                  </a:lnTo>
                  <a:lnTo>
                    <a:pt x="1206682" y="440793"/>
                  </a:lnTo>
                  <a:lnTo>
                    <a:pt x="1189164" y="466788"/>
                  </a:lnTo>
                  <a:lnTo>
                    <a:pt x="1163169" y="484306"/>
                  </a:lnTo>
                  <a:lnTo>
                    <a:pt x="1131315" y="490728"/>
                  </a:lnTo>
                  <a:lnTo>
                    <a:pt x="81787" y="490728"/>
                  </a:lnTo>
                  <a:lnTo>
                    <a:pt x="49950" y="484306"/>
                  </a:lnTo>
                  <a:lnTo>
                    <a:pt x="23953" y="466788"/>
                  </a:lnTo>
                  <a:lnTo>
                    <a:pt x="6426" y="440793"/>
                  </a:lnTo>
                  <a:lnTo>
                    <a:pt x="0" y="408940"/>
                  </a:lnTo>
                  <a:lnTo>
                    <a:pt x="0" y="81787"/>
                  </a:lnTo>
                  <a:close/>
                </a:path>
              </a:pathLst>
            </a:custGeom>
            <a:ln w="6349">
              <a:solidFill>
                <a:srgbClr val="D7795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173480" y="3784091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1131315" y="0"/>
                  </a:moveTo>
                  <a:lnTo>
                    <a:pt x="81787" y="0"/>
                  </a:lnTo>
                  <a:lnTo>
                    <a:pt x="49950" y="6421"/>
                  </a:lnTo>
                  <a:lnTo>
                    <a:pt x="23953" y="23939"/>
                  </a:lnTo>
                  <a:lnTo>
                    <a:pt x="6426" y="49934"/>
                  </a:lnTo>
                  <a:lnTo>
                    <a:pt x="0" y="81787"/>
                  </a:lnTo>
                  <a:lnTo>
                    <a:pt x="0" y="408939"/>
                  </a:lnTo>
                  <a:lnTo>
                    <a:pt x="6426" y="440793"/>
                  </a:lnTo>
                  <a:lnTo>
                    <a:pt x="23953" y="466788"/>
                  </a:lnTo>
                  <a:lnTo>
                    <a:pt x="49950" y="484306"/>
                  </a:lnTo>
                  <a:lnTo>
                    <a:pt x="81787" y="490727"/>
                  </a:lnTo>
                  <a:lnTo>
                    <a:pt x="1131315" y="490727"/>
                  </a:lnTo>
                  <a:lnTo>
                    <a:pt x="1163169" y="484306"/>
                  </a:lnTo>
                  <a:lnTo>
                    <a:pt x="1189164" y="466788"/>
                  </a:lnTo>
                  <a:lnTo>
                    <a:pt x="1206682" y="440793"/>
                  </a:lnTo>
                  <a:lnTo>
                    <a:pt x="1213103" y="408939"/>
                  </a:lnTo>
                  <a:lnTo>
                    <a:pt x="1213103" y="81787"/>
                  </a:lnTo>
                  <a:lnTo>
                    <a:pt x="1206682" y="49934"/>
                  </a:lnTo>
                  <a:lnTo>
                    <a:pt x="1189164" y="23939"/>
                  </a:lnTo>
                  <a:lnTo>
                    <a:pt x="1163169" y="6421"/>
                  </a:lnTo>
                  <a:lnTo>
                    <a:pt x="1131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173480" y="3784091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0" y="81787"/>
                  </a:moveTo>
                  <a:lnTo>
                    <a:pt x="6426" y="49934"/>
                  </a:lnTo>
                  <a:lnTo>
                    <a:pt x="23953" y="23939"/>
                  </a:lnTo>
                  <a:lnTo>
                    <a:pt x="49950" y="6421"/>
                  </a:lnTo>
                  <a:lnTo>
                    <a:pt x="81787" y="0"/>
                  </a:lnTo>
                  <a:lnTo>
                    <a:pt x="1131315" y="0"/>
                  </a:lnTo>
                  <a:lnTo>
                    <a:pt x="1163169" y="6421"/>
                  </a:lnTo>
                  <a:lnTo>
                    <a:pt x="1189164" y="23939"/>
                  </a:lnTo>
                  <a:lnTo>
                    <a:pt x="1206682" y="49934"/>
                  </a:lnTo>
                  <a:lnTo>
                    <a:pt x="1213103" y="81787"/>
                  </a:lnTo>
                  <a:lnTo>
                    <a:pt x="1213103" y="408939"/>
                  </a:lnTo>
                  <a:lnTo>
                    <a:pt x="1206682" y="440793"/>
                  </a:lnTo>
                  <a:lnTo>
                    <a:pt x="1189164" y="466788"/>
                  </a:lnTo>
                  <a:lnTo>
                    <a:pt x="1163169" y="484306"/>
                  </a:lnTo>
                  <a:lnTo>
                    <a:pt x="1131315" y="490727"/>
                  </a:lnTo>
                  <a:lnTo>
                    <a:pt x="81787" y="490727"/>
                  </a:lnTo>
                  <a:lnTo>
                    <a:pt x="49950" y="484306"/>
                  </a:lnTo>
                  <a:lnTo>
                    <a:pt x="23953" y="466788"/>
                  </a:lnTo>
                  <a:lnTo>
                    <a:pt x="6426" y="440793"/>
                  </a:lnTo>
                  <a:lnTo>
                    <a:pt x="0" y="408939"/>
                  </a:lnTo>
                  <a:lnTo>
                    <a:pt x="0" y="81787"/>
                  </a:lnTo>
                  <a:close/>
                </a:path>
              </a:pathLst>
            </a:custGeom>
            <a:ln w="6350">
              <a:solidFill>
                <a:srgbClr val="C4816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501521" y="3871976"/>
            <a:ext cx="5568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Coef</a:t>
            </a:r>
            <a:r>
              <a:rPr kumimoji="0" sz="16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4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170305" y="4332604"/>
            <a:ext cx="1219835" cy="497205"/>
            <a:chOff x="1170305" y="4332604"/>
            <a:chExt cx="1219835" cy="497205"/>
          </a:xfrm>
        </p:grpSpPr>
        <p:sp>
          <p:nvSpPr>
            <p:cNvPr id="26" name="object 26"/>
            <p:cNvSpPr/>
            <p:nvPr/>
          </p:nvSpPr>
          <p:spPr>
            <a:xfrm>
              <a:off x="1173480" y="4335779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1131315" y="0"/>
                  </a:moveTo>
                  <a:lnTo>
                    <a:pt x="81787" y="0"/>
                  </a:lnTo>
                  <a:lnTo>
                    <a:pt x="49950" y="6421"/>
                  </a:lnTo>
                  <a:lnTo>
                    <a:pt x="23953" y="23939"/>
                  </a:lnTo>
                  <a:lnTo>
                    <a:pt x="6426" y="49934"/>
                  </a:lnTo>
                  <a:lnTo>
                    <a:pt x="0" y="81788"/>
                  </a:lnTo>
                  <a:lnTo>
                    <a:pt x="0" y="408940"/>
                  </a:lnTo>
                  <a:lnTo>
                    <a:pt x="6426" y="440793"/>
                  </a:lnTo>
                  <a:lnTo>
                    <a:pt x="23953" y="466788"/>
                  </a:lnTo>
                  <a:lnTo>
                    <a:pt x="49950" y="484306"/>
                  </a:lnTo>
                  <a:lnTo>
                    <a:pt x="81787" y="490728"/>
                  </a:lnTo>
                  <a:lnTo>
                    <a:pt x="1131315" y="490728"/>
                  </a:lnTo>
                  <a:lnTo>
                    <a:pt x="1163169" y="484306"/>
                  </a:lnTo>
                  <a:lnTo>
                    <a:pt x="1189164" y="466788"/>
                  </a:lnTo>
                  <a:lnTo>
                    <a:pt x="1206682" y="440793"/>
                  </a:lnTo>
                  <a:lnTo>
                    <a:pt x="1213103" y="408940"/>
                  </a:lnTo>
                  <a:lnTo>
                    <a:pt x="1213103" y="81788"/>
                  </a:lnTo>
                  <a:lnTo>
                    <a:pt x="1206682" y="49934"/>
                  </a:lnTo>
                  <a:lnTo>
                    <a:pt x="1189164" y="23939"/>
                  </a:lnTo>
                  <a:lnTo>
                    <a:pt x="1163169" y="6421"/>
                  </a:lnTo>
                  <a:lnTo>
                    <a:pt x="1131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173480" y="4335779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0" y="81788"/>
                  </a:moveTo>
                  <a:lnTo>
                    <a:pt x="6426" y="49934"/>
                  </a:lnTo>
                  <a:lnTo>
                    <a:pt x="23953" y="23939"/>
                  </a:lnTo>
                  <a:lnTo>
                    <a:pt x="49950" y="6421"/>
                  </a:lnTo>
                  <a:lnTo>
                    <a:pt x="81787" y="0"/>
                  </a:lnTo>
                  <a:lnTo>
                    <a:pt x="1131315" y="0"/>
                  </a:lnTo>
                  <a:lnTo>
                    <a:pt x="1163169" y="6421"/>
                  </a:lnTo>
                  <a:lnTo>
                    <a:pt x="1189164" y="23939"/>
                  </a:lnTo>
                  <a:lnTo>
                    <a:pt x="1206682" y="49934"/>
                  </a:lnTo>
                  <a:lnTo>
                    <a:pt x="1213103" y="81788"/>
                  </a:lnTo>
                  <a:lnTo>
                    <a:pt x="1213103" y="408940"/>
                  </a:lnTo>
                  <a:lnTo>
                    <a:pt x="1206682" y="440793"/>
                  </a:lnTo>
                  <a:lnTo>
                    <a:pt x="1189164" y="466788"/>
                  </a:lnTo>
                  <a:lnTo>
                    <a:pt x="1163169" y="484306"/>
                  </a:lnTo>
                  <a:lnTo>
                    <a:pt x="1131315" y="490728"/>
                  </a:lnTo>
                  <a:lnTo>
                    <a:pt x="81787" y="490728"/>
                  </a:lnTo>
                  <a:lnTo>
                    <a:pt x="49950" y="484306"/>
                  </a:lnTo>
                  <a:lnTo>
                    <a:pt x="23953" y="466788"/>
                  </a:lnTo>
                  <a:lnTo>
                    <a:pt x="6426" y="440793"/>
                  </a:lnTo>
                  <a:lnTo>
                    <a:pt x="0" y="408940"/>
                  </a:lnTo>
                  <a:lnTo>
                    <a:pt x="0" y="81788"/>
                  </a:lnTo>
                  <a:close/>
                </a:path>
              </a:pathLst>
            </a:custGeom>
            <a:ln w="6350">
              <a:solidFill>
                <a:srgbClr val="B4908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588388" y="4424298"/>
            <a:ext cx="3803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Oral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170305" y="4884292"/>
            <a:ext cx="1219835" cy="499109"/>
            <a:chOff x="1170305" y="4884292"/>
            <a:chExt cx="1219835" cy="499109"/>
          </a:xfrm>
        </p:grpSpPr>
        <p:sp>
          <p:nvSpPr>
            <p:cNvPr id="30" name="object 30"/>
            <p:cNvSpPr/>
            <p:nvPr/>
          </p:nvSpPr>
          <p:spPr>
            <a:xfrm>
              <a:off x="1173480" y="4887467"/>
              <a:ext cx="1213485" cy="492759"/>
            </a:xfrm>
            <a:custGeom>
              <a:avLst/>
              <a:gdLst/>
              <a:ahLst/>
              <a:cxnLst/>
              <a:rect l="l" t="t" r="r" b="b"/>
              <a:pathLst>
                <a:path w="1213485" h="492760">
                  <a:moveTo>
                    <a:pt x="1131062" y="0"/>
                  </a:moveTo>
                  <a:lnTo>
                    <a:pt x="82041" y="0"/>
                  </a:lnTo>
                  <a:lnTo>
                    <a:pt x="50106" y="6443"/>
                  </a:lnTo>
                  <a:lnTo>
                    <a:pt x="24028" y="24018"/>
                  </a:lnTo>
                  <a:lnTo>
                    <a:pt x="6446" y="50095"/>
                  </a:lnTo>
                  <a:lnTo>
                    <a:pt x="0" y="82041"/>
                  </a:lnTo>
                  <a:lnTo>
                    <a:pt x="0" y="410209"/>
                  </a:lnTo>
                  <a:lnTo>
                    <a:pt x="6446" y="442156"/>
                  </a:lnTo>
                  <a:lnTo>
                    <a:pt x="24028" y="468233"/>
                  </a:lnTo>
                  <a:lnTo>
                    <a:pt x="50106" y="485808"/>
                  </a:lnTo>
                  <a:lnTo>
                    <a:pt x="82041" y="492251"/>
                  </a:lnTo>
                  <a:lnTo>
                    <a:pt x="1131062" y="492251"/>
                  </a:lnTo>
                  <a:lnTo>
                    <a:pt x="1163008" y="485808"/>
                  </a:lnTo>
                  <a:lnTo>
                    <a:pt x="1189085" y="468233"/>
                  </a:lnTo>
                  <a:lnTo>
                    <a:pt x="1206660" y="442156"/>
                  </a:lnTo>
                  <a:lnTo>
                    <a:pt x="1213103" y="410209"/>
                  </a:lnTo>
                  <a:lnTo>
                    <a:pt x="1213103" y="82041"/>
                  </a:lnTo>
                  <a:lnTo>
                    <a:pt x="1206660" y="50095"/>
                  </a:lnTo>
                  <a:lnTo>
                    <a:pt x="1189085" y="24018"/>
                  </a:lnTo>
                  <a:lnTo>
                    <a:pt x="1163008" y="6443"/>
                  </a:lnTo>
                  <a:lnTo>
                    <a:pt x="113106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1173480" y="4887467"/>
              <a:ext cx="1213485" cy="492759"/>
            </a:xfrm>
            <a:custGeom>
              <a:avLst/>
              <a:gdLst/>
              <a:ahLst/>
              <a:cxnLst/>
              <a:rect l="l" t="t" r="r" b="b"/>
              <a:pathLst>
                <a:path w="1213485" h="492760">
                  <a:moveTo>
                    <a:pt x="0" y="82041"/>
                  </a:moveTo>
                  <a:lnTo>
                    <a:pt x="6446" y="50095"/>
                  </a:lnTo>
                  <a:lnTo>
                    <a:pt x="24028" y="24018"/>
                  </a:lnTo>
                  <a:lnTo>
                    <a:pt x="50106" y="6443"/>
                  </a:lnTo>
                  <a:lnTo>
                    <a:pt x="82041" y="0"/>
                  </a:lnTo>
                  <a:lnTo>
                    <a:pt x="1131062" y="0"/>
                  </a:lnTo>
                  <a:lnTo>
                    <a:pt x="1163008" y="6443"/>
                  </a:lnTo>
                  <a:lnTo>
                    <a:pt x="1189085" y="24018"/>
                  </a:lnTo>
                  <a:lnTo>
                    <a:pt x="1206660" y="50095"/>
                  </a:lnTo>
                  <a:lnTo>
                    <a:pt x="1213103" y="82041"/>
                  </a:lnTo>
                  <a:lnTo>
                    <a:pt x="1213103" y="410209"/>
                  </a:lnTo>
                  <a:lnTo>
                    <a:pt x="1206660" y="442156"/>
                  </a:lnTo>
                  <a:lnTo>
                    <a:pt x="1189085" y="468233"/>
                  </a:lnTo>
                  <a:lnTo>
                    <a:pt x="1163008" y="485808"/>
                  </a:lnTo>
                  <a:lnTo>
                    <a:pt x="1131062" y="492251"/>
                  </a:lnTo>
                  <a:lnTo>
                    <a:pt x="82041" y="492251"/>
                  </a:lnTo>
                  <a:lnTo>
                    <a:pt x="50106" y="485808"/>
                  </a:lnTo>
                  <a:lnTo>
                    <a:pt x="24028" y="468233"/>
                  </a:lnTo>
                  <a:lnTo>
                    <a:pt x="6446" y="442156"/>
                  </a:lnTo>
                  <a:lnTo>
                    <a:pt x="0" y="410209"/>
                  </a:lnTo>
                  <a:lnTo>
                    <a:pt x="0" y="82041"/>
                  </a:lnTo>
                  <a:close/>
                </a:path>
              </a:pathLst>
            </a:custGeom>
            <a:ln w="635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43229" y="5338673"/>
            <a:ext cx="1055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Épreuve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Direction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générale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l’enseignement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scolaire</a:t>
            </a:r>
            <a:r>
              <a:rPr kumimoji="0" sz="1200" b="0" i="0" u="none" strike="noStrike" kern="0" cap="none" spc="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–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Bureau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formation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des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personnels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enseignants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et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d’éducation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(C1-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2)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592323" y="2034539"/>
            <a:ext cx="2926080" cy="3046730"/>
          </a:xfrm>
          <a:prstGeom prst="rect">
            <a:avLst/>
          </a:prstGeom>
          <a:ln w="9525">
            <a:solidFill>
              <a:srgbClr val="006FC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2075" marR="266700" lvl="0" indent="0" defTabSz="91440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A2.1T1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-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collecte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et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la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vérification</a:t>
            </a:r>
            <a:r>
              <a:rPr kumimoji="0" sz="1600" b="0" i="0" u="none" strike="noStrike" kern="0" cap="none" spc="2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des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données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et/ou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des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documents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nécessaires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à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l’opération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transport,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compris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les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formalités douanières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92075" marR="28321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A2.1T2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-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création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du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dossier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transport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(manuscrit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ou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dématérialisé)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et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saisie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des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données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92075" marR="26924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A2.1T3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-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Le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contrôle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du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dossier transport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36335" y="2034539"/>
            <a:ext cx="3232785" cy="4277995"/>
          </a:xfrm>
          <a:prstGeom prst="rect">
            <a:avLst/>
          </a:prstGeom>
          <a:ln w="9525">
            <a:solidFill>
              <a:srgbClr val="006FC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2075" marR="149860" lvl="0" indent="0" defTabSz="91440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A2.2T1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-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réservation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du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transport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A2.2T2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-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prise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en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compte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la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demande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dans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planification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des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opérations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transport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92075" marR="208279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A2.2T3</a:t>
            </a:r>
            <a:r>
              <a:rPr kumimoji="0" sz="1600" b="1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-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L’application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des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procédures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de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sûreté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et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sécurité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A2.2T4</a:t>
            </a:r>
            <a:r>
              <a:rPr kumimoji="0" sz="1600" b="1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-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L’établissement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des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documents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liés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à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l’opération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transport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92075" marR="78613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A2.2T5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-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Le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contrôle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et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l’actualisation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des</a:t>
            </a:r>
            <a:r>
              <a:rPr kumimoji="0" sz="16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données nécessaires</a:t>
            </a:r>
            <a:r>
              <a:rPr kumimoji="0" sz="16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à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l’exécution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 l’opération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transport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A2.2T6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-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transmission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des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92075" marR="183515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informations,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des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documents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et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des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instructions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aux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différents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acteurs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du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transport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067800" y="2037588"/>
            <a:ext cx="2926080" cy="3632200"/>
          </a:xfrm>
          <a:prstGeom prst="rect">
            <a:avLst/>
          </a:prstGeom>
          <a:ln w="9525">
            <a:solidFill>
              <a:srgbClr val="006FC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2710" marR="0" lvl="0" indent="0" defTabSz="91440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A2.3T1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-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Le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suivi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la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9271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marchandise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et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l’opération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9271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transport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92710" marR="220345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A2.3T2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-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Le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suivi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des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opérations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sous-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traitées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9271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A2.3T3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-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Le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suivi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des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opérations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9271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douane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92710" marR="636905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A2.3T4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-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Le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traitement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des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incidents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92710" marR="123189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A2.3T5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-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Le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suivi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des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autres opérations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transport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en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cours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A2.3T6</a:t>
            </a: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-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transmission</a:t>
            </a:r>
            <a:r>
              <a:rPr kumimoji="0" sz="1600" b="0" i="0" u="none" strike="noStrike" kern="0" cap="none" spc="2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des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informations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aux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interlocuteurs concernés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175" y="182498"/>
            <a:ext cx="1993582" cy="199358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653029" y="876046"/>
            <a:ext cx="833119" cy="4874260"/>
            <a:chOff x="2653029" y="876046"/>
            <a:chExt cx="833119" cy="4874260"/>
          </a:xfrm>
        </p:grpSpPr>
        <p:sp>
          <p:nvSpPr>
            <p:cNvPr id="4" name="object 4"/>
            <p:cNvSpPr/>
            <p:nvPr/>
          </p:nvSpPr>
          <p:spPr>
            <a:xfrm>
              <a:off x="2659379" y="882396"/>
              <a:ext cx="820419" cy="4861560"/>
            </a:xfrm>
            <a:custGeom>
              <a:avLst/>
              <a:gdLst/>
              <a:ahLst/>
              <a:cxnLst/>
              <a:rect l="l" t="t" r="r" b="b"/>
              <a:pathLst>
                <a:path w="820420" h="4861560">
                  <a:moveTo>
                    <a:pt x="683259" y="0"/>
                  </a:moveTo>
                  <a:lnTo>
                    <a:pt x="136651" y="0"/>
                  </a:lnTo>
                  <a:lnTo>
                    <a:pt x="93471" y="6969"/>
                  </a:lnTo>
                  <a:lnTo>
                    <a:pt x="55961" y="26375"/>
                  </a:lnTo>
                  <a:lnTo>
                    <a:pt x="26375" y="55961"/>
                  </a:lnTo>
                  <a:lnTo>
                    <a:pt x="6969" y="93472"/>
                  </a:lnTo>
                  <a:lnTo>
                    <a:pt x="0" y="136651"/>
                  </a:lnTo>
                  <a:lnTo>
                    <a:pt x="0" y="4724908"/>
                  </a:lnTo>
                  <a:lnTo>
                    <a:pt x="6969" y="4768097"/>
                  </a:lnTo>
                  <a:lnTo>
                    <a:pt x="26375" y="4805609"/>
                  </a:lnTo>
                  <a:lnTo>
                    <a:pt x="55961" y="4835191"/>
                  </a:lnTo>
                  <a:lnTo>
                    <a:pt x="93471" y="4854592"/>
                  </a:lnTo>
                  <a:lnTo>
                    <a:pt x="136651" y="4861559"/>
                  </a:lnTo>
                  <a:lnTo>
                    <a:pt x="683259" y="4861559"/>
                  </a:lnTo>
                  <a:lnTo>
                    <a:pt x="726440" y="4854592"/>
                  </a:lnTo>
                  <a:lnTo>
                    <a:pt x="763950" y="4835191"/>
                  </a:lnTo>
                  <a:lnTo>
                    <a:pt x="793536" y="4805609"/>
                  </a:lnTo>
                  <a:lnTo>
                    <a:pt x="812942" y="4768097"/>
                  </a:lnTo>
                  <a:lnTo>
                    <a:pt x="819911" y="4724908"/>
                  </a:lnTo>
                  <a:lnTo>
                    <a:pt x="819911" y="136651"/>
                  </a:lnTo>
                  <a:lnTo>
                    <a:pt x="812942" y="93471"/>
                  </a:lnTo>
                  <a:lnTo>
                    <a:pt x="793536" y="55961"/>
                  </a:lnTo>
                  <a:lnTo>
                    <a:pt x="763950" y="26375"/>
                  </a:lnTo>
                  <a:lnTo>
                    <a:pt x="726439" y="6969"/>
                  </a:lnTo>
                  <a:lnTo>
                    <a:pt x="6832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659379" y="882396"/>
              <a:ext cx="820419" cy="4861560"/>
            </a:xfrm>
            <a:custGeom>
              <a:avLst/>
              <a:gdLst/>
              <a:ahLst/>
              <a:cxnLst/>
              <a:rect l="l" t="t" r="r" b="b"/>
              <a:pathLst>
                <a:path w="820420" h="4861560">
                  <a:moveTo>
                    <a:pt x="0" y="136651"/>
                  </a:moveTo>
                  <a:lnTo>
                    <a:pt x="6969" y="93472"/>
                  </a:lnTo>
                  <a:lnTo>
                    <a:pt x="26375" y="55961"/>
                  </a:lnTo>
                  <a:lnTo>
                    <a:pt x="55961" y="26375"/>
                  </a:lnTo>
                  <a:lnTo>
                    <a:pt x="93471" y="6969"/>
                  </a:lnTo>
                  <a:lnTo>
                    <a:pt x="136651" y="0"/>
                  </a:lnTo>
                  <a:lnTo>
                    <a:pt x="683259" y="0"/>
                  </a:lnTo>
                  <a:lnTo>
                    <a:pt x="726439" y="6969"/>
                  </a:lnTo>
                  <a:lnTo>
                    <a:pt x="763950" y="26375"/>
                  </a:lnTo>
                  <a:lnTo>
                    <a:pt x="793536" y="55961"/>
                  </a:lnTo>
                  <a:lnTo>
                    <a:pt x="812942" y="93471"/>
                  </a:lnTo>
                  <a:lnTo>
                    <a:pt x="819911" y="136651"/>
                  </a:lnTo>
                  <a:lnTo>
                    <a:pt x="819911" y="4724908"/>
                  </a:lnTo>
                  <a:lnTo>
                    <a:pt x="812942" y="4768097"/>
                  </a:lnTo>
                  <a:lnTo>
                    <a:pt x="793536" y="4805609"/>
                  </a:lnTo>
                  <a:lnTo>
                    <a:pt x="763950" y="4835191"/>
                  </a:lnTo>
                  <a:lnTo>
                    <a:pt x="726440" y="4854592"/>
                  </a:lnTo>
                  <a:lnTo>
                    <a:pt x="683259" y="4861559"/>
                  </a:lnTo>
                  <a:lnTo>
                    <a:pt x="136651" y="4861559"/>
                  </a:lnTo>
                  <a:lnTo>
                    <a:pt x="93471" y="4854592"/>
                  </a:lnTo>
                  <a:lnTo>
                    <a:pt x="55961" y="4835191"/>
                  </a:lnTo>
                  <a:lnTo>
                    <a:pt x="26375" y="4805609"/>
                  </a:lnTo>
                  <a:lnTo>
                    <a:pt x="6969" y="4768097"/>
                  </a:lnTo>
                  <a:lnTo>
                    <a:pt x="0" y="4724908"/>
                  </a:lnTo>
                  <a:lnTo>
                    <a:pt x="0" y="136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68294" y="2616536"/>
            <a:ext cx="482600" cy="13976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3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Dossier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72840" y="882396"/>
            <a:ext cx="3279775" cy="693420"/>
          </a:xfrm>
          <a:custGeom>
            <a:avLst/>
            <a:gdLst/>
            <a:ahLst/>
            <a:cxnLst/>
            <a:rect l="l" t="t" r="r" b="b"/>
            <a:pathLst>
              <a:path w="3279775" h="693419">
                <a:moveTo>
                  <a:pt x="3164078" y="0"/>
                </a:moveTo>
                <a:lnTo>
                  <a:pt x="115570" y="0"/>
                </a:lnTo>
                <a:lnTo>
                  <a:pt x="70562" y="9074"/>
                </a:lnTo>
                <a:lnTo>
                  <a:pt x="33829" y="33829"/>
                </a:lnTo>
                <a:lnTo>
                  <a:pt x="9074" y="70562"/>
                </a:lnTo>
                <a:lnTo>
                  <a:pt x="0" y="115569"/>
                </a:lnTo>
                <a:lnTo>
                  <a:pt x="0" y="577850"/>
                </a:lnTo>
                <a:lnTo>
                  <a:pt x="9074" y="622857"/>
                </a:lnTo>
                <a:lnTo>
                  <a:pt x="33829" y="659590"/>
                </a:lnTo>
                <a:lnTo>
                  <a:pt x="70562" y="684345"/>
                </a:lnTo>
                <a:lnTo>
                  <a:pt x="115570" y="693419"/>
                </a:lnTo>
                <a:lnTo>
                  <a:pt x="3164078" y="693419"/>
                </a:lnTo>
                <a:lnTo>
                  <a:pt x="3209085" y="684345"/>
                </a:lnTo>
                <a:lnTo>
                  <a:pt x="3245818" y="659590"/>
                </a:lnTo>
                <a:lnTo>
                  <a:pt x="3270573" y="622857"/>
                </a:lnTo>
                <a:lnTo>
                  <a:pt x="3279648" y="577850"/>
                </a:lnTo>
                <a:lnTo>
                  <a:pt x="3279648" y="115569"/>
                </a:lnTo>
                <a:lnTo>
                  <a:pt x="3270573" y="70562"/>
                </a:lnTo>
                <a:lnTo>
                  <a:pt x="3245818" y="33829"/>
                </a:lnTo>
                <a:lnTo>
                  <a:pt x="3209085" y="9074"/>
                </a:lnTo>
                <a:lnTo>
                  <a:pt x="316407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72840" y="882396"/>
            <a:ext cx="3279775" cy="693420"/>
          </a:xfrm>
          <a:custGeom>
            <a:avLst/>
            <a:gdLst/>
            <a:ahLst/>
            <a:cxnLst/>
            <a:rect l="l" t="t" r="r" b="b"/>
            <a:pathLst>
              <a:path w="3279775" h="693419">
                <a:moveTo>
                  <a:pt x="0" y="115569"/>
                </a:moveTo>
                <a:lnTo>
                  <a:pt x="9074" y="70562"/>
                </a:lnTo>
                <a:lnTo>
                  <a:pt x="33829" y="33829"/>
                </a:lnTo>
                <a:lnTo>
                  <a:pt x="70562" y="9074"/>
                </a:lnTo>
                <a:lnTo>
                  <a:pt x="115570" y="0"/>
                </a:lnTo>
                <a:lnTo>
                  <a:pt x="3164078" y="0"/>
                </a:lnTo>
                <a:lnTo>
                  <a:pt x="3209085" y="9074"/>
                </a:lnTo>
                <a:lnTo>
                  <a:pt x="3245818" y="33829"/>
                </a:lnTo>
                <a:lnTo>
                  <a:pt x="3270573" y="70562"/>
                </a:lnTo>
                <a:lnTo>
                  <a:pt x="3279648" y="115569"/>
                </a:lnTo>
                <a:lnTo>
                  <a:pt x="3279648" y="577850"/>
                </a:lnTo>
                <a:lnTo>
                  <a:pt x="3270573" y="622857"/>
                </a:lnTo>
                <a:lnTo>
                  <a:pt x="3245818" y="659590"/>
                </a:lnTo>
                <a:lnTo>
                  <a:pt x="3209085" y="684345"/>
                </a:lnTo>
                <a:lnTo>
                  <a:pt x="3164078" y="693419"/>
                </a:lnTo>
                <a:lnTo>
                  <a:pt x="115570" y="693419"/>
                </a:lnTo>
                <a:lnTo>
                  <a:pt x="70562" y="684345"/>
                </a:lnTo>
                <a:lnTo>
                  <a:pt x="33829" y="659590"/>
                </a:lnTo>
                <a:lnTo>
                  <a:pt x="9074" y="622857"/>
                </a:lnTo>
                <a:lnTo>
                  <a:pt x="0" y="577850"/>
                </a:lnTo>
                <a:lnTo>
                  <a:pt x="0" y="115569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962527" y="980643"/>
            <a:ext cx="2701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1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Fiche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descriptive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135114" y="876046"/>
            <a:ext cx="927100" cy="675640"/>
            <a:chOff x="7135114" y="876046"/>
            <a:chExt cx="927100" cy="675640"/>
          </a:xfrm>
        </p:grpSpPr>
        <p:sp>
          <p:nvSpPr>
            <p:cNvPr id="11" name="object 11"/>
            <p:cNvSpPr/>
            <p:nvPr/>
          </p:nvSpPr>
          <p:spPr>
            <a:xfrm>
              <a:off x="7141464" y="882396"/>
              <a:ext cx="914400" cy="662940"/>
            </a:xfrm>
            <a:custGeom>
              <a:avLst/>
              <a:gdLst/>
              <a:ahLst/>
              <a:cxnLst/>
              <a:rect l="l" t="t" r="r" b="b"/>
              <a:pathLst>
                <a:path w="914400" h="662940">
                  <a:moveTo>
                    <a:pt x="803909" y="0"/>
                  </a:moveTo>
                  <a:lnTo>
                    <a:pt x="110489" y="0"/>
                  </a:lnTo>
                  <a:lnTo>
                    <a:pt x="67508" y="8691"/>
                  </a:lnTo>
                  <a:lnTo>
                    <a:pt x="32385" y="32385"/>
                  </a:lnTo>
                  <a:lnTo>
                    <a:pt x="8691" y="67508"/>
                  </a:lnTo>
                  <a:lnTo>
                    <a:pt x="0" y="110489"/>
                  </a:lnTo>
                  <a:lnTo>
                    <a:pt x="0" y="552450"/>
                  </a:lnTo>
                  <a:lnTo>
                    <a:pt x="8691" y="595431"/>
                  </a:lnTo>
                  <a:lnTo>
                    <a:pt x="32384" y="630554"/>
                  </a:lnTo>
                  <a:lnTo>
                    <a:pt x="67508" y="654248"/>
                  </a:lnTo>
                  <a:lnTo>
                    <a:pt x="110489" y="662939"/>
                  </a:lnTo>
                  <a:lnTo>
                    <a:pt x="803909" y="662939"/>
                  </a:lnTo>
                  <a:lnTo>
                    <a:pt x="846891" y="654248"/>
                  </a:lnTo>
                  <a:lnTo>
                    <a:pt x="882014" y="630554"/>
                  </a:lnTo>
                  <a:lnTo>
                    <a:pt x="905708" y="595431"/>
                  </a:lnTo>
                  <a:lnTo>
                    <a:pt x="914400" y="552450"/>
                  </a:lnTo>
                  <a:lnTo>
                    <a:pt x="914400" y="110489"/>
                  </a:lnTo>
                  <a:lnTo>
                    <a:pt x="905708" y="67508"/>
                  </a:lnTo>
                  <a:lnTo>
                    <a:pt x="882014" y="32384"/>
                  </a:lnTo>
                  <a:lnTo>
                    <a:pt x="846891" y="8691"/>
                  </a:lnTo>
                  <a:lnTo>
                    <a:pt x="80390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141464" y="882396"/>
              <a:ext cx="914400" cy="662940"/>
            </a:xfrm>
            <a:custGeom>
              <a:avLst/>
              <a:gdLst/>
              <a:ahLst/>
              <a:cxnLst/>
              <a:rect l="l" t="t" r="r" b="b"/>
              <a:pathLst>
                <a:path w="914400" h="662940">
                  <a:moveTo>
                    <a:pt x="0" y="110489"/>
                  </a:moveTo>
                  <a:lnTo>
                    <a:pt x="8691" y="67508"/>
                  </a:lnTo>
                  <a:lnTo>
                    <a:pt x="32385" y="32385"/>
                  </a:lnTo>
                  <a:lnTo>
                    <a:pt x="67508" y="8691"/>
                  </a:lnTo>
                  <a:lnTo>
                    <a:pt x="110489" y="0"/>
                  </a:lnTo>
                  <a:lnTo>
                    <a:pt x="803909" y="0"/>
                  </a:lnTo>
                  <a:lnTo>
                    <a:pt x="846891" y="8691"/>
                  </a:lnTo>
                  <a:lnTo>
                    <a:pt x="882014" y="32384"/>
                  </a:lnTo>
                  <a:lnTo>
                    <a:pt x="905708" y="67508"/>
                  </a:lnTo>
                  <a:lnTo>
                    <a:pt x="914400" y="110489"/>
                  </a:lnTo>
                  <a:lnTo>
                    <a:pt x="914400" y="552450"/>
                  </a:lnTo>
                  <a:lnTo>
                    <a:pt x="905708" y="595431"/>
                  </a:lnTo>
                  <a:lnTo>
                    <a:pt x="882014" y="630554"/>
                  </a:lnTo>
                  <a:lnTo>
                    <a:pt x="846891" y="654248"/>
                  </a:lnTo>
                  <a:lnTo>
                    <a:pt x="803909" y="662939"/>
                  </a:lnTo>
                  <a:lnTo>
                    <a:pt x="110489" y="662939"/>
                  </a:lnTo>
                  <a:lnTo>
                    <a:pt x="67508" y="654248"/>
                  </a:lnTo>
                  <a:lnTo>
                    <a:pt x="32384" y="630554"/>
                  </a:lnTo>
                  <a:lnTo>
                    <a:pt x="8691" y="595431"/>
                  </a:lnTo>
                  <a:lnTo>
                    <a:pt x="0" y="552450"/>
                  </a:lnTo>
                  <a:lnTo>
                    <a:pt x="0" y="11048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380223" y="1049273"/>
            <a:ext cx="4387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C2.1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72840" y="2459735"/>
            <a:ext cx="3279775" cy="693420"/>
          </a:xfrm>
          <a:custGeom>
            <a:avLst/>
            <a:gdLst/>
            <a:ahLst/>
            <a:cxnLst/>
            <a:rect l="l" t="t" r="r" b="b"/>
            <a:pathLst>
              <a:path w="3279775" h="693419">
                <a:moveTo>
                  <a:pt x="3164078" y="0"/>
                </a:moveTo>
                <a:lnTo>
                  <a:pt x="115570" y="0"/>
                </a:lnTo>
                <a:lnTo>
                  <a:pt x="70562" y="9074"/>
                </a:lnTo>
                <a:lnTo>
                  <a:pt x="33829" y="33829"/>
                </a:lnTo>
                <a:lnTo>
                  <a:pt x="9074" y="70562"/>
                </a:lnTo>
                <a:lnTo>
                  <a:pt x="0" y="115569"/>
                </a:lnTo>
                <a:lnTo>
                  <a:pt x="0" y="577850"/>
                </a:lnTo>
                <a:lnTo>
                  <a:pt x="9074" y="622857"/>
                </a:lnTo>
                <a:lnTo>
                  <a:pt x="33829" y="659590"/>
                </a:lnTo>
                <a:lnTo>
                  <a:pt x="70562" y="684345"/>
                </a:lnTo>
                <a:lnTo>
                  <a:pt x="115570" y="693419"/>
                </a:lnTo>
                <a:lnTo>
                  <a:pt x="3164078" y="693419"/>
                </a:lnTo>
                <a:lnTo>
                  <a:pt x="3209085" y="684345"/>
                </a:lnTo>
                <a:lnTo>
                  <a:pt x="3245818" y="659590"/>
                </a:lnTo>
                <a:lnTo>
                  <a:pt x="3270573" y="622857"/>
                </a:lnTo>
                <a:lnTo>
                  <a:pt x="3279648" y="577850"/>
                </a:lnTo>
                <a:lnTo>
                  <a:pt x="3279648" y="115569"/>
                </a:lnTo>
                <a:lnTo>
                  <a:pt x="3270573" y="70562"/>
                </a:lnTo>
                <a:lnTo>
                  <a:pt x="3245818" y="33829"/>
                </a:lnTo>
                <a:lnTo>
                  <a:pt x="3209085" y="9074"/>
                </a:lnTo>
                <a:lnTo>
                  <a:pt x="316407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72840" y="2459735"/>
            <a:ext cx="3279775" cy="693420"/>
          </a:xfrm>
          <a:custGeom>
            <a:avLst/>
            <a:gdLst/>
            <a:ahLst/>
            <a:cxnLst/>
            <a:rect l="l" t="t" r="r" b="b"/>
            <a:pathLst>
              <a:path w="3279775" h="693419">
                <a:moveTo>
                  <a:pt x="0" y="115569"/>
                </a:moveTo>
                <a:lnTo>
                  <a:pt x="9074" y="70562"/>
                </a:lnTo>
                <a:lnTo>
                  <a:pt x="33829" y="33829"/>
                </a:lnTo>
                <a:lnTo>
                  <a:pt x="70562" y="9074"/>
                </a:lnTo>
                <a:lnTo>
                  <a:pt x="115570" y="0"/>
                </a:lnTo>
                <a:lnTo>
                  <a:pt x="3164078" y="0"/>
                </a:lnTo>
                <a:lnTo>
                  <a:pt x="3209085" y="9074"/>
                </a:lnTo>
                <a:lnTo>
                  <a:pt x="3245818" y="33829"/>
                </a:lnTo>
                <a:lnTo>
                  <a:pt x="3270573" y="70562"/>
                </a:lnTo>
                <a:lnTo>
                  <a:pt x="3279648" y="115569"/>
                </a:lnTo>
                <a:lnTo>
                  <a:pt x="3279648" y="577850"/>
                </a:lnTo>
                <a:lnTo>
                  <a:pt x="3270573" y="622857"/>
                </a:lnTo>
                <a:lnTo>
                  <a:pt x="3245818" y="659590"/>
                </a:lnTo>
                <a:lnTo>
                  <a:pt x="3209085" y="684345"/>
                </a:lnTo>
                <a:lnTo>
                  <a:pt x="3164078" y="693419"/>
                </a:lnTo>
                <a:lnTo>
                  <a:pt x="115570" y="693419"/>
                </a:lnTo>
                <a:lnTo>
                  <a:pt x="70562" y="684345"/>
                </a:lnTo>
                <a:lnTo>
                  <a:pt x="33829" y="659590"/>
                </a:lnTo>
                <a:lnTo>
                  <a:pt x="9074" y="622857"/>
                </a:lnTo>
                <a:lnTo>
                  <a:pt x="0" y="577850"/>
                </a:lnTo>
                <a:lnTo>
                  <a:pt x="0" y="115569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62527" y="2558033"/>
            <a:ext cx="27006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Fiche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descriptive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135114" y="2468626"/>
            <a:ext cx="927100" cy="675640"/>
            <a:chOff x="7135114" y="2468626"/>
            <a:chExt cx="927100" cy="675640"/>
          </a:xfrm>
        </p:grpSpPr>
        <p:sp>
          <p:nvSpPr>
            <p:cNvPr id="18" name="object 18"/>
            <p:cNvSpPr/>
            <p:nvPr/>
          </p:nvSpPr>
          <p:spPr>
            <a:xfrm>
              <a:off x="7141464" y="2474976"/>
              <a:ext cx="914400" cy="662940"/>
            </a:xfrm>
            <a:custGeom>
              <a:avLst/>
              <a:gdLst/>
              <a:ahLst/>
              <a:cxnLst/>
              <a:rect l="l" t="t" r="r" b="b"/>
              <a:pathLst>
                <a:path w="914400" h="662939">
                  <a:moveTo>
                    <a:pt x="803909" y="0"/>
                  </a:moveTo>
                  <a:lnTo>
                    <a:pt x="110489" y="0"/>
                  </a:lnTo>
                  <a:lnTo>
                    <a:pt x="67508" y="8691"/>
                  </a:lnTo>
                  <a:lnTo>
                    <a:pt x="32385" y="32385"/>
                  </a:lnTo>
                  <a:lnTo>
                    <a:pt x="8691" y="67508"/>
                  </a:lnTo>
                  <a:lnTo>
                    <a:pt x="0" y="110489"/>
                  </a:lnTo>
                  <a:lnTo>
                    <a:pt x="0" y="552450"/>
                  </a:lnTo>
                  <a:lnTo>
                    <a:pt x="8691" y="595431"/>
                  </a:lnTo>
                  <a:lnTo>
                    <a:pt x="32384" y="630555"/>
                  </a:lnTo>
                  <a:lnTo>
                    <a:pt x="67508" y="654248"/>
                  </a:lnTo>
                  <a:lnTo>
                    <a:pt x="110489" y="662939"/>
                  </a:lnTo>
                  <a:lnTo>
                    <a:pt x="803909" y="662939"/>
                  </a:lnTo>
                  <a:lnTo>
                    <a:pt x="846891" y="654248"/>
                  </a:lnTo>
                  <a:lnTo>
                    <a:pt x="882014" y="630554"/>
                  </a:lnTo>
                  <a:lnTo>
                    <a:pt x="905708" y="595431"/>
                  </a:lnTo>
                  <a:lnTo>
                    <a:pt x="914400" y="552450"/>
                  </a:lnTo>
                  <a:lnTo>
                    <a:pt x="914400" y="110489"/>
                  </a:lnTo>
                  <a:lnTo>
                    <a:pt x="905708" y="67508"/>
                  </a:lnTo>
                  <a:lnTo>
                    <a:pt x="882014" y="32384"/>
                  </a:lnTo>
                  <a:lnTo>
                    <a:pt x="846891" y="8691"/>
                  </a:lnTo>
                  <a:lnTo>
                    <a:pt x="80390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7141464" y="2474976"/>
              <a:ext cx="914400" cy="662940"/>
            </a:xfrm>
            <a:custGeom>
              <a:avLst/>
              <a:gdLst/>
              <a:ahLst/>
              <a:cxnLst/>
              <a:rect l="l" t="t" r="r" b="b"/>
              <a:pathLst>
                <a:path w="914400" h="662939">
                  <a:moveTo>
                    <a:pt x="0" y="110489"/>
                  </a:moveTo>
                  <a:lnTo>
                    <a:pt x="8691" y="67508"/>
                  </a:lnTo>
                  <a:lnTo>
                    <a:pt x="32385" y="32385"/>
                  </a:lnTo>
                  <a:lnTo>
                    <a:pt x="67508" y="8691"/>
                  </a:lnTo>
                  <a:lnTo>
                    <a:pt x="110489" y="0"/>
                  </a:lnTo>
                  <a:lnTo>
                    <a:pt x="803909" y="0"/>
                  </a:lnTo>
                  <a:lnTo>
                    <a:pt x="846891" y="8691"/>
                  </a:lnTo>
                  <a:lnTo>
                    <a:pt x="882014" y="32384"/>
                  </a:lnTo>
                  <a:lnTo>
                    <a:pt x="905708" y="67508"/>
                  </a:lnTo>
                  <a:lnTo>
                    <a:pt x="914400" y="110489"/>
                  </a:lnTo>
                  <a:lnTo>
                    <a:pt x="914400" y="552450"/>
                  </a:lnTo>
                  <a:lnTo>
                    <a:pt x="905708" y="595431"/>
                  </a:lnTo>
                  <a:lnTo>
                    <a:pt x="882014" y="630554"/>
                  </a:lnTo>
                  <a:lnTo>
                    <a:pt x="846891" y="654248"/>
                  </a:lnTo>
                  <a:lnTo>
                    <a:pt x="803909" y="662939"/>
                  </a:lnTo>
                  <a:lnTo>
                    <a:pt x="110489" y="662939"/>
                  </a:lnTo>
                  <a:lnTo>
                    <a:pt x="67508" y="654248"/>
                  </a:lnTo>
                  <a:lnTo>
                    <a:pt x="32384" y="630555"/>
                  </a:lnTo>
                  <a:lnTo>
                    <a:pt x="8691" y="595431"/>
                  </a:lnTo>
                  <a:lnTo>
                    <a:pt x="0" y="552450"/>
                  </a:lnTo>
                  <a:lnTo>
                    <a:pt x="0" y="11048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380223" y="2641853"/>
            <a:ext cx="4387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C2.2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72840" y="4047744"/>
            <a:ext cx="3279775" cy="693420"/>
          </a:xfrm>
          <a:custGeom>
            <a:avLst/>
            <a:gdLst/>
            <a:ahLst/>
            <a:cxnLst/>
            <a:rect l="l" t="t" r="r" b="b"/>
            <a:pathLst>
              <a:path w="3279775" h="693420">
                <a:moveTo>
                  <a:pt x="3164078" y="0"/>
                </a:moveTo>
                <a:lnTo>
                  <a:pt x="115570" y="0"/>
                </a:lnTo>
                <a:lnTo>
                  <a:pt x="70562" y="9074"/>
                </a:lnTo>
                <a:lnTo>
                  <a:pt x="33829" y="33829"/>
                </a:lnTo>
                <a:lnTo>
                  <a:pt x="9074" y="70562"/>
                </a:lnTo>
                <a:lnTo>
                  <a:pt x="0" y="115569"/>
                </a:lnTo>
                <a:lnTo>
                  <a:pt x="0" y="577849"/>
                </a:lnTo>
                <a:lnTo>
                  <a:pt x="9074" y="622857"/>
                </a:lnTo>
                <a:lnTo>
                  <a:pt x="33829" y="659590"/>
                </a:lnTo>
                <a:lnTo>
                  <a:pt x="70562" y="684345"/>
                </a:lnTo>
                <a:lnTo>
                  <a:pt x="115570" y="693419"/>
                </a:lnTo>
                <a:lnTo>
                  <a:pt x="3164078" y="693419"/>
                </a:lnTo>
                <a:lnTo>
                  <a:pt x="3209085" y="684345"/>
                </a:lnTo>
                <a:lnTo>
                  <a:pt x="3245818" y="659590"/>
                </a:lnTo>
                <a:lnTo>
                  <a:pt x="3270573" y="622857"/>
                </a:lnTo>
                <a:lnTo>
                  <a:pt x="3279648" y="577849"/>
                </a:lnTo>
                <a:lnTo>
                  <a:pt x="3279648" y="115569"/>
                </a:lnTo>
                <a:lnTo>
                  <a:pt x="3270573" y="70562"/>
                </a:lnTo>
                <a:lnTo>
                  <a:pt x="3245818" y="33829"/>
                </a:lnTo>
                <a:lnTo>
                  <a:pt x="3209085" y="9074"/>
                </a:lnTo>
                <a:lnTo>
                  <a:pt x="316407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672840" y="4047744"/>
            <a:ext cx="3279775" cy="693420"/>
          </a:xfrm>
          <a:custGeom>
            <a:avLst/>
            <a:gdLst/>
            <a:ahLst/>
            <a:cxnLst/>
            <a:rect l="l" t="t" r="r" b="b"/>
            <a:pathLst>
              <a:path w="3279775" h="693420">
                <a:moveTo>
                  <a:pt x="0" y="115569"/>
                </a:moveTo>
                <a:lnTo>
                  <a:pt x="9074" y="70562"/>
                </a:lnTo>
                <a:lnTo>
                  <a:pt x="33829" y="33829"/>
                </a:lnTo>
                <a:lnTo>
                  <a:pt x="70562" y="9074"/>
                </a:lnTo>
                <a:lnTo>
                  <a:pt x="115570" y="0"/>
                </a:lnTo>
                <a:lnTo>
                  <a:pt x="3164078" y="0"/>
                </a:lnTo>
                <a:lnTo>
                  <a:pt x="3209085" y="9074"/>
                </a:lnTo>
                <a:lnTo>
                  <a:pt x="3245818" y="33829"/>
                </a:lnTo>
                <a:lnTo>
                  <a:pt x="3270573" y="70562"/>
                </a:lnTo>
                <a:lnTo>
                  <a:pt x="3279648" y="115569"/>
                </a:lnTo>
                <a:lnTo>
                  <a:pt x="3279648" y="577849"/>
                </a:lnTo>
                <a:lnTo>
                  <a:pt x="3270573" y="622857"/>
                </a:lnTo>
                <a:lnTo>
                  <a:pt x="3245818" y="659590"/>
                </a:lnTo>
                <a:lnTo>
                  <a:pt x="3209085" y="684345"/>
                </a:lnTo>
                <a:lnTo>
                  <a:pt x="3164078" y="693419"/>
                </a:lnTo>
                <a:lnTo>
                  <a:pt x="115570" y="693419"/>
                </a:lnTo>
                <a:lnTo>
                  <a:pt x="70562" y="684345"/>
                </a:lnTo>
                <a:lnTo>
                  <a:pt x="33829" y="659590"/>
                </a:lnTo>
                <a:lnTo>
                  <a:pt x="9074" y="622857"/>
                </a:lnTo>
                <a:lnTo>
                  <a:pt x="0" y="577849"/>
                </a:lnTo>
                <a:lnTo>
                  <a:pt x="0" y="115569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62527" y="4147184"/>
            <a:ext cx="27006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Fiche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descriptive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135114" y="4058158"/>
            <a:ext cx="927100" cy="674370"/>
            <a:chOff x="7135114" y="4058158"/>
            <a:chExt cx="927100" cy="674370"/>
          </a:xfrm>
        </p:grpSpPr>
        <p:sp>
          <p:nvSpPr>
            <p:cNvPr id="25" name="object 25"/>
            <p:cNvSpPr/>
            <p:nvPr/>
          </p:nvSpPr>
          <p:spPr>
            <a:xfrm>
              <a:off x="7141464" y="4064508"/>
              <a:ext cx="914400" cy="661670"/>
            </a:xfrm>
            <a:custGeom>
              <a:avLst/>
              <a:gdLst/>
              <a:ahLst/>
              <a:cxnLst/>
              <a:rect l="l" t="t" r="r" b="b"/>
              <a:pathLst>
                <a:path w="914400" h="661670">
                  <a:moveTo>
                    <a:pt x="804163" y="0"/>
                  </a:moveTo>
                  <a:lnTo>
                    <a:pt x="110235" y="0"/>
                  </a:lnTo>
                  <a:lnTo>
                    <a:pt x="67347" y="8669"/>
                  </a:lnTo>
                  <a:lnTo>
                    <a:pt x="32305" y="32305"/>
                  </a:lnTo>
                  <a:lnTo>
                    <a:pt x="8669" y="67347"/>
                  </a:lnTo>
                  <a:lnTo>
                    <a:pt x="0" y="110236"/>
                  </a:lnTo>
                  <a:lnTo>
                    <a:pt x="0" y="551180"/>
                  </a:lnTo>
                  <a:lnTo>
                    <a:pt x="8669" y="594068"/>
                  </a:lnTo>
                  <a:lnTo>
                    <a:pt x="32305" y="629110"/>
                  </a:lnTo>
                  <a:lnTo>
                    <a:pt x="67347" y="652746"/>
                  </a:lnTo>
                  <a:lnTo>
                    <a:pt x="110235" y="661416"/>
                  </a:lnTo>
                  <a:lnTo>
                    <a:pt x="804163" y="661416"/>
                  </a:lnTo>
                  <a:lnTo>
                    <a:pt x="847052" y="652746"/>
                  </a:lnTo>
                  <a:lnTo>
                    <a:pt x="882094" y="629110"/>
                  </a:lnTo>
                  <a:lnTo>
                    <a:pt x="905730" y="594068"/>
                  </a:lnTo>
                  <a:lnTo>
                    <a:pt x="914400" y="551180"/>
                  </a:lnTo>
                  <a:lnTo>
                    <a:pt x="914400" y="110236"/>
                  </a:lnTo>
                  <a:lnTo>
                    <a:pt x="905730" y="67347"/>
                  </a:lnTo>
                  <a:lnTo>
                    <a:pt x="882094" y="32305"/>
                  </a:lnTo>
                  <a:lnTo>
                    <a:pt x="847052" y="8669"/>
                  </a:lnTo>
                  <a:lnTo>
                    <a:pt x="8041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7141464" y="4064508"/>
              <a:ext cx="914400" cy="661670"/>
            </a:xfrm>
            <a:custGeom>
              <a:avLst/>
              <a:gdLst/>
              <a:ahLst/>
              <a:cxnLst/>
              <a:rect l="l" t="t" r="r" b="b"/>
              <a:pathLst>
                <a:path w="914400" h="661670">
                  <a:moveTo>
                    <a:pt x="0" y="110236"/>
                  </a:moveTo>
                  <a:lnTo>
                    <a:pt x="8669" y="67347"/>
                  </a:lnTo>
                  <a:lnTo>
                    <a:pt x="32305" y="32305"/>
                  </a:lnTo>
                  <a:lnTo>
                    <a:pt x="67347" y="8669"/>
                  </a:lnTo>
                  <a:lnTo>
                    <a:pt x="110235" y="0"/>
                  </a:lnTo>
                  <a:lnTo>
                    <a:pt x="804163" y="0"/>
                  </a:lnTo>
                  <a:lnTo>
                    <a:pt x="847052" y="8669"/>
                  </a:lnTo>
                  <a:lnTo>
                    <a:pt x="882094" y="32305"/>
                  </a:lnTo>
                  <a:lnTo>
                    <a:pt x="905730" y="67347"/>
                  </a:lnTo>
                  <a:lnTo>
                    <a:pt x="914400" y="110236"/>
                  </a:lnTo>
                  <a:lnTo>
                    <a:pt x="914400" y="551180"/>
                  </a:lnTo>
                  <a:lnTo>
                    <a:pt x="905730" y="594068"/>
                  </a:lnTo>
                  <a:lnTo>
                    <a:pt x="882094" y="629110"/>
                  </a:lnTo>
                  <a:lnTo>
                    <a:pt x="847052" y="652746"/>
                  </a:lnTo>
                  <a:lnTo>
                    <a:pt x="804163" y="661416"/>
                  </a:lnTo>
                  <a:lnTo>
                    <a:pt x="110235" y="661416"/>
                  </a:lnTo>
                  <a:lnTo>
                    <a:pt x="67347" y="652746"/>
                  </a:lnTo>
                  <a:lnTo>
                    <a:pt x="32305" y="629110"/>
                  </a:lnTo>
                  <a:lnTo>
                    <a:pt x="8669" y="594068"/>
                  </a:lnTo>
                  <a:lnTo>
                    <a:pt x="0" y="551180"/>
                  </a:lnTo>
                  <a:lnTo>
                    <a:pt x="0" y="1102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380223" y="4230446"/>
            <a:ext cx="4394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C2.3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75226" y="1613738"/>
            <a:ext cx="23399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" marR="0" lvl="0" indent="-16192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74625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Constituer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le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dossier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de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transport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75226" y="3280613"/>
            <a:ext cx="239141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" marR="0" lvl="0" indent="-16192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74625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Exécuter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la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demande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du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client/donneur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d’ordre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75226" y="4847335"/>
            <a:ext cx="23869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74625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Suivre</a:t>
            </a:r>
            <a:r>
              <a:rPr kumimoji="0" sz="18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l’opération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de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transport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et</a:t>
            </a:r>
            <a:r>
              <a:rPr kumimoji="0" sz="18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communiquer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avec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les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interlocuteurs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88961" y="2311861"/>
            <a:ext cx="2200910" cy="3548379"/>
            <a:chOff x="188961" y="2311861"/>
            <a:chExt cx="2200910" cy="3548379"/>
          </a:xfrm>
        </p:grpSpPr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961" y="2311861"/>
              <a:ext cx="1962940" cy="354791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267" y="2333243"/>
              <a:ext cx="1866900" cy="345338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173479" y="2679191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5">
                  <a:moveTo>
                    <a:pt x="1131315" y="0"/>
                  </a:moveTo>
                  <a:lnTo>
                    <a:pt x="81787" y="0"/>
                  </a:lnTo>
                  <a:lnTo>
                    <a:pt x="49950" y="6421"/>
                  </a:lnTo>
                  <a:lnTo>
                    <a:pt x="23953" y="23939"/>
                  </a:lnTo>
                  <a:lnTo>
                    <a:pt x="6426" y="49934"/>
                  </a:lnTo>
                  <a:lnTo>
                    <a:pt x="0" y="81787"/>
                  </a:lnTo>
                  <a:lnTo>
                    <a:pt x="0" y="408940"/>
                  </a:lnTo>
                  <a:lnTo>
                    <a:pt x="6426" y="440793"/>
                  </a:lnTo>
                  <a:lnTo>
                    <a:pt x="23953" y="466788"/>
                  </a:lnTo>
                  <a:lnTo>
                    <a:pt x="49950" y="484306"/>
                  </a:lnTo>
                  <a:lnTo>
                    <a:pt x="81787" y="490728"/>
                  </a:lnTo>
                  <a:lnTo>
                    <a:pt x="1131315" y="490728"/>
                  </a:lnTo>
                  <a:lnTo>
                    <a:pt x="1163169" y="484306"/>
                  </a:lnTo>
                  <a:lnTo>
                    <a:pt x="1189164" y="466788"/>
                  </a:lnTo>
                  <a:lnTo>
                    <a:pt x="1206682" y="440793"/>
                  </a:lnTo>
                  <a:lnTo>
                    <a:pt x="1213103" y="408940"/>
                  </a:lnTo>
                  <a:lnTo>
                    <a:pt x="1213103" y="81787"/>
                  </a:lnTo>
                  <a:lnTo>
                    <a:pt x="1206682" y="49934"/>
                  </a:lnTo>
                  <a:lnTo>
                    <a:pt x="1189164" y="23939"/>
                  </a:lnTo>
                  <a:lnTo>
                    <a:pt x="1163169" y="6421"/>
                  </a:lnTo>
                  <a:lnTo>
                    <a:pt x="1131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173479" y="2679191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5">
                  <a:moveTo>
                    <a:pt x="0" y="81787"/>
                  </a:moveTo>
                  <a:lnTo>
                    <a:pt x="6426" y="49934"/>
                  </a:lnTo>
                  <a:lnTo>
                    <a:pt x="23953" y="23939"/>
                  </a:lnTo>
                  <a:lnTo>
                    <a:pt x="49950" y="6421"/>
                  </a:lnTo>
                  <a:lnTo>
                    <a:pt x="81787" y="0"/>
                  </a:lnTo>
                  <a:lnTo>
                    <a:pt x="1131315" y="0"/>
                  </a:lnTo>
                  <a:lnTo>
                    <a:pt x="1163169" y="6421"/>
                  </a:lnTo>
                  <a:lnTo>
                    <a:pt x="1189164" y="23939"/>
                  </a:lnTo>
                  <a:lnTo>
                    <a:pt x="1206682" y="49934"/>
                  </a:lnTo>
                  <a:lnTo>
                    <a:pt x="1213103" y="81787"/>
                  </a:lnTo>
                  <a:lnTo>
                    <a:pt x="1213103" y="408940"/>
                  </a:lnTo>
                  <a:lnTo>
                    <a:pt x="1206682" y="440793"/>
                  </a:lnTo>
                  <a:lnTo>
                    <a:pt x="1189164" y="466788"/>
                  </a:lnTo>
                  <a:lnTo>
                    <a:pt x="1163169" y="484306"/>
                  </a:lnTo>
                  <a:lnTo>
                    <a:pt x="1131315" y="490728"/>
                  </a:lnTo>
                  <a:lnTo>
                    <a:pt x="81787" y="490728"/>
                  </a:lnTo>
                  <a:lnTo>
                    <a:pt x="49950" y="484306"/>
                  </a:lnTo>
                  <a:lnTo>
                    <a:pt x="23953" y="466788"/>
                  </a:lnTo>
                  <a:lnTo>
                    <a:pt x="6426" y="440793"/>
                  </a:lnTo>
                  <a:lnTo>
                    <a:pt x="0" y="408940"/>
                  </a:lnTo>
                  <a:lnTo>
                    <a:pt x="0" y="81787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271397" y="2767075"/>
            <a:ext cx="1014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Bloc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/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E31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170305" y="3227704"/>
            <a:ext cx="1219835" cy="497205"/>
            <a:chOff x="1170305" y="3227704"/>
            <a:chExt cx="1219835" cy="497205"/>
          </a:xfrm>
        </p:grpSpPr>
        <p:sp>
          <p:nvSpPr>
            <p:cNvPr id="38" name="object 38"/>
            <p:cNvSpPr/>
            <p:nvPr/>
          </p:nvSpPr>
          <p:spPr>
            <a:xfrm>
              <a:off x="1173480" y="3230879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1131315" y="0"/>
                  </a:moveTo>
                  <a:lnTo>
                    <a:pt x="81787" y="0"/>
                  </a:lnTo>
                  <a:lnTo>
                    <a:pt x="49950" y="6421"/>
                  </a:lnTo>
                  <a:lnTo>
                    <a:pt x="23953" y="23939"/>
                  </a:lnTo>
                  <a:lnTo>
                    <a:pt x="6426" y="49934"/>
                  </a:lnTo>
                  <a:lnTo>
                    <a:pt x="0" y="81787"/>
                  </a:lnTo>
                  <a:lnTo>
                    <a:pt x="0" y="408940"/>
                  </a:lnTo>
                  <a:lnTo>
                    <a:pt x="6426" y="440793"/>
                  </a:lnTo>
                  <a:lnTo>
                    <a:pt x="23953" y="466788"/>
                  </a:lnTo>
                  <a:lnTo>
                    <a:pt x="49950" y="484306"/>
                  </a:lnTo>
                  <a:lnTo>
                    <a:pt x="81787" y="490728"/>
                  </a:lnTo>
                  <a:lnTo>
                    <a:pt x="1131315" y="490728"/>
                  </a:lnTo>
                  <a:lnTo>
                    <a:pt x="1163169" y="484306"/>
                  </a:lnTo>
                  <a:lnTo>
                    <a:pt x="1189164" y="466788"/>
                  </a:lnTo>
                  <a:lnTo>
                    <a:pt x="1206682" y="440793"/>
                  </a:lnTo>
                  <a:lnTo>
                    <a:pt x="1213103" y="408940"/>
                  </a:lnTo>
                  <a:lnTo>
                    <a:pt x="1213103" y="81787"/>
                  </a:lnTo>
                  <a:lnTo>
                    <a:pt x="1206682" y="49934"/>
                  </a:lnTo>
                  <a:lnTo>
                    <a:pt x="1189164" y="23939"/>
                  </a:lnTo>
                  <a:lnTo>
                    <a:pt x="1163169" y="6421"/>
                  </a:lnTo>
                  <a:lnTo>
                    <a:pt x="1131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173480" y="3230879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0" y="81787"/>
                  </a:moveTo>
                  <a:lnTo>
                    <a:pt x="6426" y="49934"/>
                  </a:lnTo>
                  <a:lnTo>
                    <a:pt x="23953" y="23939"/>
                  </a:lnTo>
                  <a:lnTo>
                    <a:pt x="49950" y="6421"/>
                  </a:lnTo>
                  <a:lnTo>
                    <a:pt x="81787" y="0"/>
                  </a:lnTo>
                  <a:lnTo>
                    <a:pt x="1131315" y="0"/>
                  </a:lnTo>
                  <a:lnTo>
                    <a:pt x="1163169" y="6421"/>
                  </a:lnTo>
                  <a:lnTo>
                    <a:pt x="1189164" y="23939"/>
                  </a:lnTo>
                  <a:lnTo>
                    <a:pt x="1206682" y="49934"/>
                  </a:lnTo>
                  <a:lnTo>
                    <a:pt x="1213103" y="81787"/>
                  </a:lnTo>
                  <a:lnTo>
                    <a:pt x="1213103" y="408940"/>
                  </a:lnTo>
                  <a:lnTo>
                    <a:pt x="1206682" y="440793"/>
                  </a:lnTo>
                  <a:lnTo>
                    <a:pt x="1189164" y="466788"/>
                  </a:lnTo>
                  <a:lnTo>
                    <a:pt x="1163169" y="484306"/>
                  </a:lnTo>
                  <a:lnTo>
                    <a:pt x="1131315" y="490728"/>
                  </a:lnTo>
                  <a:lnTo>
                    <a:pt x="81787" y="490728"/>
                  </a:lnTo>
                  <a:lnTo>
                    <a:pt x="49950" y="484306"/>
                  </a:lnTo>
                  <a:lnTo>
                    <a:pt x="23953" y="466788"/>
                  </a:lnTo>
                  <a:lnTo>
                    <a:pt x="6426" y="440793"/>
                  </a:lnTo>
                  <a:lnTo>
                    <a:pt x="0" y="408940"/>
                  </a:lnTo>
                  <a:lnTo>
                    <a:pt x="0" y="81787"/>
                  </a:lnTo>
                  <a:close/>
                </a:path>
              </a:pathLst>
            </a:custGeom>
            <a:ln w="6349">
              <a:solidFill>
                <a:srgbClr val="D7795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612772" y="3319653"/>
            <a:ext cx="3314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CCF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170305" y="3780916"/>
            <a:ext cx="1219835" cy="497205"/>
            <a:chOff x="1170305" y="3780916"/>
            <a:chExt cx="1219835" cy="497205"/>
          </a:xfrm>
        </p:grpSpPr>
        <p:sp>
          <p:nvSpPr>
            <p:cNvPr id="42" name="object 42"/>
            <p:cNvSpPr/>
            <p:nvPr/>
          </p:nvSpPr>
          <p:spPr>
            <a:xfrm>
              <a:off x="1173480" y="3784091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1131315" y="0"/>
                  </a:moveTo>
                  <a:lnTo>
                    <a:pt x="81787" y="0"/>
                  </a:lnTo>
                  <a:lnTo>
                    <a:pt x="49950" y="6421"/>
                  </a:lnTo>
                  <a:lnTo>
                    <a:pt x="23953" y="23939"/>
                  </a:lnTo>
                  <a:lnTo>
                    <a:pt x="6426" y="49934"/>
                  </a:lnTo>
                  <a:lnTo>
                    <a:pt x="0" y="81787"/>
                  </a:lnTo>
                  <a:lnTo>
                    <a:pt x="0" y="408939"/>
                  </a:lnTo>
                  <a:lnTo>
                    <a:pt x="6426" y="440793"/>
                  </a:lnTo>
                  <a:lnTo>
                    <a:pt x="23953" y="466788"/>
                  </a:lnTo>
                  <a:lnTo>
                    <a:pt x="49950" y="484306"/>
                  </a:lnTo>
                  <a:lnTo>
                    <a:pt x="81787" y="490727"/>
                  </a:lnTo>
                  <a:lnTo>
                    <a:pt x="1131315" y="490727"/>
                  </a:lnTo>
                  <a:lnTo>
                    <a:pt x="1163169" y="484306"/>
                  </a:lnTo>
                  <a:lnTo>
                    <a:pt x="1189164" y="466788"/>
                  </a:lnTo>
                  <a:lnTo>
                    <a:pt x="1206682" y="440793"/>
                  </a:lnTo>
                  <a:lnTo>
                    <a:pt x="1213103" y="408939"/>
                  </a:lnTo>
                  <a:lnTo>
                    <a:pt x="1213103" y="81787"/>
                  </a:lnTo>
                  <a:lnTo>
                    <a:pt x="1206682" y="49934"/>
                  </a:lnTo>
                  <a:lnTo>
                    <a:pt x="1189164" y="23939"/>
                  </a:lnTo>
                  <a:lnTo>
                    <a:pt x="1163169" y="6421"/>
                  </a:lnTo>
                  <a:lnTo>
                    <a:pt x="1131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1173480" y="3784091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0" y="81787"/>
                  </a:moveTo>
                  <a:lnTo>
                    <a:pt x="6426" y="49934"/>
                  </a:lnTo>
                  <a:lnTo>
                    <a:pt x="23953" y="23939"/>
                  </a:lnTo>
                  <a:lnTo>
                    <a:pt x="49950" y="6421"/>
                  </a:lnTo>
                  <a:lnTo>
                    <a:pt x="81787" y="0"/>
                  </a:lnTo>
                  <a:lnTo>
                    <a:pt x="1131315" y="0"/>
                  </a:lnTo>
                  <a:lnTo>
                    <a:pt x="1163169" y="6421"/>
                  </a:lnTo>
                  <a:lnTo>
                    <a:pt x="1189164" y="23939"/>
                  </a:lnTo>
                  <a:lnTo>
                    <a:pt x="1206682" y="49934"/>
                  </a:lnTo>
                  <a:lnTo>
                    <a:pt x="1213103" y="81787"/>
                  </a:lnTo>
                  <a:lnTo>
                    <a:pt x="1213103" y="408939"/>
                  </a:lnTo>
                  <a:lnTo>
                    <a:pt x="1206682" y="440793"/>
                  </a:lnTo>
                  <a:lnTo>
                    <a:pt x="1189164" y="466788"/>
                  </a:lnTo>
                  <a:lnTo>
                    <a:pt x="1163169" y="484306"/>
                  </a:lnTo>
                  <a:lnTo>
                    <a:pt x="1131315" y="490727"/>
                  </a:lnTo>
                  <a:lnTo>
                    <a:pt x="81787" y="490727"/>
                  </a:lnTo>
                  <a:lnTo>
                    <a:pt x="49950" y="484306"/>
                  </a:lnTo>
                  <a:lnTo>
                    <a:pt x="23953" y="466788"/>
                  </a:lnTo>
                  <a:lnTo>
                    <a:pt x="6426" y="440793"/>
                  </a:lnTo>
                  <a:lnTo>
                    <a:pt x="0" y="408939"/>
                  </a:lnTo>
                  <a:lnTo>
                    <a:pt x="0" y="81787"/>
                  </a:lnTo>
                  <a:close/>
                </a:path>
              </a:pathLst>
            </a:custGeom>
            <a:ln w="6350">
              <a:solidFill>
                <a:srgbClr val="C4816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501521" y="3871976"/>
            <a:ext cx="5568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Coef</a:t>
            </a:r>
            <a:r>
              <a:rPr kumimoji="0" sz="16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4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170305" y="4332604"/>
            <a:ext cx="1219835" cy="497205"/>
            <a:chOff x="1170305" y="4332604"/>
            <a:chExt cx="1219835" cy="497205"/>
          </a:xfrm>
        </p:grpSpPr>
        <p:sp>
          <p:nvSpPr>
            <p:cNvPr id="46" name="object 46"/>
            <p:cNvSpPr/>
            <p:nvPr/>
          </p:nvSpPr>
          <p:spPr>
            <a:xfrm>
              <a:off x="1173480" y="4335779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1131315" y="0"/>
                  </a:moveTo>
                  <a:lnTo>
                    <a:pt x="81787" y="0"/>
                  </a:lnTo>
                  <a:lnTo>
                    <a:pt x="49950" y="6421"/>
                  </a:lnTo>
                  <a:lnTo>
                    <a:pt x="23953" y="23939"/>
                  </a:lnTo>
                  <a:lnTo>
                    <a:pt x="6426" y="49934"/>
                  </a:lnTo>
                  <a:lnTo>
                    <a:pt x="0" y="81788"/>
                  </a:lnTo>
                  <a:lnTo>
                    <a:pt x="0" y="408940"/>
                  </a:lnTo>
                  <a:lnTo>
                    <a:pt x="6426" y="440793"/>
                  </a:lnTo>
                  <a:lnTo>
                    <a:pt x="23953" y="466788"/>
                  </a:lnTo>
                  <a:lnTo>
                    <a:pt x="49950" y="484306"/>
                  </a:lnTo>
                  <a:lnTo>
                    <a:pt x="81787" y="490728"/>
                  </a:lnTo>
                  <a:lnTo>
                    <a:pt x="1131315" y="490728"/>
                  </a:lnTo>
                  <a:lnTo>
                    <a:pt x="1163169" y="484306"/>
                  </a:lnTo>
                  <a:lnTo>
                    <a:pt x="1189164" y="466788"/>
                  </a:lnTo>
                  <a:lnTo>
                    <a:pt x="1206682" y="440793"/>
                  </a:lnTo>
                  <a:lnTo>
                    <a:pt x="1213103" y="408940"/>
                  </a:lnTo>
                  <a:lnTo>
                    <a:pt x="1213103" y="81788"/>
                  </a:lnTo>
                  <a:lnTo>
                    <a:pt x="1206682" y="49934"/>
                  </a:lnTo>
                  <a:lnTo>
                    <a:pt x="1189164" y="23939"/>
                  </a:lnTo>
                  <a:lnTo>
                    <a:pt x="1163169" y="6421"/>
                  </a:lnTo>
                  <a:lnTo>
                    <a:pt x="1131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1173480" y="4335779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0" y="81788"/>
                  </a:moveTo>
                  <a:lnTo>
                    <a:pt x="6426" y="49934"/>
                  </a:lnTo>
                  <a:lnTo>
                    <a:pt x="23953" y="23939"/>
                  </a:lnTo>
                  <a:lnTo>
                    <a:pt x="49950" y="6421"/>
                  </a:lnTo>
                  <a:lnTo>
                    <a:pt x="81787" y="0"/>
                  </a:lnTo>
                  <a:lnTo>
                    <a:pt x="1131315" y="0"/>
                  </a:lnTo>
                  <a:lnTo>
                    <a:pt x="1163169" y="6421"/>
                  </a:lnTo>
                  <a:lnTo>
                    <a:pt x="1189164" y="23939"/>
                  </a:lnTo>
                  <a:lnTo>
                    <a:pt x="1206682" y="49934"/>
                  </a:lnTo>
                  <a:lnTo>
                    <a:pt x="1213103" y="81788"/>
                  </a:lnTo>
                  <a:lnTo>
                    <a:pt x="1213103" y="408940"/>
                  </a:lnTo>
                  <a:lnTo>
                    <a:pt x="1206682" y="440793"/>
                  </a:lnTo>
                  <a:lnTo>
                    <a:pt x="1189164" y="466788"/>
                  </a:lnTo>
                  <a:lnTo>
                    <a:pt x="1163169" y="484306"/>
                  </a:lnTo>
                  <a:lnTo>
                    <a:pt x="1131315" y="490728"/>
                  </a:lnTo>
                  <a:lnTo>
                    <a:pt x="81787" y="490728"/>
                  </a:lnTo>
                  <a:lnTo>
                    <a:pt x="49950" y="484306"/>
                  </a:lnTo>
                  <a:lnTo>
                    <a:pt x="23953" y="466788"/>
                  </a:lnTo>
                  <a:lnTo>
                    <a:pt x="6426" y="440793"/>
                  </a:lnTo>
                  <a:lnTo>
                    <a:pt x="0" y="408940"/>
                  </a:lnTo>
                  <a:lnTo>
                    <a:pt x="0" y="81788"/>
                  </a:lnTo>
                  <a:close/>
                </a:path>
              </a:pathLst>
            </a:custGeom>
            <a:ln w="6350">
              <a:solidFill>
                <a:srgbClr val="B4908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588388" y="4424298"/>
            <a:ext cx="3803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Oral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170305" y="4884292"/>
            <a:ext cx="1219835" cy="499109"/>
            <a:chOff x="1170305" y="4884292"/>
            <a:chExt cx="1219835" cy="499109"/>
          </a:xfrm>
        </p:grpSpPr>
        <p:sp>
          <p:nvSpPr>
            <p:cNvPr id="50" name="object 50"/>
            <p:cNvSpPr/>
            <p:nvPr/>
          </p:nvSpPr>
          <p:spPr>
            <a:xfrm>
              <a:off x="1173480" y="4887467"/>
              <a:ext cx="1213485" cy="492759"/>
            </a:xfrm>
            <a:custGeom>
              <a:avLst/>
              <a:gdLst/>
              <a:ahLst/>
              <a:cxnLst/>
              <a:rect l="l" t="t" r="r" b="b"/>
              <a:pathLst>
                <a:path w="1213485" h="492760">
                  <a:moveTo>
                    <a:pt x="1131062" y="0"/>
                  </a:moveTo>
                  <a:lnTo>
                    <a:pt x="82041" y="0"/>
                  </a:lnTo>
                  <a:lnTo>
                    <a:pt x="50106" y="6443"/>
                  </a:lnTo>
                  <a:lnTo>
                    <a:pt x="24028" y="24018"/>
                  </a:lnTo>
                  <a:lnTo>
                    <a:pt x="6446" y="50095"/>
                  </a:lnTo>
                  <a:lnTo>
                    <a:pt x="0" y="82041"/>
                  </a:lnTo>
                  <a:lnTo>
                    <a:pt x="0" y="410209"/>
                  </a:lnTo>
                  <a:lnTo>
                    <a:pt x="6446" y="442156"/>
                  </a:lnTo>
                  <a:lnTo>
                    <a:pt x="24028" y="468233"/>
                  </a:lnTo>
                  <a:lnTo>
                    <a:pt x="50106" y="485808"/>
                  </a:lnTo>
                  <a:lnTo>
                    <a:pt x="82041" y="492251"/>
                  </a:lnTo>
                  <a:lnTo>
                    <a:pt x="1131062" y="492251"/>
                  </a:lnTo>
                  <a:lnTo>
                    <a:pt x="1163008" y="485808"/>
                  </a:lnTo>
                  <a:lnTo>
                    <a:pt x="1189085" y="468233"/>
                  </a:lnTo>
                  <a:lnTo>
                    <a:pt x="1206660" y="442156"/>
                  </a:lnTo>
                  <a:lnTo>
                    <a:pt x="1213103" y="410209"/>
                  </a:lnTo>
                  <a:lnTo>
                    <a:pt x="1213103" y="82041"/>
                  </a:lnTo>
                  <a:lnTo>
                    <a:pt x="1206660" y="50095"/>
                  </a:lnTo>
                  <a:lnTo>
                    <a:pt x="1189085" y="24018"/>
                  </a:lnTo>
                  <a:lnTo>
                    <a:pt x="1163008" y="6443"/>
                  </a:lnTo>
                  <a:lnTo>
                    <a:pt x="113106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1173480" y="4887467"/>
              <a:ext cx="1213485" cy="492759"/>
            </a:xfrm>
            <a:custGeom>
              <a:avLst/>
              <a:gdLst/>
              <a:ahLst/>
              <a:cxnLst/>
              <a:rect l="l" t="t" r="r" b="b"/>
              <a:pathLst>
                <a:path w="1213485" h="492760">
                  <a:moveTo>
                    <a:pt x="0" y="82041"/>
                  </a:moveTo>
                  <a:lnTo>
                    <a:pt x="6446" y="50095"/>
                  </a:lnTo>
                  <a:lnTo>
                    <a:pt x="24028" y="24018"/>
                  </a:lnTo>
                  <a:lnTo>
                    <a:pt x="50106" y="6443"/>
                  </a:lnTo>
                  <a:lnTo>
                    <a:pt x="82041" y="0"/>
                  </a:lnTo>
                  <a:lnTo>
                    <a:pt x="1131062" y="0"/>
                  </a:lnTo>
                  <a:lnTo>
                    <a:pt x="1163008" y="6443"/>
                  </a:lnTo>
                  <a:lnTo>
                    <a:pt x="1189085" y="24018"/>
                  </a:lnTo>
                  <a:lnTo>
                    <a:pt x="1206660" y="50095"/>
                  </a:lnTo>
                  <a:lnTo>
                    <a:pt x="1213103" y="82041"/>
                  </a:lnTo>
                  <a:lnTo>
                    <a:pt x="1213103" y="410209"/>
                  </a:lnTo>
                  <a:lnTo>
                    <a:pt x="1206660" y="442156"/>
                  </a:lnTo>
                  <a:lnTo>
                    <a:pt x="1189085" y="468233"/>
                  </a:lnTo>
                  <a:lnTo>
                    <a:pt x="1163008" y="485808"/>
                  </a:lnTo>
                  <a:lnTo>
                    <a:pt x="1131062" y="492251"/>
                  </a:lnTo>
                  <a:lnTo>
                    <a:pt x="82041" y="492251"/>
                  </a:lnTo>
                  <a:lnTo>
                    <a:pt x="50106" y="485808"/>
                  </a:lnTo>
                  <a:lnTo>
                    <a:pt x="24028" y="468233"/>
                  </a:lnTo>
                  <a:lnTo>
                    <a:pt x="6446" y="442156"/>
                  </a:lnTo>
                  <a:lnTo>
                    <a:pt x="0" y="410209"/>
                  </a:lnTo>
                  <a:lnTo>
                    <a:pt x="0" y="82041"/>
                  </a:lnTo>
                  <a:close/>
                </a:path>
              </a:pathLst>
            </a:custGeom>
            <a:ln w="635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43229" y="5338673"/>
            <a:ext cx="1055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Épreuve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8215630" y="876046"/>
            <a:ext cx="833119" cy="4874260"/>
            <a:chOff x="8215630" y="876046"/>
            <a:chExt cx="833119" cy="4874260"/>
          </a:xfrm>
        </p:grpSpPr>
        <p:sp>
          <p:nvSpPr>
            <p:cNvPr id="54" name="object 54"/>
            <p:cNvSpPr/>
            <p:nvPr/>
          </p:nvSpPr>
          <p:spPr>
            <a:xfrm>
              <a:off x="8221980" y="882396"/>
              <a:ext cx="820419" cy="4861560"/>
            </a:xfrm>
            <a:custGeom>
              <a:avLst/>
              <a:gdLst/>
              <a:ahLst/>
              <a:cxnLst/>
              <a:rect l="l" t="t" r="r" b="b"/>
              <a:pathLst>
                <a:path w="820420" h="4861560">
                  <a:moveTo>
                    <a:pt x="683260" y="0"/>
                  </a:moveTo>
                  <a:lnTo>
                    <a:pt x="136651" y="0"/>
                  </a:lnTo>
                  <a:lnTo>
                    <a:pt x="93472" y="6969"/>
                  </a:lnTo>
                  <a:lnTo>
                    <a:pt x="55961" y="26375"/>
                  </a:lnTo>
                  <a:lnTo>
                    <a:pt x="26375" y="55961"/>
                  </a:lnTo>
                  <a:lnTo>
                    <a:pt x="6969" y="93472"/>
                  </a:lnTo>
                  <a:lnTo>
                    <a:pt x="0" y="136651"/>
                  </a:lnTo>
                  <a:lnTo>
                    <a:pt x="0" y="4724908"/>
                  </a:lnTo>
                  <a:lnTo>
                    <a:pt x="6969" y="4768097"/>
                  </a:lnTo>
                  <a:lnTo>
                    <a:pt x="26375" y="4805609"/>
                  </a:lnTo>
                  <a:lnTo>
                    <a:pt x="55961" y="4835191"/>
                  </a:lnTo>
                  <a:lnTo>
                    <a:pt x="93472" y="4854592"/>
                  </a:lnTo>
                  <a:lnTo>
                    <a:pt x="136651" y="4861559"/>
                  </a:lnTo>
                  <a:lnTo>
                    <a:pt x="683260" y="4861559"/>
                  </a:lnTo>
                  <a:lnTo>
                    <a:pt x="726439" y="4854592"/>
                  </a:lnTo>
                  <a:lnTo>
                    <a:pt x="763950" y="4835191"/>
                  </a:lnTo>
                  <a:lnTo>
                    <a:pt x="793536" y="4805609"/>
                  </a:lnTo>
                  <a:lnTo>
                    <a:pt x="812942" y="4768097"/>
                  </a:lnTo>
                  <a:lnTo>
                    <a:pt x="819912" y="4724908"/>
                  </a:lnTo>
                  <a:lnTo>
                    <a:pt x="819912" y="136651"/>
                  </a:lnTo>
                  <a:lnTo>
                    <a:pt x="812942" y="93471"/>
                  </a:lnTo>
                  <a:lnTo>
                    <a:pt x="793536" y="55961"/>
                  </a:lnTo>
                  <a:lnTo>
                    <a:pt x="763950" y="26375"/>
                  </a:lnTo>
                  <a:lnTo>
                    <a:pt x="726440" y="6969"/>
                  </a:lnTo>
                  <a:lnTo>
                    <a:pt x="6832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8221980" y="882396"/>
              <a:ext cx="820419" cy="4861560"/>
            </a:xfrm>
            <a:custGeom>
              <a:avLst/>
              <a:gdLst/>
              <a:ahLst/>
              <a:cxnLst/>
              <a:rect l="l" t="t" r="r" b="b"/>
              <a:pathLst>
                <a:path w="820420" h="4861560">
                  <a:moveTo>
                    <a:pt x="0" y="136651"/>
                  </a:moveTo>
                  <a:lnTo>
                    <a:pt x="6969" y="93472"/>
                  </a:lnTo>
                  <a:lnTo>
                    <a:pt x="26375" y="55961"/>
                  </a:lnTo>
                  <a:lnTo>
                    <a:pt x="55961" y="26375"/>
                  </a:lnTo>
                  <a:lnTo>
                    <a:pt x="93472" y="6969"/>
                  </a:lnTo>
                  <a:lnTo>
                    <a:pt x="136651" y="0"/>
                  </a:lnTo>
                  <a:lnTo>
                    <a:pt x="683260" y="0"/>
                  </a:lnTo>
                  <a:lnTo>
                    <a:pt x="726440" y="6969"/>
                  </a:lnTo>
                  <a:lnTo>
                    <a:pt x="763950" y="26375"/>
                  </a:lnTo>
                  <a:lnTo>
                    <a:pt x="793536" y="55961"/>
                  </a:lnTo>
                  <a:lnTo>
                    <a:pt x="812942" y="93471"/>
                  </a:lnTo>
                  <a:lnTo>
                    <a:pt x="819912" y="136651"/>
                  </a:lnTo>
                  <a:lnTo>
                    <a:pt x="819912" y="4724908"/>
                  </a:lnTo>
                  <a:lnTo>
                    <a:pt x="812942" y="4768097"/>
                  </a:lnTo>
                  <a:lnTo>
                    <a:pt x="793536" y="4805609"/>
                  </a:lnTo>
                  <a:lnTo>
                    <a:pt x="763950" y="4835191"/>
                  </a:lnTo>
                  <a:lnTo>
                    <a:pt x="726439" y="4854592"/>
                  </a:lnTo>
                  <a:lnTo>
                    <a:pt x="683260" y="4861559"/>
                  </a:lnTo>
                  <a:lnTo>
                    <a:pt x="136651" y="4861559"/>
                  </a:lnTo>
                  <a:lnTo>
                    <a:pt x="93472" y="4854592"/>
                  </a:lnTo>
                  <a:lnTo>
                    <a:pt x="55961" y="4835191"/>
                  </a:lnTo>
                  <a:lnTo>
                    <a:pt x="26375" y="4805609"/>
                  </a:lnTo>
                  <a:lnTo>
                    <a:pt x="6969" y="4768097"/>
                  </a:lnTo>
                  <a:lnTo>
                    <a:pt x="0" y="4724908"/>
                  </a:lnTo>
                  <a:lnTo>
                    <a:pt x="0" y="136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8430894" y="1833156"/>
            <a:ext cx="482600" cy="29629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3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Prestation</a:t>
            </a:r>
            <a:r>
              <a:rPr kumimoji="0" sz="36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orale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9177273" y="876046"/>
            <a:ext cx="1203325" cy="4874260"/>
            <a:chOff x="9177273" y="876046"/>
            <a:chExt cx="1203325" cy="4874260"/>
          </a:xfrm>
        </p:grpSpPr>
        <p:sp>
          <p:nvSpPr>
            <p:cNvPr id="58" name="object 58"/>
            <p:cNvSpPr/>
            <p:nvPr/>
          </p:nvSpPr>
          <p:spPr>
            <a:xfrm>
              <a:off x="9183623" y="882396"/>
              <a:ext cx="1190625" cy="4861560"/>
            </a:xfrm>
            <a:custGeom>
              <a:avLst/>
              <a:gdLst/>
              <a:ahLst/>
              <a:cxnLst/>
              <a:rect l="l" t="t" r="r" b="b"/>
              <a:pathLst>
                <a:path w="1190625" h="4861560">
                  <a:moveTo>
                    <a:pt x="991870" y="0"/>
                  </a:moveTo>
                  <a:lnTo>
                    <a:pt x="198374" y="0"/>
                  </a:lnTo>
                  <a:lnTo>
                    <a:pt x="152875" y="5236"/>
                  </a:lnTo>
                  <a:lnTo>
                    <a:pt x="111115" y="20155"/>
                  </a:lnTo>
                  <a:lnTo>
                    <a:pt x="74283" y="43567"/>
                  </a:lnTo>
                  <a:lnTo>
                    <a:pt x="43567" y="74283"/>
                  </a:lnTo>
                  <a:lnTo>
                    <a:pt x="20155" y="111115"/>
                  </a:lnTo>
                  <a:lnTo>
                    <a:pt x="5236" y="152875"/>
                  </a:lnTo>
                  <a:lnTo>
                    <a:pt x="0" y="198374"/>
                  </a:lnTo>
                  <a:lnTo>
                    <a:pt x="0" y="4663185"/>
                  </a:lnTo>
                  <a:lnTo>
                    <a:pt x="5236" y="4708672"/>
                  </a:lnTo>
                  <a:lnTo>
                    <a:pt x="20155" y="4750427"/>
                  </a:lnTo>
                  <a:lnTo>
                    <a:pt x="43567" y="4787260"/>
                  </a:lnTo>
                  <a:lnTo>
                    <a:pt x="74283" y="4817980"/>
                  </a:lnTo>
                  <a:lnTo>
                    <a:pt x="111115" y="4841397"/>
                  </a:lnTo>
                  <a:lnTo>
                    <a:pt x="152875" y="4856321"/>
                  </a:lnTo>
                  <a:lnTo>
                    <a:pt x="198374" y="4861559"/>
                  </a:lnTo>
                  <a:lnTo>
                    <a:pt x="991870" y="4861559"/>
                  </a:lnTo>
                  <a:lnTo>
                    <a:pt x="1037368" y="4856321"/>
                  </a:lnTo>
                  <a:lnTo>
                    <a:pt x="1079128" y="4841397"/>
                  </a:lnTo>
                  <a:lnTo>
                    <a:pt x="1115960" y="4817980"/>
                  </a:lnTo>
                  <a:lnTo>
                    <a:pt x="1146676" y="4787260"/>
                  </a:lnTo>
                  <a:lnTo>
                    <a:pt x="1170088" y="4750427"/>
                  </a:lnTo>
                  <a:lnTo>
                    <a:pt x="1185007" y="4708672"/>
                  </a:lnTo>
                  <a:lnTo>
                    <a:pt x="1190244" y="4663185"/>
                  </a:lnTo>
                  <a:lnTo>
                    <a:pt x="1190244" y="198374"/>
                  </a:lnTo>
                  <a:lnTo>
                    <a:pt x="1185007" y="152875"/>
                  </a:lnTo>
                  <a:lnTo>
                    <a:pt x="1170088" y="111115"/>
                  </a:lnTo>
                  <a:lnTo>
                    <a:pt x="1146676" y="74283"/>
                  </a:lnTo>
                  <a:lnTo>
                    <a:pt x="1115960" y="43567"/>
                  </a:lnTo>
                  <a:lnTo>
                    <a:pt x="1079128" y="20155"/>
                  </a:lnTo>
                  <a:lnTo>
                    <a:pt x="1037368" y="5236"/>
                  </a:lnTo>
                  <a:lnTo>
                    <a:pt x="99187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9183623" y="882396"/>
              <a:ext cx="1190625" cy="4861560"/>
            </a:xfrm>
            <a:custGeom>
              <a:avLst/>
              <a:gdLst/>
              <a:ahLst/>
              <a:cxnLst/>
              <a:rect l="l" t="t" r="r" b="b"/>
              <a:pathLst>
                <a:path w="1190625" h="4861560">
                  <a:moveTo>
                    <a:pt x="0" y="198374"/>
                  </a:moveTo>
                  <a:lnTo>
                    <a:pt x="5236" y="152875"/>
                  </a:lnTo>
                  <a:lnTo>
                    <a:pt x="20155" y="111115"/>
                  </a:lnTo>
                  <a:lnTo>
                    <a:pt x="43567" y="74283"/>
                  </a:lnTo>
                  <a:lnTo>
                    <a:pt x="74283" y="43567"/>
                  </a:lnTo>
                  <a:lnTo>
                    <a:pt x="111115" y="20155"/>
                  </a:lnTo>
                  <a:lnTo>
                    <a:pt x="152875" y="5236"/>
                  </a:lnTo>
                  <a:lnTo>
                    <a:pt x="198374" y="0"/>
                  </a:lnTo>
                  <a:lnTo>
                    <a:pt x="991870" y="0"/>
                  </a:lnTo>
                  <a:lnTo>
                    <a:pt x="1037368" y="5236"/>
                  </a:lnTo>
                  <a:lnTo>
                    <a:pt x="1079128" y="20155"/>
                  </a:lnTo>
                  <a:lnTo>
                    <a:pt x="1115960" y="43567"/>
                  </a:lnTo>
                  <a:lnTo>
                    <a:pt x="1146676" y="74283"/>
                  </a:lnTo>
                  <a:lnTo>
                    <a:pt x="1170088" y="111115"/>
                  </a:lnTo>
                  <a:lnTo>
                    <a:pt x="1185007" y="152875"/>
                  </a:lnTo>
                  <a:lnTo>
                    <a:pt x="1190244" y="198374"/>
                  </a:lnTo>
                  <a:lnTo>
                    <a:pt x="1190244" y="4663185"/>
                  </a:lnTo>
                  <a:lnTo>
                    <a:pt x="1185007" y="4708672"/>
                  </a:lnTo>
                  <a:lnTo>
                    <a:pt x="1170088" y="4750427"/>
                  </a:lnTo>
                  <a:lnTo>
                    <a:pt x="1146676" y="4787260"/>
                  </a:lnTo>
                  <a:lnTo>
                    <a:pt x="1115960" y="4817980"/>
                  </a:lnTo>
                  <a:lnTo>
                    <a:pt x="1079128" y="4841397"/>
                  </a:lnTo>
                  <a:lnTo>
                    <a:pt x="1037368" y="4856321"/>
                  </a:lnTo>
                  <a:lnTo>
                    <a:pt x="991870" y="4861559"/>
                  </a:lnTo>
                  <a:lnTo>
                    <a:pt x="198374" y="4861559"/>
                  </a:lnTo>
                  <a:lnTo>
                    <a:pt x="152875" y="4856321"/>
                  </a:lnTo>
                  <a:lnTo>
                    <a:pt x="111115" y="4841397"/>
                  </a:lnTo>
                  <a:lnTo>
                    <a:pt x="74283" y="4817980"/>
                  </a:lnTo>
                  <a:lnTo>
                    <a:pt x="43567" y="4787260"/>
                  </a:lnTo>
                  <a:lnTo>
                    <a:pt x="20155" y="4750427"/>
                  </a:lnTo>
                  <a:lnTo>
                    <a:pt x="5236" y="4708672"/>
                  </a:lnTo>
                  <a:lnTo>
                    <a:pt x="0" y="4663185"/>
                  </a:lnTo>
                  <a:lnTo>
                    <a:pt x="0" y="19837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9457435" y="1061153"/>
            <a:ext cx="696595" cy="45091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enseignant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domaine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professionnel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+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professionnel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(1)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0509250" y="876046"/>
            <a:ext cx="1353820" cy="675640"/>
            <a:chOff x="10509250" y="876046"/>
            <a:chExt cx="1353820" cy="675640"/>
          </a:xfrm>
        </p:grpSpPr>
        <p:sp>
          <p:nvSpPr>
            <p:cNvPr id="62" name="object 62"/>
            <p:cNvSpPr/>
            <p:nvPr/>
          </p:nvSpPr>
          <p:spPr>
            <a:xfrm>
              <a:off x="10515600" y="882396"/>
              <a:ext cx="1341120" cy="662940"/>
            </a:xfrm>
            <a:custGeom>
              <a:avLst/>
              <a:gdLst/>
              <a:ahLst/>
              <a:cxnLst/>
              <a:rect l="l" t="t" r="r" b="b"/>
              <a:pathLst>
                <a:path w="1341120" h="662940">
                  <a:moveTo>
                    <a:pt x="1230629" y="0"/>
                  </a:moveTo>
                  <a:lnTo>
                    <a:pt x="110490" y="0"/>
                  </a:lnTo>
                  <a:lnTo>
                    <a:pt x="67508" y="8691"/>
                  </a:lnTo>
                  <a:lnTo>
                    <a:pt x="32385" y="32385"/>
                  </a:lnTo>
                  <a:lnTo>
                    <a:pt x="8691" y="67508"/>
                  </a:lnTo>
                  <a:lnTo>
                    <a:pt x="0" y="110489"/>
                  </a:lnTo>
                  <a:lnTo>
                    <a:pt x="0" y="552450"/>
                  </a:lnTo>
                  <a:lnTo>
                    <a:pt x="8691" y="595431"/>
                  </a:lnTo>
                  <a:lnTo>
                    <a:pt x="32384" y="630554"/>
                  </a:lnTo>
                  <a:lnTo>
                    <a:pt x="67508" y="654248"/>
                  </a:lnTo>
                  <a:lnTo>
                    <a:pt x="110490" y="662939"/>
                  </a:lnTo>
                  <a:lnTo>
                    <a:pt x="1230629" y="662939"/>
                  </a:lnTo>
                  <a:lnTo>
                    <a:pt x="1273611" y="654248"/>
                  </a:lnTo>
                  <a:lnTo>
                    <a:pt x="1308734" y="630554"/>
                  </a:lnTo>
                  <a:lnTo>
                    <a:pt x="1332428" y="595431"/>
                  </a:lnTo>
                  <a:lnTo>
                    <a:pt x="1341120" y="552450"/>
                  </a:lnTo>
                  <a:lnTo>
                    <a:pt x="1341120" y="110489"/>
                  </a:lnTo>
                  <a:lnTo>
                    <a:pt x="1332428" y="67508"/>
                  </a:lnTo>
                  <a:lnTo>
                    <a:pt x="1308735" y="32384"/>
                  </a:lnTo>
                  <a:lnTo>
                    <a:pt x="1273611" y="8691"/>
                  </a:lnTo>
                  <a:lnTo>
                    <a:pt x="123062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10515600" y="882396"/>
              <a:ext cx="1341120" cy="662940"/>
            </a:xfrm>
            <a:custGeom>
              <a:avLst/>
              <a:gdLst/>
              <a:ahLst/>
              <a:cxnLst/>
              <a:rect l="l" t="t" r="r" b="b"/>
              <a:pathLst>
                <a:path w="1341120" h="662940">
                  <a:moveTo>
                    <a:pt x="0" y="110489"/>
                  </a:moveTo>
                  <a:lnTo>
                    <a:pt x="8691" y="67508"/>
                  </a:lnTo>
                  <a:lnTo>
                    <a:pt x="32385" y="32385"/>
                  </a:lnTo>
                  <a:lnTo>
                    <a:pt x="67508" y="8691"/>
                  </a:lnTo>
                  <a:lnTo>
                    <a:pt x="110490" y="0"/>
                  </a:lnTo>
                  <a:lnTo>
                    <a:pt x="1230629" y="0"/>
                  </a:lnTo>
                  <a:lnTo>
                    <a:pt x="1273611" y="8691"/>
                  </a:lnTo>
                  <a:lnTo>
                    <a:pt x="1308735" y="32384"/>
                  </a:lnTo>
                  <a:lnTo>
                    <a:pt x="1332428" y="67508"/>
                  </a:lnTo>
                  <a:lnTo>
                    <a:pt x="1341120" y="110489"/>
                  </a:lnTo>
                  <a:lnTo>
                    <a:pt x="1341120" y="552450"/>
                  </a:lnTo>
                  <a:lnTo>
                    <a:pt x="1332428" y="595431"/>
                  </a:lnTo>
                  <a:lnTo>
                    <a:pt x="1308734" y="630554"/>
                  </a:lnTo>
                  <a:lnTo>
                    <a:pt x="1273611" y="654248"/>
                  </a:lnTo>
                  <a:lnTo>
                    <a:pt x="1230629" y="662939"/>
                  </a:lnTo>
                  <a:lnTo>
                    <a:pt x="110490" y="662939"/>
                  </a:lnTo>
                  <a:lnTo>
                    <a:pt x="67508" y="654248"/>
                  </a:lnTo>
                  <a:lnTo>
                    <a:pt x="32384" y="630554"/>
                  </a:lnTo>
                  <a:lnTo>
                    <a:pt x="8691" y="595431"/>
                  </a:lnTo>
                  <a:lnTo>
                    <a:pt x="0" y="552450"/>
                  </a:lnTo>
                  <a:lnTo>
                    <a:pt x="0" y="11048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0698606" y="912114"/>
            <a:ext cx="977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1651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Centre</a:t>
            </a:r>
            <a:r>
              <a:rPr kumimoji="0" sz="1800" b="1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formation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10509250" y="2083054"/>
            <a:ext cx="1353820" cy="674370"/>
            <a:chOff x="10509250" y="2083054"/>
            <a:chExt cx="1353820" cy="674370"/>
          </a:xfrm>
        </p:grpSpPr>
        <p:sp>
          <p:nvSpPr>
            <p:cNvPr id="66" name="object 66"/>
            <p:cNvSpPr/>
            <p:nvPr/>
          </p:nvSpPr>
          <p:spPr>
            <a:xfrm>
              <a:off x="10515600" y="2089404"/>
              <a:ext cx="1341120" cy="661670"/>
            </a:xfrm>
            <a:custGeom>
              <a:avLst/>
              <a:gdLst/>
              <a:ahLst/>
              <a:cxnLst/>
              <a:rect l="l" t="t" r="r" b="b"/>
              <a:pathLst>
                <a:path w="1341120" h="661669">
                  <a:moveTo>
                    <a:pt x="1230883" y="0"/>
                  </a:moveTo>
                  <a:lnTo>
                    <a:pt x="110235" y="0"/>
                  </a:lnTo>
                  <a:lnTo>
                    <a:pt x="67347" y="8669"/>
                  </a:lnTo>
                  <a:lnTo>
                    <a:pt x="32305" y="32305"/>
                  </a:lnTo>
                  <a:lnTo>
                    <a:pt x="8669" y="67347"/>
                  </a:lnTo>
                  <a:lnTo>
                    <a:pt x="0" y="110236"/>
                  </a:lnTo>
                  <a:lnTo>
                    <a:pt x="0" y="551180"/>
                  </a:lnTo>
                  <a:lnTo>
                    <a:pt x="8669" y="594068"/>
                  </a:lnTo>
                  <a:lnTo>
                    <a:pt x="32305" y="629110"/>
                  </a:lnTo>
                  <a:lnTo>
                    <a:pt x="67347" y="652746"/>
                  </a:lnTo>
                  <a:lnTo>
                    <a:pt x="110235" y="661416"/>
                  </a:lnTo>
                  <a:lnTo>
                    <a:pt x="1230883" y="661416"/>
                  </a:lnTo>
                  <a:lnTo>
                    <a:pt x="1273772" y="652746"/>
                  </a:lnTo>
                  <a:lnTo>
                    <a:pt x="1308814" y="629110"/>
                  </a:lnTo>
                  <a:lnTo>
                    <a:pt x="1332450" y="594068"/>
                  </a:lnTo>
                  <a:lnTo>
                    <a:pt x="1341120" y="551180"/>
                  </a:lnTo>
                  <a:lnTo>
                    <a:pt x="1341120" y="110236"/>
                  </a:lnTo>
                  <a:lnTo>
                    <a:pt x="1332450" y="67347"/>
                  </a:lnTo>
                  <a:lnTo>
                    <a:pt x="1308814" y="32305"/>
                  </a:lnTo>
                  <a:lnTo>
                    <a:pt x="1273772" y="8669"/>
                  </a:lnTo>
                  <a:lnTo>
                    <a:pt x="12308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10515600" y="2089404"/>
              <a:ext cx="1341120" cy="661670"/>
            </a:xfrm>
            <a:custGeom>
              <a:avLst/>
              <a:gdLst/>
              <a:ahLst/>
              <a:cxnLst/>
              <a:rect l="l" t="t" r="r" b="b"/>
              <a:pathLst>
                <a:path w="1341120" h="661669">
                  <a:moveTo>
                    <a:pt x="0" y="110236"/>
                  </a:moveTo>
                  <a:lnTo>
                    <a:pt x="8669" y="67347"/>
                  </a:lnTo>
                  <a:lnTo>
                    <a:pt x="32305" y="32305"/>
                  </a:lnTo>
                  <a:lnTo>
                    <a:pt x="67347" y="8669"/>
                  </a:lnTo>
                  <a:lnTo>
                    <a:pt x="110235" y="0"/>
                  </a:lnTo>
                  <a:lnTo>
                    <a:pt x="1230883" y="0"/>
                  </a:lnTo>
                  <a:lnTo>
                    <a:pt x="1273772" y="8669"/>
                  </a:lnTo>
                  <a:lnTo>
                    <a:pt x="1308814" y="32305"/>
                  </a:lnTo>
                  <a:lnTo>
                    <a:pt x="1332450" y="67347"/>
                  </a:lnTo>
                  <a:lnTo>
                    <a:pt x="1341120" y="110236"/>
                  </a:lnTo>
                  <a:lnTo>
                    <a:pt x="1341120" y="551180"/>
                  </a:lnTo>
                  <a:lnTo>
                    <a:pt x="1332450" y="594068"/>
                  </a:lnTo>
                  <a:lnTo>
                    <a:pt x="1308814" y="629110"/>
                  </a:lnTo>
                  <a:lnTo>
                    <a:pt x="1273772" y="652746"/>
                  </a:lnTo>
                  <a:lnTo>
                    <a:pt x="1230883" y="661416"/>
                  </a:lnTo>
                  <a:lnTo>
                    <a:pt x="110235" y="661416"/>
                  </a:lnTo>
                  <a:lnTo>
                    <a:pt x="67347" y="652746"/>
                  </a:lnTo>
                  <a:lnTo>
                    <a:pt x="32305" y="629110"/>
                  </a:lnTo>
                  <a:lnTo>
                    <a:pt x="8669" y="594068"/>
                  </a:lnTo>
                  <a:lnTo>
                    <a:pt x="0" y="551180"/>
                  </a:lnTo>
                  <a:lnTo>
                    <a:pt x="0" y="1102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10689463" y="2255265"/>
            <a:ext cx="996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Entreprise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0972292" y="1640840"/>
            <a:ext cx="429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OU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10509250" y="4076446"/>
            <a:ext cx="1353820" cy="1673860"/>
            <a:chOff x="10509250" y="4076446"/>
            <a:chExt cx="1353820" cy="1673860"/>
          </a:xfrm>
        </p:grpSpPr>
        <p:sp>
          <p:nvSpPr>
            <p:cNvPr id="71" name="object 71"/>
            <p:cNvSpPr/>
            <p:nvPr/>
          </p:nvSpPr>
          <p:spPr>
            <a:xfrm>
              <a:off x="10515600" y="4082796"/>
              <a:ext cx="1341120" cy="1661160"/>
            </a:xfrm>
            <a:custGeom>
              <a:avLst/>
              <a:gdLst/>
              <a:ahLst/>
              <a:cxnLst/>
              <a:rect l="l" t="t" r="r" b="b"/>
              <a:pathLst>
                <a:path w="1341120" h="1661160">
                  <a:moveTo>
                    <a:pt x="1117600" y="0"/>
                  </a:moveTo>
                  <a:lnTo>
                    <a:pt x="223520" y="0"/>
                  </a:lnTo>
                  <a:lnTo>
                    <a:pt x="178473" y="4541"/>
                  </a:lnTo>
                  <a:lnTo>
                    <a:pt x="136517" y="17565"/>
                  </a:lnTo>
                  <a:lnTo>
                    <a:pt x="98549" y="38174"/>
                  </a:lnTo>
                  <a:lnTo>
                    <a:pt x="65468" y="65468"/>
                  </a:lnTo>
                  <a:lnTo>
                    <a:pt x="38174" y="98549"/>
                  </a:lnTo>
                  <a:lnTo>
                    <a:pt x="17565" y="136517"/>
                  </a:lnTo>
                  <a:lnTo>
                    <a:pt x="4541" y="178473"/>
                  </a:lnTo>
                  <a:lnTo>
                    <a:pt x="0" y="223519"/>
                  </a:lnTo>
                  <a:lnTo>
                    <a:pt x="0" y="1437639"/>
                  </a:lnTo>
                  <a:lnTo>
                    <a:pt x="4541" y="1482686"/>
                  </a:lnTo>
                  <a:lnTo>
                    <a:pt x="17565" y="1524642"/>
                  </a:lnTo>
                  <a:lnTo>
                    <a:pt x="38174" y="1562610"/>
                  </a:lnTo>
                  <a:lnTo>
                    <a:pt x="65468" y="1595691"/>
                  </a:lnTo>
                  <a:lnTo>
                    <a:pt x="98549" y="1622985"/>
                  </a:lnTo>
                  <a:lnTo>
                    <a:pt x="136517" y="1643594"/>
                  </a:lnTo>
                  <a:lnTo>
                    <a:pt x="178473" y="1656618"/>
                  </a:lnTo>
                  <a:lnTo>
                    <a:pt x="223520" y="1661159"/>
                  </a:lnTo>
                  <a:lnTo>
                    <a:pt x="1117600" y="1661159"/>
                  </a:lnTo>
                  <a:lnTo>
                    <a:pt x="1162646" y="1656618"/>
                  </a:lnTo>
                  <a:lnTo>
                    <a:pt x="1204602" y="1643594"/>
                  </a:lnTo>
                  <a:lnTo>
                    <a:pt x="1242570" y="1622985"/>
                  </a:lnTo>
                  <a:lnTo>
                    <a:pt x="1275651" y="1595691"/>
                  </a:lnTo>
                  <a:lnTo>
                    <a:pt x="1302945" y="1562610"/>
                  </a:lnTo>
                  <a:lnTo>
                    <a:pt x="1323554" y="1524642"/>
                  </a:lnTo>
                  <a:lnTo>
                    <a:pt x="1336578" y="1482686"/>
                  </a:lnTo>
                  <a:lnTo>
                    <a:pt x="1341120" y="1437639"/>
                  </a:lnTo>
                  <a:lnTo>
                    <a:pt x="1341120" y="223519"/>
                  </a:lnTo>
                  <a:lnTo>
                    <a:pt x="1336578" y="178473"/>
                  </a:lnTo>
                  <a:lnTo>
                    <a:pt x="1323554" y="136517"/>
                  </a:lnTo>
                  <a:lnTo>
                    <a:pt x="1302945" y="98549"/>
                  </a:lnTo>
                  <a:lnTo>
                    <a:pt x="1275651" y="65468"/>
                  </a:lnTo>
                  <a:lnTo>
                    <a:pt x="1242570" y="38174"/>
                  </a:lnTo>
                  <a:lnTo>
                    <a:pt x="1204602" y="17565"/>
                  </a:lnTo>
                  <a:lnTo>
                    <a:pt x="1162646" y="4541"/>
                  </a:lnTo>
                  <a:lnTo>
                    <a:pt x="1117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10515600" y="4082796"/>
              <a:ext cx="1341120" cy="1661160"/>
            </a:xfrm>
            <a:custGeom>
              <a:avLst/>
              <a:gdLst/>
              <a:ahLst/>
              <a:cxnLst/>
              <a:rect l="l" t="t" r="r" b="b"/>
              <a:pathLst>
                <a:path w="1341120" h="1661160">
                  <a:moveTo>
                    <a:pt x="0" y="223519"/>
                  </a:moveTo>
                  <a:lnTo>
                    <a:pt x="4541" y="178473"/>
                  </a:lnTo>
                  <a:lnTo>
                    <a:pt x="17565" y="136517"/>
                  </a:lnTo>
                  <a:lnTo>
                    <a:pt x="38174" y="98549"/>
                  </a:lnTo>
                  <a:lnTo>
                    <a:pt x="65468" y="65468"/>
                  </a:lnTo>
                  <a:lnTo>
                    <a:pt x="98549" y="38174"/>
                  </a:lnTo>
                  <a:lnTo>
                    <a:pt x="136517" y="17565"/>
                  </a:lnTo>
                  <a:lnTo>
                    <a:pt x="178473" y="4541"/>
                  </a:lnTo>
                  <a:lnTo>
                    <a:pt x="223520" y="0"/>
                  </a:lnTo>
                  <a:lnTo>
                    <a:pt x="1117600" y="0"/>
                  </a:lnTo>
                  <a:lnTo>
                    <a:pt x="1162646" y="4541"/>
                  </a:lnTo>
                  <a:lnTo>
                    <a:pt x="1204602" y="17565"/>
                  </a:lnTo>
                  <a:lnTo>
                    <a:pt x="1242570" y="38174"/>
                  </a:lnTo>
                  <a:lnTo>
                    <a:pt x="1275651" y="65468"/>
                  </a:lnTo>
                  <a:lnTo>
                    <a:pt x="1302945" y="98549"/>
                  </a:lnTo>
                  <a:lnTo>
                    <a:pt x="1323554" y="136517"/>
                  </a:lnTo>
                  <a:lnTo>
                    <a:pt x="1336578" y="178473"/>
                  </a:lnTo>
                  <a:lnTo>
                    <a:pt x="1341120" y="223519"/>
                  </a:lnTo>
                  <a:lnTo>
                    <a:pt x="1341120" y="1437639"/>
                  </a:lnTo>
                  <a:lnTo>
                    <a:pt x="1336578" y="1482686"/>
                  </a:lnTo>
                  <a:lnTo>
                    <a:pt x="1323554" y="1524642"/>
                  </a:lnTo>
                  <a:lnTo>
                    <a:pt x="1302945" y="1562610"/>
                  </a:lnTo>
                  <a:lnTo>
                    <a:pt x="1275651" y="1595691"/>
                  </a:lnTo>
                  <a:lnTo>
                    <a:pt x="1242570" y="1622985"/>
                  </a:lnTo>
                  <a:lnTo>
                    <a:pt x="1204602" y="1643594"/>
                  </a:lnTo>
                  <a:lnTo>
                    <a:pt x="1162646" y="1656618"/>
                  </a:lnTo>
                  <a:lnTo>
                    <a:pt x="1117600" y="1661159"/>
                  </a:lnTo>
                  <a:lnTo>
                    <a:pt x="223520" y="1661159"/>
                  </a:lnTo>
                  <a:lnTo>
                    <a:pt x="178473" y="1656618"/>
                  </a:lnTo>
                  <a:lnTo>
                    <a:pt x="136517" y="1643594"/>
                  </a:lnTo>
                  <a:lnTo>
                    <a:pt x="98549" y="1622985"/>
                  </a:lnTo>
                  <a:lnTo>
                    <a:pt x="65468" y="1595691"/>
                  </a:lnTo>
                  <a:lnTo>
                    <a:pt x="38174" y="1562610"/>
                  </a:lnTo>
                  <a:lnTo>
                    <a:pt x="17565" y="1524642"/>
                  </a:lnTo>
                  <a:lnTo>
                    <a:pt x="4541" y="1482686"/>
                  </a:lnTo>
                  <a:lnTo>
                    <a:pt x="0" y="1437639"/>
                  </a:lnTo>
                  <a:lnTo>
                    <a:pt x="0" y="22351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10684002" y="4338066"/>
            <a:ext cx="10058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Seconde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5080" lvl="0" indent="6223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partie</a:t>
            </a: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l’année</a:t>
            </a:r>
            <a:r>
              <a:rPr kumimoji="0" sz="1800" b="1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terminale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742044" y="6007100"/>
            <a:ext cx="312356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Absence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24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dossier</a:t>
            </a:r>
            <a:r>
              <a:rPr kumimoji="0" sz="24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=</a:t>
            </a:r>
            <a:r>
              <a:rPr kumimoji="0" sz="24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NV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56412" y="6137021"/>
            <a:ext cx="599313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(1)</a:t>
            </a:r>
            <a:r>
              <a:rPr kumimoji="0" sz="14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En</a:t>
            </a:r>
            <a:r>
              <a:rPr kumimoji="0" sz="1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l’absence</a:t>
            </a: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professionnel,</a:t>
            </a: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prévoir</a:t>
            </a: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enseignant</a:t>
            </a:r>
            <a:r>
              <a:rPr kumimoji="0" sz="14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du</a:t>
            </a:r>
            <a:r>
              <a:rPr kumimoji="0" sz="14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domaine</a:t>
            </a:r>
            <a:r>
              <a:rPr kumimoji="0" sz="14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professionnel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6" name="object 7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Direction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générale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l’enseignement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scolaire</a:t>
            </a:r>
            <a:r>
              <a:rPr kumimoji="0" sz="1200" b="0" i="0" u="none" strike="noStrike" kern="0" cap="none" spc="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–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Bureau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formation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des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personnels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enseignants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et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d’éducation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(C1-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2)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175" y="182498"/>
            <a:ext cx="1993582" cy="199358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653029" y="876046"/>
            <a:ext cx="833119" cy="4874260"/>
            <a:chOff x="2653029" y="876046"/>
            <a:chExt cx="833119" cy="4874260"/>
          </a:xfrm>
        </p:grpSpPr>
        <p:sp>
          <p:nvSpPr>
            <p:cNvPr id="4" name="object 4"/>
            <p:cNvSpPr/>
            <p:nvPr/>
          </p:nvSpPr>
          <p:spPr>
            <a:xfrm>
              <a:off x="2659379" y="882396"/>
              <a:ext cx="820419" cy="4861560"/>
            </a:xfrm>
            <a:custGeom>
              <a:avLst/>
              <a:gdLst/>
              <a:ahLst/>
              <a:cxnLst/>
              <a:rect l="l" t="t" r="r" b="b"/>
              <a:pathLst>
                <a:path w="820420" h="4861560">
                  <a:moveTo>
                    <a:pt x="683259" y="0"/>
                  </a:moveTo>
                  <a:lnTo>
                    <a:pt x="136651" y="0"/>
                  </a:lnTo>
                  <a:lnTo>
                    <a:pt x="93471" y="6969"/>
                  </a:lnTo>
                  <a:lnTo>
                    <a:pt x="55961" y="26375"/>
                  </a:lnTo>
                  <a:lnTo>
                    <a:pt x="26375" y="55961"/>
                  </a:lnTo>
                  <a:lnTo>
                    <a:pt x="6969" y="93472"/>
                  </a:lnTo>
                  <a:lnTo>
                    <a:pt x="0" y="136651"/>
                  </a:lnTo>
                  <a:lnTo>
                    <a:pt x="0" y="4724908"/>
                  </a:lnTo>
                  <a:lnTo>
                    <a:pt x="6969" y="4768097"/>
                  </a:lnTo>
                  <a:lnTo>
                    <a:pt x="26375" y="4805609"/>
                  </a:lnTo>
                  <a:lnTo>
                    <a:pt x="55961" y="4835191"/>
                  </a:lnTo>
                  <a:lnTo>
                    <a:pt x="93471" y="4854592"/>
                  </a:lnTo>
                  <a:lnTo>
                    <a:pt x="136651" y="4861559"/>
                  </a:lnTo>
                  <a:lnTo>
                    <a:pt x="683259" y="4861559"/>
                  </a:lnTo>
                  <a:lnTo>
                    <a:pt x="726440" y="4854592"/>
                  </a:lnTo>
                  <a:lnTo>
                    <a:pt x="763950" y="4835191"/>
                  </a:lnTo>
                  <a:lnTo>
                    <a:pt x="793536" y="4805609"/>
                  </a:lnTo>
                  <a:lnTo>
                    <a:pt x="812942" y="4768097"/>
                  </a:lnTo>
                  <a:lnTo>
                    <a:pt x="819911" y="4724908"/>
                  </a:lnTo>
                  <a:lnTo>
                    <a:pt x="819911" y="136651"/>
                  </a:lnTo>
                  <a:lnTo>
                    <a:pt x="812942" y="93471"/>
                  </a:lnTo>
                  <a:lnTo>
                    <a:pt x="793536" y="55961"/>
                  </a:lnTo>
                  <a:lnTo>
                    <a:pt x="763950" y="26375"/>
                  </a:lnTo>
                  <a:lnTo>
                    <a:pt x="726439" y="6969"/>
                  </a:lnTo>
                  <a:lnTo>
                    <a:pt x="6832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659379" y="882396"/>
              <a:ext cx="820419" cy="4861560"/>
            </a:xfrm>
            <a:custGeom>
              <a:avLst/>
              <a:gdLst/>
              <a:ahLst/>
              <a:cxnLst/>
              <a:rect l="l" t="t" r="r" b="b"/>
              <a:pathLst>
                <a:path w="820420" h="4861560">
                  <a:moveTo>
                    <a:pt x="0" y="136651"/>
                  </a:moveTo>
                  <a:lnTo>
                    <a:pt x="6969" y="93472"/>
                  </a:lnTo>
                  <a:lnTo>
                    <a:pt x="26375" y="55961"/>
                  </a:lnTo>
                  <a:lnTo>
                    <a:pt x="55961" y="26375"/>
                  </a:lnTo>
                  <a:lnTo>
                    <a:pt x="93471" y="6969"/>
                  </a:lnTo>
                  <a:lnTo>
                    <a:pt x="136651" y="0"/>
                  </a:lnTo>
                  <a:lnTo>
                    <a:pt x="683259" y="0"/>
                  </a:lnTo>
                  <a:lnTo>
                    <a:pt x="726439" y="6969"/>
                  </a:lnTo>
                  <a:lnTo>
                    <a:pt x="763950" y="26375"/>
                  </a:lnTo>
                  <a:lnTo>
                    <a:pt x="793536" y="55961"/>
                  </a:lnTo>
                  <a:lnTo>
                    <a:pt x="812942" y="93471"/>
                  </a:lnTo>
                  <a:lnTo>
                    <a:pt x="819911" y="136651"/>
                  </a:lnTo>
                  <a:lnTo>
                    <a:pt x="819911" y="4724908"/>
                  </a:lnTo>
                  <a:lnTo>
                    <a:pt x="812942" y="4768097"/>
                  </a:lnTo>
                  <a:lnTo>
                    <a:pt x="793536" y="4805609"/>
                  </a:lnTo>
                  <a:lnTo>
                    <a:pt x="763950" y="4835191"/>
                  </a:lnTo>
                  <a:lnTo>
                    <a:pt x="726440" y="4854592"/>
                  </a:lnTo>
                  <a:lnTo>
                    <a:pt x="683259" y="4861559"/>
                  </a:lnTo>
                  <a:lnTo>
                    <a:pt x="136651" y="4861559"/>
                  </a:lnTo>
                  <a:lnTo>
                    <a:pt x="93471" y="4854592"/>
                  </a:lnTo>
                  <a:lnTo>
                    <a:pt x="55961" y="4835191"/>
                  </a:lnTo>
                  <a:lnTo>
                    <a:pt x="26375" y="4805609"/>
                  </a:lnTo>
                  <a:lnTo>
                    <a:pt x="6969" y="4768097"/>
                  </a:lnTo>
                  <a:lnTo>
                    <a:pt x="0" y="4724908"/>
                  </a:lnTo>
                  <a:lnTo>
                    <a:pt x="0" y="136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68294" y="2616536"/>
            <a:ext cx="482600" cy="13976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3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Dossier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72840" y="882396"/>
            <a:ext cx="3279775" cy="693420"/>
          </a:xfrm>
          <a:custGeom>
            <a:avLst/>
            <a:gdLst/>
            <a:ahLst/>
            <a:cxnLst/>
            <a:rect l="l" t="t" r="r" b="b"/>
            <a:pathLst>
              <a:path w="3279775" h="693419">
                <a:moveTo>
                  <a:pt x="3164078" y="0"/>
                </a:moveTo>
                <a:lnTo>
                  <a:pt x="115570" y="0"/>
                </a:lnTo>
                <a:lnTo>
                  <a:pt x="70562" y="9074"/>
                </a:lnTo>
                <a:lnTo>
                  <a:pt x="33829" y="33829"/>
                </a:lnTo>
                <a:lnTo>
                  <a:pt x="9074" y="70562"/>
                </a:lnTo>
                <a:lnTo>
                  <a:pt x="0" y="115569"/>
                </a:lnTo>
                <a:lnTo>
                  <a:pt x="0" y="577850"/>
                </a:lnTo>
                <a:lnTo>
                  <a:pt x="9074" y="622857"/>
                </a:lnTo>
                <a:lnTo>
                  <a:pt x="33829" y="659590"/>
                </a:lnTo>
                <a:lnTo>
                  <a:pt x="70562" y="684345"/>
                </a:lnTo>
                <a:lnTo>
                  <a:pt x="115570" y="693419"/>
                </a:lnTo>
                <a:lnTo>
                  <a:pt x="3164078" y="693419"/>
                </a:lnTo>
                <a:lnTo>
                  <a:pt x="3209085" y="684345"/>
                </a:lnTo>
                <a:lnTo>
                  <a:pt x="3245818" y="659590"/>
                </a:lnTo>
                <a:lnTo>
                  <a:pt x="3270573" y="622857"/>
                </a:lnTo>
                <a:lnTo>
                  <a:pt x="3279648" y="577850"/>
                </a:lnTo>
                <a:lnTo>
                  <a:pt x="3279648" y="115569"/>
                </a:lnTo>
                <a:lnTo>
                  <a:pt x="3270573" y="70562"/>
                </a:lnTo>
                <a:lnTo>
                  <a:pt x="3245818" y="33829"/>
                </a:lnTo>
                <a:lnTo>
                  <a:pt x="3209085" y="9074"/>
                </a:lnTo>
                <a:lnTo>
                  <a:pt x="316407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72840" y="882396"/>
            <a:ext cx="3279775" cy="693420"/>
          </a:xfrm>
          <a:custGeom>
            <a:avLst/>
            <a:gdLst/>
            <a:ahLst/>
            <a:cxnLst/>
            <a:rect l="l" t="t" r="r" b="b"/>
            <a:pathLst>
              <a:path w="3279775" h="693419">
                <a:moveTo>
                  <a:pt x="0" y="115569"/>
                </a:moveTo>
                <a:lnTo>
                  <a:pt x="9074" y="70562"/>
                </a:lnTo>
                <a:lnTo>
                  <a:pt x="33829" y="33829"/>
                </a:lnTo>
                <a:lnTo>
                  <a:pt x="70562" y="9074"/>
                </a:lnTo>
                <a:lnTo>
                  <a:pt x="115570" y="0"/>
                </a:lnTo>
                <a:lnTo>
                  <a:pt x="3164078" y="0"/>
                </a:lnTo>
                <a:lnTo>
                  <a:pt x="3209085" y="9074"/>
                </a:lnTo>
                <a:lnTo>
                  <a:pt x="3245818" y="33829"/>
                </a:lnTo>
                <a:lnTo>
                  <a:pt x="3270573" y="70562"/>
                </a:lnTo>
                <a:lnTo>
                  <a:pt x="3279648" y="115569"/>
                </a:lnTo>
                <a:lnTo>
                  <a:pt x="3279648" y="577850"/>
                </a:lnTo>
                <a:lnTo>
                  <a:pt x="3270573" y="622857"/>
                </a:lnTo>
                <a:lnTo>
                  <a:pt x="3245818" y="659590"/>
                </a:lnTo>
                <a:lnTo>
                  <a:pt x="3209085" y="684345"/>
                </a:lnTo>
                <a:lnTo>
                  <a:pt x="3164078" y="693419"/>
                </a:lnTo>
                <a:lnTo>
                  <a:pt x="115570" y="693419"/>
                </a:lnTo>
                <a:lnTo>
                  <a:pt x="70562" y="684345"/>
                </a:lnTo>
                <a:lnTo>
                  <a:pt x="33829" y="659590"/>
                </a:lnTo>
                <a:lnTo>
                  <a:pt x="9074" y="622857"/>
                </a:lnTo>
                <a:lnTo>
                  <a:pt x="0" y="577850"/>
                </a:lnTo>
                <a:lnTo>
                  <a:pt x="0" y="115569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962527" y="980643"/>
            <a:ext cx="2701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1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Fiche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descriptive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135114" y="876046"/>
            <a:ext cx="927100" cy="675640"/>
            <a:chOff x="7135114" y="876046"/>
            <a:chExt cx="927100" cy="675640"/>
          </a:xfrm>
        </p:grpSpPr>
        <p:sp>
          <p:nvSpPr>
            <p:cNvPr id="11" name="object 11"/>
            <p:cNvSpPr/>
            <p:nvPr/>
          </p:nvSpPr>
          <p:spPr>
            <a:xfrm>
              <a:off x="7141464" y="882396"/>
              <a:ext cx="914400" cy="662940"/>
            </a:xfrm>
            <a:custGeom>
              <a:avLst/>
              <a:gdLst/>
              <a:ahLst/>
              <a:cxnLst/>
              <a:rect l="l" t="t" r="r" b="b"/>
              <a:pathLst>
                <a:path w="914400" h="662940">
                  <a:moveTo>
                    <a:pt x="803909" y="0"/>
                  </a:moveTo>
                  <a:lnTo>
                    <a:pt x="110489" y="0"/>
                  </a:lnTo>
                  <a:lnTo>
                    <a:pt x="67508" y="8691"/>
                  </a:lnTo>
                  <a:lnTo>
                    <a:pt x="32385" y="32385"/>
                  </a:lnTo>
                  <a:lnTo>
                    <a:pt x="8691" y="67508"/>
                  </a:lnTo>
                  <a:lnTo>
                    <a:pt x="0" y="110489"/>
                  </a:lnTo>
                  <a:lnTo>
                    <a:pt x="0" y="552450"/>
                  </a:lnTo>
                  <a:lnTo>
                    <a:pt x="8691" y="595431"/>
                  </a:lnTo>
                  <a:lnTo>
                    <a:pt x="32384" y="630554"/>
                  </a:lnTo>
                  <a:lnTo>
                    <a:pt x="67508" y="654248"/>
                  </a:lnTo>
                  <a:lnTo>
                    <a:pt x="110489" y="662939"/>
                  </a:lnTo>
                  <a:lnTo>
                    <a:pt x="803909" y="662939"/>
                  </a:lnTo>
                  <a:lnTo>
                    <a:pt x="846891" y="654248"/>
                  </a:lnTo>
                  <a:lnTo>
                    <a:pt x="882014" y="630554"/>
                  </a:lnTo>
                  <a:lnTo>
                    <a:pt x="905708" y="595431"/>
                  </a:lnTo>
                  <a:lnTo>
                    <a:pt x="914400" y="552450"/>
                  </a:lnTo>
                  <a:lnTo>
                    <a:pt x="914400" y="110489"/>
                  </a:lnTo>
                  <a:lnTo>
                    <a:pt x="905708" y="67508"/>
                  </a:lnTo>
                  <a:lnTo>
                    <a:pt x="882014" y="32384"/>
                  </a:lnTo>
                  <a:lnTo>
                    <a:pt x="846891" y="8691"/>
                  </a:lnTo>
                  <a:lnTo>
                    <a:pt x="80390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141464" y="882396"/>
              <a:ext cx="914400" cy="662940"/>
            </a:xfrm>
            <a:custGeom>
              <a:avLst/>
              <a:gdLst/>
              <a:ahLst/>
              <a:cxnLst/>
              <a:rect l="l" t="t" r="r" b="b"/>
              <a:pathLst>
                <a:path w="914400" h="662940">
                  <a:moveTo>
                    <a:pt x="0" y="110489"/>
                  </a:moveTo>
                  <a:lnTo>
                    <a:pt x="8691" y="67508"/>
                  </a:lnTo>
                  <a:lnTo>
                    <a:pt x="32385" y="32385"/>
                  </a:lnTo>
                  <a:lnTo>
                    <a:pt x="67508" y="8691"/>
                  </a:lnTo>
                  <a:lnTo>
                    <a:pt x="110489" y="0"/>
                  </a:lnTo>
                  <a:lnTo>
                    <a:pt x="803909" y="0"/>
                  </a:lnTo>
                  <a:lnTo>
                    <a:pt x="846891" y="8691"/>
                  </a:lnTo>
                  <a:lnTo>
                    <a:pt x="882014" y="32384"/>
                  </a:lnTo>
                  <a:lnTo>
                    <a:pt x="905708" y="67508"/>
                  </a:lnTo>
                  <a:lnTo>
                    <a:pt x="914400" y="110489"/>
                  </a:lnTo>
                  <a:lnTo>
                    <a:pt x="914400" y="552450"/>
                  </a:lnTo>
                  <a:lnTo>
                    <a:pt x="905708" y="595431"/>
                  </a:lnTo>
                  <a:lnTo>
                    <a:pt x="882014" y="630554"/>
                  </a:lnTo>
                  <a:lnTo>
                    <a:pt x="846891" y="654248"/>
                  </a:lnTo>
                  <a:lnTo>
                    <a:pt x="803909" y="662939"/>
                  </a:lnTo>
                  <a:lnTo>
                    <a:pt x="110489" y="662939"/>
                  </a:lnTo>
                  <a:lnTo>
                    <a:pt x="67508" y="654248"/>
                  </a:lnTo>
                  <a:lnTo>
                    <a:pt x="32384" y="630554"/>
                  </a:lnTo>
                  <a:lnTo>
                    <a:pt x="8691" y="595431"/>
                  </a:lnTo>
                  <a:lnTo>
                    <a:pt x="0" y="552450"/>
                  </a:lnTo>
                  <a:lnTo>
                    <a:pt x="0" y="11048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380223" y="1049273"/>
            <a:ext cx="4387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C2.1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72840" y="2459735"/>
            <a:ext cx="3279775" cy="693420"/>
          </a:xfrm>
          <a:custGeom>
            <a:avLst/>
            <a:gdLst/>
            <a:ahLst/>
            <a:cxnLst/>
            <a:rect l="l" t="t" r="r" b="b"/>
            <a:pathLst>
              <a:path w="3279775" h="693419">
                <a:moveTo>
                  <a:pt x="3164078" y="0"/>
                </a:moveTo>
                <a:lnTo>
                  <a:pt x="115570" y="0"/>
                </a:lnTo>
                <a:lnTo>
                  <a:pt x="70562" y="9074"/>
                </a:lnTo>
                <a:lnTo>
                  <a:pt x="33829" y="33829"/>
                </a:lnTo>
                <a:lnTo>
                  <a:pt x="9074" y="70562"/>
                </a:lnTo>
                <a:lnTo>
                  <a:pt x="0" y="115569"/>
                </a:lnTo>
                <a:lnTo>
                  <a:pt x="0" y="577850"/>
                </a:lnTo>
                <a:lnTo>
                  <a:pt x="9074" y="622857"/>
                </a:lnTo>
                <a:lnTo>
                  <a:pt x="33829" y="659590"/>
                </a:lnTo>
                <a:lnTo>
                  <a:pt x="70562" y="684345"/>
                </a:lnTo>
                <a:lnTo>
                  <a:pt x="115570" y="693419"/>
                </a:lnTo>
                <a:lnTo>
                  <a:pt x="3164078" y="693419"/>
                </a:lnTo>
                <a:lnTo>
                  <a:pt x="3209085" y="684345"/>
                </a:lnTo>
                <a:lnTo>
                  <a:pt x="3245818" y="659590"/>
                </a:lnTo>
                <a:lnTo>
                  <a:pt x="3270573" y="622857"/>
                </a:lnTo>
                <a:lnTo>
                  <a:pt x="3279648" y="577850"/>
                </a:lnTo>
                <a:lnTo>
                  <a:pt x="3279648" y="115569"/>
                </a:lnTo>
                <a:lnTo>
                  <a:pt x="3270573" y="70562"/>
                </a:lnTo>
                <a:lnTo>
                  <a:pt x="3245818" y="33829"/>
                </a:lnTo>
                <a:lnTo>
                  <a:pt x="3209085" y="9074"/>
                </a:lnTo>
                <a:lnTo>
                  <a:pt x="316407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72840" y="2459735"/>
            <a:ext cx="3279775" cy="693420"/>
          </a:xfrm>
          <a:custGeom>
            <a:avLst/>
            <a:gdLst/>
            <a:ahLst/>
            <a:cxnLst/>
            <a:rect l="l" t="t" r="r" b="b"/>
            <a:pathLst>
              <a:path w="3279775" h="693419">
                <a:moveTo>
                  <a:pt x="0" y="115569"/>
                </a:moveTo>
                <a:lnTo>
                  <a:pt x="9074" y="70562"/>
                </a:lnTo>
                <a:lnTo>
                  <a:pt x="33829" y="33829"/>
                </a:lnTo>
                <a:lnTo>
                  <a:pt x="70562" y="9074"/>
                </a:lnTo>
                <a:lnTo>
                  <a:pt x="115570" y="0"/>
                </a:lnTo>
                <a:lnTo>
                  <a:pt x="3164078" y="0"/>
                </a:lnTo>
                <a:lnTo>
                  <a:pt x="3209085" y="9074"/>
                </a:lnTo>
                <a:lnTo>
                  <a:pt x="3245818" y="33829"/>
                </a:lnTo>
                <a:lnTo>
                  <a:pt x="3270573" y="70562"/>
                </a:lnTo>
                <a:lnTo>
                  <a:pt x="3279648" y="115569"/>
                </a:lnTo>
                <a:lnTo>
                  <a:pt x="3279648" y="577850"/>
                </a:lnTo>
                <a:lnTo>
                  <a:pt x="3270573" y="622857"/>
                </a:lnTo>
                <a:lnTo>
                  <a:pt x="3245818" y="659590"/>
                </a:lnTo>
                <a:lnTo>
                  <a:pt x="3209085" y="684345"/>
                </a:lnTo>
                <a:lnTo>
                  <a:pt x="3164078" y="693419"/>
                </a:lnTo>
                <a:lnTo>
                  <a:pt x="115570" y="693419"/>
                </a:lnTo>
                <a:lnTo>
                  <a:pt x="70562" y="684345"/>
                </a:lnTo>
                <a:lnTo>
                  <a:pt x="33829" y="659590"/>
                </a:lnTo>
                <a:lnTo>
                  <a:pt x="9074" y="622857"/>
                </a:lnTo>
                <a:lnTo>
                  <a:pt x="0" y="577850"/>
                </a:lnTo>
                <a:lnTo>
                  <a:pt x="0" y="115569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62527" y="2558033"/>
            <a:ext cx="27006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Fiche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descriptive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135114" y="2468626"/>
            <a:ext cx="927100" cy="675640"/>
            <a:chOff x="7135114" y="2468626"/>
            <a:chExt cx="927100" cy="675640"/>
          </a:xfrm>
        </p:grpSpPr>
        <p:sp>
          <p:nvSpPr>
            <p:cNvPr id="18" name="object 18"/>
            <p:cNvSpPr/>
            <p:nvPr/>
          </p:nvSpPr>
          <p:spPr>
            <a:xfrm>
              <a:off x="7141464" y="2474976"/>
              <a:ext cx="914400" cy="662940"/>
            </a:xfrm>
            <a:custGeom>
              <a:avLst/>
              <a:gdLst/>
              <a:ahLst/>
              <a:cxnLst/>
              <a:rect l="l" t="t" r="r" b="b"/>
              <a:pathLst>
                <a:path w="914400" h="662939">
                  <a:moveTo>
                    <a:pt x="803909" y="0"/>
                  </a:moveTo>
                  <a:lnTo>
                    <a:pt x="110489" y="0"/>
                  </a:lnTo>
                  <a:lnTo>
                    <a:pt x="67508" y="8691"/>
                  </a:lnTo>
                  <a:lnTo>
                    <a:pt x="32385" y="32385"/>
                  </a:lnTo>
                  <a:lnTo>
                    <a:pt x="8691" y="67508"/>
                  </a:lnTo>
                  <a:lnTo>
                    <a:pt x="0" y="110489"/>
                  </a:lnTo>
                  <a:lnTo>
                    <a:pt x="0" y="552450"/>
                  </a:lnTo>
                  <a:lnTo>
                    <a:pt x="8691" y="595431"/>
                  </a:lnTo>
                  <a:lnTo>
                    <a:pt x="32384" y="630555"/>
                  </a:lnTo>
                  <a:lnTo>
                    <a:pt x="67508" y="654248"/>
                  </a:lnTo>
                  <a:lnTo>
                    <a:pt x="110489" y="662939"/>
                  </a:lnTo>
                  <a:lnTo>
                    <a:pt x="803909" y="662939"/>
                  </a:lnTo>
                  <a:lnTo>
                    <a:pt x="846891" y="654248"/>
                  </a:lnTo>
                  <a:lnTo>
                    <a:pt x="882014" y="630554"/>
                  </a:lnTo>
                  <a:lnTo>
                    <a:pt x="905708" y="595431"/>
                  </a:lnTo>
                  <a:lnTo>
                    <a:pt x="914400" y="552450"/>
                  </a:lnTo>
                  <a:lnTo>
                    <a:pt x="914400" y="110489"/>
                  </a:lnTo>
                  <a:lnTo>
                    <a:pt x="905708" y="67508"/>
                  </a:lnTo>
                  <a:lnTo>
                    <a:pt x="882014" y="32384"/>
                  </a:lnTo>
                  <a:lnTo>
                    <a:pt x="846891" y="8691"/>
                  </a:lnTo>
                  <a:lnTo>
                    <a:pt x="80390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7141464" y="2474976"/>
              <a:ext cx="914400" cy="662940"/>
            </a:xfrm>
            <a:custGeom>
              <a:avLst/>
              <a:gdLst/>
              <a:ahLst/>
              <a:cxnLst/>
              <a:rect l="l" t="t" r="r" b="b"/>
              <a:pathLst>
                <a:path w="914400" h="662939">
                  <a:moveTo>
                    <a:pt x="0" y="110489"/>
                  </a:moveTo>
                  <a:lnTo>
                    <a:pt x="8691" y="67508"/>
                  </a:lnTo>
                  <a:lnTo>
                    <a:pt x="32385" y="32385"/>
                  </a:lnTo>
                  <a:lnTo>
                    <a:pt x="67508" y="8691"/>
                  </a:lnTo>
                  <a:lnTo>
                    <a:pt x="110489" y="0"/>
                  </a:lnTo>
                  <a:lnTo>
                    <a:pt x="803909" y="0"/>
                  </a:lnTo>
                  <a:lnTo>
                    <a:pt x="846891" y="8691"/>
                  </a:lnTo>
                  <a:lnTo>
                    <a:pt x="882014" y="32384"/>
                  </a:lnTo>
                  <a:lnTo>
                    <a:pt x="905708" y="67508"/>
                  </a:lnTo>
                  <a:lnTo>
                    <a:pt x="914400" y="110489"/>
                  </a:lnTo>
                  <a:lnTo>
                    <a:pt x="914400" y="552450"/>
                  </a:lnTo>
                  <a:lnTo>
                    <a:pt x="905708" y="595431"/>
                  </a:lnTo>
                  <a:lnTo>
                    <a:pt x="882014" y="630554"/>
                  </a:lnTo>
                  <a:lnTo>
                    <a:pt x="846891" y="654248"/>
                  </a:lnTo>
                  <a:lnTo>
                    <a:pt x="803909" y="662939"/>
                  </a:lnTo>
                  <a:lnTo>
                    <a:pt x="110489" y="662939"/>
                  </a:lnTo>
                  <a:lnTo>
                    <a:pt x="67508" y="654248"/>
                  </a:lnTo>
                  <a:lnTo>
                    <a:pt x="32384" y="630555"/>
                  </a:lnTo>
                  <a:lnTo>
                    <a:pt x="8691" y="595431"/>
                  </a:lnTo>
                  <a:lnTo>
                    <a:pt x="0" y="552450"/>
                  </a:lnTo>
                  <a:lnTo>
                    <a:pt x="0" y="11048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380223" y="2641853"/>
            <a:ext cx="4387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C2.2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72840" y="4047744"/>
            <a:ext cx="3279775" cy="693420"/>
          </a:xfrm>
          <a:custGeom>
            <a:avLst/>
            <a:gdLst/>
            <a:ahLst/>
            <a:cxnLst/>
            <a:rect l="l" t="t" r="r" b="b"/>
            <a:pathLst>
              <a:path w="3279775" h="693420">
                <a:moveTo>
                  <a:pt x="3164078" y="0"/>
                </a:moveTo>
                <a:lnTo>
                  <a:pt x="115570" y="0"/>
                </a:lnTo>
                <a:lnTo>
                  <a:pt x="70562" y="9074"/>
                </a:lnTo>
                <a:lnTo>
                  <a:pt x="33829" y="33829"/>
                </a:lnTo>
                <a:lnTo>
                  <a:pt x="9074" y="70562"/>
                </a:lnTo>
                <a:lnTo>
                  <a:pt x="0" y="115569"/>
                </a:lnTo>
                <a:lnTo>
                  <a:pt x="0" y="577849"/>
                </a:lnTo>
                <a:lnTo>
                  <a:pt x="9074" y="622857"/>
                </a:lnTo>
                <a:lnTo>
                  <a:pt x="33829" y="659590"/>
                </a:lnTo>
                <a:lnTo>
                  <a:pt x="70562" y="684345"/>
                </a:lnTo>
                <a:lnTo>
                  <a:pt x="115570" y="693419"/>
                </a:lnTo>
                <a:lnTo>
                  <a:pt x="3164078" y="693419"/>
                </a:lnTo>
                <a:lnTo>
                  <a:pt x="3209085" y="684345"/>
                </a:lnTo>
                <a:lnTo>
                  <a:pt x="3245818" y="659590"/>
                </a:lnTo>
                <a:lnTo>
                  <a:pt x="3270573" y="622857"/>
                </a:lnTo>
                <a:lnTo>
                  <a:pt x="3279648" y="577849"/>
                </a:lnTo>
                <a:lnTo>
                  <a:pt x="3279648" y="115569"/>
                </a:lnTo>
                <a:lnTo>
                  <a:pt x="3270573" y="70562"/>
                </a:lnTo>
                <a:lnTo>
                  <a:pt x="3245818" y="33829"/>
                </a:lnTo>
                <a:lnTo>
                  <a:pt x="3209085" y="9074"/>
                </a:lnTo>
                <a:lnTo>
                  <a:pt x="316407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672840" y="4047744"/>
            <a:ext cx="3279775" cy="693420"/>
          </a:xfrm>
          <a:custGeom>
            <a:avLst/>
            <a:gdLst/>
            <a:ahLst/>
            <a:cxnLst/>
            <a:rect l="l" t="t" r="r" b="b"/>
            <a:pathLst>
              <a:path w="3279775" h="693420">
                <a:moveTo>
                  <a:pt x="0" y="115569"/>
                </a:moveTo>
                <a:lnTo>
                  <a:pt x="9074" y="70562"/>
                </a:lnTo>
                <a:lnTo>
                  <a:pt x="33829" y="33829"/>
                </a:lnTo>
                <a:lnTo>
                  <a:pt x="70562" y="9074"/>
                </a:lnTo>
                <a:lnTo>
                  <a:pt x="115570" y="0"/>
                </a:lnTo>
                <a:lnTo>
                  <a:pt x="3164078" y="0"/>
                </a:lnTo>
                <a:lnTo>
                  <a:pt x="3209085" y="9074"/>
                </a:lnTo>
                <a:lnTo>
                  <a:pt x="3245818" y="33829"/>
                </a:lnTo>
                <a:lnTo>
                  <a:pt x="3270573" y="70562"/>
                </a:lnTo>
                <a:lnTo>
                  <a:pt x="3279648" y="115569"/>
                </a:lnTo>
                <a:lnTo>
                  <a:pt x="3279648" y="577849"/>
                </a:lnTo>
                <a:lnTo>
                  <a:pt x="3270573" y="622857"/>
                </a:lnTo>
                <a:lnTo>
                  <a:pt x="3245818" y="659590"/>
                </a:lnTo>
                <a:lnTo>
                  <a:pt x="3209085" y="684345"/>
                </a:lnTo>
                <a:lnTo>
                  <a:pt x="3164078" y="693419"/>
                </a:lnTo>
                <a:lnTo>
                  <a:pt x="115570" y="693419"/>
                </a:lnTo>
                <a:lnTo>
                  <a:pt x="70562" y="684345"/>
                </a:lnTo>
                <a:lnTo>
                  <a:pt x="33829" y="659590"/>
                </a:lnTo>
                <a:lnTo>
                  <a:pt x="9074" y="622857"/>
                </a:lnTo>
                <a:lnTo>
                  <a:pt x="0" y="577849"/>
                </a:lnTo>
                <a:lnTo>
                  <a:pt x="0" y="115569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62527" y="4147184"/>
            <a:ext cx="27006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Fiche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descriptive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135114" y="4058158"/>
            <a:ext cx="927100" cy="674370"/>
            <a:chOff x="7135114" y="4058158"/>
            <a:chExt cx="927100" cy="674370"/>
          </a:xfrm>
        </p:grpSpPr>
        <p:sp>
          <p:nvSpPr>
            <p:cNvPr id="25" name="object 25"/>
            <p:cNvSpPr/>
            <p:nvPr/>
          </p:nvSpPr>
          <p:spPr>
            <a:xfrm>
              <a:off x="7141464" y="4064508"/>
              <a:ext cx="914400" cy="661670"/>
            </a:xfrm>
            <a:custGeom>
              <a:avLst/>
              <a:gdLst/>
              <a:ahLst/>
              <a:cxnLst/>
              <a:rect l="l" t="t" r="r" b="b"/>
              <a:pathLst>
                <a:path w="914400" h="661670">
                  <a:moveTo>
                    <a:pt x="804163" y="0"/>
                  </a:moveTo>
                  <a:lnTo>
                    <a:pt x="110235" y="0"/>
                  </a:lnTo>
                  <a:lnTo>
                    <a:pt x="67347" y="8669"/>
                  </a:lnTo>
                  <a:lnTo>
                    <a:pt x="32305" y="32305"/>
                  </a:lnTo>
                  <a:lnTo>
                    <a:pt x="8669" y="67347"/>
                  </a:lnTo>
                  <a:lnTo>
                    <a:pt x="0" y="110236"/>
                  </a:lnTo>
                  <a:lnTo>
                    <a:pt x="0" y="551180"/>
                  </a:lnTo>
                  <a:lnTo>
                    <a:pt x="8669" y="594068"/>
                  </a:lnTo>
                  <a:lnTo>
                    <a:pt x="32305" y="629110"/>
                  </a:lnTo>
                  <a:lnTo>
                    <a:pt x="67347" y="652746"/>
                  </a:lnTo>
                  <a:lnTo>
                    <a:pt x="110235" y="661416"/>
                  </a:lnTo>
                  <a:lnTo>
                    <a:pt x="804163" y="661416"/>
                  </a:lnTo>
                  <a:lnTo>
                    <a:pt x="847052" y="652746"/>
                  </a:lnTo>
                  <a:lnTo>
                    <a:pt x="882094" y="629110"/>
                  </a:lnTo>
                  <a:lnTo>
                    <a:pt x="905730" y="594068"/>
                  </a:lnTo>
                  <a:lnTo>
                    <a:pt x="914400" y="551180"/>
                  </a:lnTo>
                  <a:lnTo>
                    <a:pt x="914400" y="110236"/>
                  </a:lnTo>
                  <a:lnTo>
                    <a:pt x="905730" y="67347"/>
                  </a:lnTo>
                  <a:lnTo>
                    <a:pt x="882094" y="32305"/>
                  </a:lnTo>
                  <a:lnTo>
                    <a:pt x="847052" y="8669"/>
                  </a:lnTo>
                  <a:lnTo>
                    <a:pt x="8041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7141464" y="4064508"/>
              <a:ext cx="914400" cy="661670"/>
            </a:xfrm>
            <a:custGeom>
              <a:avLst/>
              <a:gdLst/>
              <a:ahLst/>
              <a:cxnLst/>
              <a:rect l="l" t="t" r="r" b="b"/>
              <a:pathLst>
                <a:path w="914400" h="661670">
                  <a:moveTo>
                    <a:pt x="0" y="110236"/>
                  </a:moveTo>
                  <a:lnTo>
                    <a:pt x="8669" y="67347"/>
                  </a:lnTo>
                  <a:lnTo>
                    <a:pt x="32305" y="32305"/>
                  </a:lnTo>
                  <a:lnTo>
                    <a:pt x="67347" y="8669"/>
                  </a:lnTo>
                  <a:lnTo>
                    <a:pt x="110235" y="0"/>
                  </a:lnTo>
                  <a:lnTo>
                    <a:pt x="804163" y="0"/>
                  </a:lnTo>
                  <a:lnTo>
                    <a:pt x="847052" y="8669"/>
                  </a:lnTo>
                  <a:lnTo>
                    <a:pt x="882094" y="32305"/>
                  </a:lnTo>
                  <a:lnTo>
                    <a:pt x="905730" y="67347"/>
                  </a:lnTo>
                  <a:lnTo>
                    <a:pt x="914400" y="110236"/>
                  </a:lnTo>
                  <a:lnTo>
                    <a:pt x="914400" y="551180"/>
                  </a:lnTo>
                  <a:lnTo>
                    <a:pt x="905730" y="594068"/>
                  </a:lnTo>
                  <a:lnTo>
                    <a:pt x="882094" y="629110"/>
                  </a:lnTo>
                  <a:lnTo>
                    <a:pt x="847052" y="652746"/>
                  </a:lnTo>
                  <a:lnTo>
                    <a:pt x="804163" y="661416"/>
                  </a:lnTo>
                  <a:lnTo>
                    <a:pt x="110235" y="661416"/>
                  </a:lnTo>
                  <a:lnTo>
                    <a:pt x="67347" y="652746"/>
                  </a:lnTo>
                  <a:lnTo>
                    <a:pt x="32305" y="629110"/>
                  </a:lnTo>
                  <a:lnTo>
                    <a:pt x="8669" y="594068"/>
                  </a:lnTo>
                  <a:lnTo>
                    <a:pt x="0" y="551180"/>
                  </a:lnTo>
                  <a:lnTo>
                    <a:pt x="0" y="1102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380223" y="4230446"/>
            <a:ext cx="4394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C2.3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75226" y="1613738"/>
            <a:ext cx="23399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" marR="0" lvl="0" indent="-16192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74625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Constituer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le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dossier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de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transport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75226" y="3280613"/>
            <a:ext cx="239141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" marR="0" lvl="0" indent="-16192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74625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Exécuter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la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demande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du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client/donneur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d’ordre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75226" y="4847335"/>
            <a:ext cx="23869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74625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Suivre</a:t>
            </a:r>
            <a:r>
              <a:rPr kumimoji="0" sz="18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l’opération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de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transport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et</a:t>
            </a:r>
            <a:r>
              <a:rPr kumimoji="0" sz="18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communiquer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avec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les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interlocuteurs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88961" y="2311861"/>
            <a:ext cx="2200910" cy="3548379"/>
            <a:chOff x="188961" y="2311861"/>
            <a:chExt cx="2200910" cy="3548379"/>
          </a:xfrm>
        </p:grpSpPr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961" y="2311861"/>
              <a:ext cx="1962940" cy="354791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267" y="2333243"/>
              <a:ext cx="1866900" cy="345338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173479" y="2679191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5">
                  <a:moveTo>
                    <a:pt x="1131315" y="0"/>
                  </a:moveTo>
                  <a:lnTo>
                    <a:pt x="81787" y="0"/>
                  </a:lnTo>
                  <a:lnTo>
                    <a:pt x="49950" y="6421"/>
                  </a:lnTo>
                  <a:lnTo>
                    <a:pt x="23953" y="23939"/>
                  </a:lnTo>
                  <a:lnTo>
                    <a:pt x="6426" y="49934"/>
                  </a:lnTo>
                  <a:lnTo>
                    <a:pt x="0" y="81787"/>
                  </a:lnTo>
                  <a:lnTo>
                    <a:pt x="0" y="408940"/>
                  </a:lnTo>
                  <a:lnTo>
                    <a:pt x="6426" y="440793"/>
                  </a:lnTo>
                  <a:lnTo>
                    <a:pt x="23953" y="466788"/>
                  </a:lnTo>
                  <a:lnTo>
                    <a:pt x="49950" y="484306"/>
                  </a:lnTo>
                  <a:lnTo>
                    <a:pt x="81787" y="490728"/>
                  </a:lnTo>
                  <a:lnTo>
                    <a:pt x="1131315" y="490728"/>
                  </a:lnTo>
                  <a:lnTo>
                    <a:pt x="1163169" y="484306"/>
                  </a:lnTo>
                  <a:lnTo>
                    <a:pt x="1189164" y="466788"/>
                  </a:lnTo>
                  <a:lnTo>
                    <a:pt x="1206682" y="440793"/>
                  </a:lnTo>
                  <a:lnTo>
                    <a:pt x="1213103" y="408940"/>
                  </a:lnTo>
                  <a:lnTo>
                    <a:pt x="1213103" y="81787"/>
                  </a:lnTo>
                  <a:lnTo>
                    <a:pt x="1206682" y="49934"/>
                  </a:lnTo>
                  <a:lnTo>
                    <a:pt x="1189164" y="23939"/>
                  </a:lnTo>
                  <a:lnTo>
                    <a:pt x="1163169" y="6421"/>
                  </a:lnTo>
                  <a:lnTo>
                    <a:pt x="1131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173479" y="2679191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5">
                  <a:moveTo>
                    <a:pt x="0" y="81787"/>
                  </a:moveTo>
                  <a:lnTo>
                    <a:pt x="6426" y="49934"/>
                  </a:lnTo>
                  <a:lnTo>
                    <a:pt x="23953" y="23939"/>
                  </a:lnTo>
                  <a:lnTo>
                    <a:pt x="49950" y="6421"/>
                  </a:lnTo>
                  <a:lnTo>
                    <a:pt x="81787" y="0"/>
                  </a:lnTo>
                  <a:lnTo>
                    <a:pt x="1131315" y="0"/>
                  </a:lnTo>
                  <a:lnTo>
                    <a:pt x="1163169" y="6421"/>
                  </a:lnTo>
                  <a:lnTo>
                    <a:pt x="1189164" y="23939"/>
                  </a:lnTo>
                  <a:lnTo>
                    <a:pt x="1206682" y="49934"/>
                  </a:lnTo>
                  <a:lnTo>
                    <a:pt x="1213103" y="81787"/>
                  </a:lnTo>
                  <a:lnTo>
                    <a:pt x="1213103" y="408940"/>
                  </a:lnTo>
                  <a:lnTo>
                    <a:pt x="1206682" y="440793"/>
                  </a:lnTo>
                  <a:lnTo>
                    <a:pt x="1189164" y="466788"/>
                  </a:lnTo>
                  <a:lnTo>
                    <a:pt x="1163169" y="484306"/>
                  </a:lnTo>
                  <a:lnTo>
                    <a:pt x="1131315" y="490728"/>
                  </a:lnTo>
                  <a:lnTo>
                    <a:pt x="81787" y="490728"/>
                  </a:lnTo>
                  <a:lnTo>
                    <a:pt x="49950" y="484306"/>
                  </a:lnTo>
                  <a:lnTo>
                    <a:pt x="23953" y="466788"/>
                  </a:lnTo>
                  <a:lnTo>
                    <a:pt x="6426" y="440793"/>
                  </a:lnTo>
                  <a:lnTo>
                    <a:pt x="0" y="408940"/>
                  </a:lnTo>
                  <a:lnTo>
                    <a:pt x="0" y="81787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271397" y="2767075"/>
            <a:ext cx="1014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Bloc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/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E31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170305" y="3227704"/>
            <a:ext cx="1219835" cy="497205"/>
            <a:chOff x="1170305" y="3227704"/>
            <a:chExt cx="1219835" cy="497205"/>
          </a:xfrm>
        </p:grpSpPr>
        <p:sp>
          <p:nvSpPr>
            <p:cNvPr id="38" name="object 38"/>
            <p:cNvSpPr/>
            <p:nvPr/>
          </p:nvSpPr>
          <p:spPr>
            <a:xfrm>
              <a:off x="1173480" y="3230879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1131315" y="0"/>
                  </a:moveTo>
                  <a:lnTo>
                    <a:pt x="81787" y="0"/>
                  </a:lnTo>
                  <a:lnTo>
                    <a:pt x="49950" y="6421"/>
                  </a:lnTo>
                  <a:lnTo>
                    <a:pt x="23953" y="23939"/>
                  </a:lnTo>
                  <a:lnTo>
                    <a:pt x="6426" y="49934"/>
                  </a:lnTo>
                  <a:lnTo>
                    <a:pt x="0" y="81787"/>
                  </a:lnTo>
                  <a:lnTo>
                    <a:pt x="0" y="408940"/>
                  </a:lnTo>
                  <a:lnTo>
                    <a:pt x="6426" y="440793"/>
                  </a:lnTo>
                  <a:lnTo>
                    <a:pt x="23953" y="466788"/>
                  </a:lnTo>
                  <a:lnTo>
                    <a:pt x="49950" y="484306"/>
                  </a:lnTo>
                  <a:lnTo>
                    <a:pt x="81787" y="490728"/>
                  </a:lnTo>
                  <a:lnTo>
                    <a:pt x="1131315" y="490728"/>
                  </a:lnTo>
                  <a:lnTo>
                    <a:pt x="1163169" y="484306"/>
                  </a:lnTo>
                  <a:lnTo>
                    <a:pt x="1189164" y="466788"/>
                  </a:lnTo>
                  <a:lnTo>
                    <a:pt x="1206682" y="440793"/>
                  </a:lnTo>
                  <a:lnTo>
                    <a:pt x="1213103" y="408940"/>
                  </a:lnTo>
                  <a:lnTo>
                    <a:pt x="1213103" y="81787"/>
                  </a:lnTo>
                  <a:lnTo>
                    <a:pt x="1206682" y="49934"/>
                  </a:lnTo>
                  <a:lnTo>
                    <a:pt x="1189164" y="23939"/>
                  </a:lnTo>
                  <a:lnTo>
                    <a:pt x="1163169" y="6421"/>
                  </a:lnTo>
                  <a:lnTo>
                    <a:pt x="1131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173480" y="3230879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0" y="81787"/>
                  </a:moveTo>
                  <a:lnTo>
                    <a:pt x="6426" y="49934"/>
                  </a:lnTo>
                  <a:lnTo>
                    <a:pt x="23953" y="23939"/>
                  </a:lnTo>
                  <a:lnTo>
                    <a:pt x="49950" y="6421"/>
                  </a:lnTo>
                  <a:lnTo>
                    <a:pt x="81787" y="0"/>
                  </a:lnTo>
                  <a:lnTo>
                    <a:pt x="1131315" y="0"/>
                  </a:lnTo>
                  <a:lnTo>
                    <a:pt x="1163169" y="6421"/>
                  </a:lnTo>
                  <a:lnTo>
                    <a:pt x="1189164" y="23939"/>
                  </a:lnTo>
                  <a:lnTo>
                    <a:pt x="1206682" y="49934"/>
                  </a:lnTo>
                  <a:lnTo>
                    <a:pt x="1213103" y="81787"/>
                  </a:lnTo>
                  <a:lnTo>
                    <a:pt x="1213103" y="408940"/>
                  </a:lnTo>
                  <a:lnTo>
                    <a:pt x="1206682" y="440793"/>
                  </a:lnTo>
                  <a:lnTo>
                    <a:pt x="1189164" y="466788"/>
                  </a:lnTo>
                  <a:lnTo>
                    <a:pt x="1163169" y="484306"/>
                  </a:lnTo>
                  <a:lnTo>
                    <a:pt x="1131315" y="490728"/>
                  </a:lnTo>
                  <a:lnTo>
                    <a:pt x="81787" y="490728"/>
                  </a:lnTo>
                  <a:lnTo>
                    <a:pt x="49950" y="484306"/>
                  </a:lnTo>
                  <a:lnTo>
                    <a:pt x="23953" y="466788"/>
                  </a:lnTo>
                  <a:lnTo>
                    <a:pt x="6426" y="440793"/>
                  </a:lnTo>
                  <a:lnTo>
                    <a:pt x="0" y="408940"/>
                  </a:lnTo>
                  <a:lnTo>
                    <a:pt x="0" y="81787"/>
                  </a:lnTo>
                  <a:close/>
                </a:path>
              </a:pathLst>
            </a:custGeom>
            <a:ln w="6349">
              <a:solidFill>
                <a:srgbClr val="D7795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396364" y="3319653"/>
            <a:ext cx="7639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Ponctuel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170305" y="3780916"/>
            <a:ext cx="1219835" cy="497205"/>
            <a:chOff x="1170305" y="3780916"/>
            <a:chExt cx="1219835" cy="497205"/>
          </a:xfrm>
        </p:grpSpPr>
        <p:sp>
          <p:nvSpPr>
            <p:cNvPr id="42" name="object 42"/>
            <p:cNvSpPr/>
            <p:nvPr/>
          </p:nvSpPr>
          <p:spPr>
            <a:xfrm>
              <a:off x="1173480" y="3784091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1131315" y="0"/>
                  </a:moveTo>
                  <a:lnTo>
                    <a:pt x="81787" y="0"/>
                  </a:lnTo>
                  <a:lnTo>
                    <a:pt x="49950" y="6421"/>
                  </a:lnTo>
                  <a:lnTo>
                    <a:pt x="23953" y="23939"/>
                  </a:lnTo>
                  <a:lnTo>
                    <a:pt x="6426" y="49934"/>
                  </a:lnTo>
                  <a:lnTo>
                    <a:pt x="0" y="81787"/>
                  </a:lnTo>
                  <a:lnTo>
                    <a:pt x="0" y="408939"/>
                  </a:lnTo>
                  <a:lnTo>
                    <a:pt x="6426" y="440793"/>
                  </a:lnTo>
                  <a:lnTo>
                    <a:pt x="23953" y="466788"/>
                  </a:lnTo>
                  <a:lnTo>
                    <a:pt x="49950" y="484306"/>
                  </a:lnTo>
                  <a:lnTo>
                    <a:pt x="81787" y="490727"/>
                  </a:lnTo>
                  <a:lnTo>
                    <a:pt x="1131315" y="490727"/>
                  </a:lnTo>
                  <a:lnTo>
                    <a:pt x="1163169" y="484306"/>
                  </a:lnTo>
                  <a:lnTo>
                    <a:pt x="1189164" y="466788"/>
                  </a:lnTo>
                  <a:lnTo>
                    <a:pt x="1206682" y="440793"/>
                  </a:lnTo>
                  <a:lnTo>
                    <a:pt x="1213103" y="408939"/>
                  </a:lnTo>
                  <a:lnTo>
                    <a:pt x="1213103" y="81787"/>
                  </a:lnTo>
                  <a:lnTo>
                    <a:pt x="1206682" y="49934"/>
                  </a:lnTo>
                  <a:lnTo>
                    <a:pt x="1189164" y="23939"/>
                  </a:lnTo>
                  <a:lnTo>
                    <a:pt x="1163169" y="6421"/>
                  </a:lnTo>
                  <a:lnTo>
                    <a:pt x="1131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1173480" y="3784091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0" y="81787"/>
                  </a:moveTo>
                  <a:lnTo>
                    <a:pt x="6426" y="49934"/>
                  </a:lnTo>
                  <a:lnTo>
                    <a:pt x="23953" y="23939"/>
                  </a:lnTo>
                  <a:lnTo>
                    <a:pt x="49950" y="6421"/>
                  </a:lnTo>
                  <a:lnTo>
                    <a:pt x="81787" y="0"/>
                  </a:lnTo>
                  <a:lnTo>
                    <a:pt x="1131315" y="0"/>
                  </a:lnTo>
                  <a:lnTo>
                    <a:pt x="1163169" y="6421"/>
                  </a:lnTo>
                  <a:lnTo>
                    <a:pt x="1189164" y="23939"/>
                  </a:lnTo>
                  <a:lnTo>
                    <a:pt x="1206682" y="49934"/>
                  </a:lnTo>
                  <a:lnTo>
                    <a:pt x="1213103" y="81787"/>
                  </a:lnTo>
                  <a:lnTo>
                    <a:pt x="1213103" y="408939"/>
                  </a:lnTo>
                  <a:lnTo>
                    <a:pt x="1206682" y="440793"/>
                  </a:lnTo>
                  <a:lnTo>
                    <a:pt x="1189164" y="466788"/>
                  </a:lnTo>
                  <a:lnTo>
                    <a:pt x="1163169" y="484306"/>
                  </a:lnTo>
                  <a:lnTo>
                    <a:pt x="1131315" y="490727"/>
                  </a:lnTo>
                  <a:lnTo>
                    <a:pt x="81787" y="490727"/>
                  </a:lnTo>
                  <a:lnTo>
                    <a:pt x="49950" y="484306"/>
                  </a:lnTo>
                  <a:lnTo>
                    <a:pt x="23953" y="466788"/>
                  </a:lnTo>
                  <a:lnTo>
                    <a:pt x="6426" y="440793"/>
                  </a:lnTo>
                  <a:lnTo>
                    <a:pt x="0" y="408939"/>
                  </a:lnTo>
                  <a:lnTo>
                    <a:pt x="0" y="81787"/>
                  </a:lnTo>
                  <a:close/>
                </a:path>
              </a:pathLst>
            </a:custGeom>
            <a:ln w="6350">
              <a:solidFill>
                <a:srgbClr val="C4816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501521" y="3871976"/>
            <a:ext cx="5568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Coef</a:t>
            </a:r>
            <a:r>
              <a:rPr kumimoji="0" sz="16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4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170305" y="4332604"/>
            <a:ext cx="1219835" cy="497205"/>
            <a:chOff x="1170305" y="4332604"/>
            <a:chExt cx="1219835" cy="497205"/>
          </a:xfrm>
        </p:grpSpPr>
        <p:sp>
          <p:nvSpPr>
            <p:cNvPr id="46" name="object 46"/>
            <p:cNvSpPr/>
            <p:nvPr/>
          </p:nvSpPr>
          <p:spPr>
            <a:xfrm>
              <a:off x="1173480" y="4335779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1131315" y="0"/>
                  </a:moveTo>
                  <a:lnTo>
                    <a:pt x="81787" y="0"/>
                  </a:lnTo>
                  <a:lnTo>
                    <a:pt x="49950" y="6421"/>
                  </a:lnTo>
                  <a:lnTo>
                    <a:pt x="23953" y="23939"/>
                  </a:lnTo>
                  <a:lnTo>
                    <a:pt x="6426" y="49934"/>
                  </a:lnTo>
                  <a:lnTo>
                    <a:pt x="0" y="81788"/>
                  </a:lnTo>
                  <a:lnTo>
                    <a:pt x="0" y="408940"/>
                  </a:lnTo>
                  <a:lnTo>
                    <a:pt x="6426" y="440793"/>
                  </a:lnTo>
                  <a:lnTo>
                    <a:pt x="23953" y="466788"/>
                  </a:lnTo>
                  <a:lnTo>
                    <a:pt x="49950" y="484306"/>
                  </a:lnTo>
                  <a:lnTo>
                    <a:pt x="81787" y="490728"/>
                  </a:lnTo>
                  <a:lnTo>
                    <a:pt x="1131315" y="490728"/>
                  </a:lnTo>
                  <a:lnTo>
                    <a:pt x="1163169" y="484306"/>
                  </a:lnTo>
                  <a:lnTo>
                    <a:pt x="1189164" y="466788"/>
                  </a:lnTo>
                  <a:lnTo>
                    <a:pt x="1206682" y="440793"/>
                  </a:lnTo>
                  <a:lnTo>
                    <a:pt x="1213103" y="408940"/>
                  </a:lnTo>
                  <a:lnTo>
                    <a:pt x="1213103" y="81788"/>
                  </a:lnTo>
                  <a:lnTo>
                    <a:pt x="1206682" y="49934"/>
                  </a:lnTo>
                  <a:lnTo>
                    <a:pt x="1189164" y="23939"/>
                  </a:lnTo>
                  <a:lnTo>
                    <a:pt x="1163169" y="6421"/>
                  </a:lnTo>
                  <a:lnTo>
                    <a:pt x="1131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1173480" y="4335779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0" y="81788"/>
                  </a:moveTo>
                  <a:lnTo>
                    <a:pt x="6426" y="49934"/>
                  </a:lnTo>
                  <a:lnTo>
                    <a:pt x="23953" y="23939"/>
                  </a:lnTo>
                  <a:lnTo>
                    <a:pt x="49950" y="6421"/>
                  </a:lnTo>
                  <a:lnTo>
                    <a:pt x="81787" y="0"/>
                  </a:lnTo>
                  <a:lnTo>
                    <a:pt x="1131315" y="0"/>
                  </a:lnTo>
                  <a:lnTo>
                    <a:pt x="1163169" y="6421"/>
                  </a:lnTo>
                  <a:lnTo>
                    <a:pt x="1189164" y="23939"/>
                  </a:lnTo>
                  <a:lnTo>
                    <a:pt x="1206682" y="49934"/>
                  </a:lnTo>
                  <a:lnTo>
                    <a:pt x="1213103" y="81788"/>
                  </a:lnTo>
                  <a:lnTo>
                    <a:pt x="1213103" y="408940"/>
                  </a:lnTo>
                  <a:lnTo>
                    <a:pt x="1206682" y="440793"/>
                  </a:lnTo>
                  <a:lnTo>
                    <a:pt x="1189164" y="466788"/>
                  </a:lnTo>
                  <a:lnTo>
                    <a:pt x="1163169" y="484306"/>
                  </a:lnTo>
                  <a:lnTo>
                    <a:pt x="1131315" y="490728"/>
                  </a:lnTo>
                  <a:lnTo>
                    <a:pt x="81787" y="490728"/>
                  </a:lnTo>
                  <a:lnTo>
                    <a:pt x="49950" y="484306"/>
                  </a:lnTo>
                  <a:lnTo>
                    <a:pt x="23953" y="466788"/>
                  </a:lnTo>
                  <a:lnTo>
                    <a:pt x="6426" y="440793"/>
                  </a:lnTo>
                  <a:lnTo>
                    <a:pt x="0" y="408940"/>
                  </a:lnTo>
                  <a:lnTo>
                    <a:pt x="0" y="81788"/>
                  </a:lnTo>
                  <a:close/>
                </a:path>
              </a:pathLst>
            </a:custGeom>
            <a:ln w="6350">
              <a:solidFill>
                <a:srgbClr val="B4908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588388" y="4424298"/>
            <a:ext cx="3803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Oral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170305" y="4884292"/>
            <a:ext cx="1219835" cy="499109"/>
            <a:chOff x="1170305" y="4884292"/>
            <a:chExt cx="1219835" cy="499109"/>
          </a:xfrm>
        </p:grpSpPr>
        <p:sp>
          <p:nvSpPr>
            <p:cNvPr id="50" name="object 50"/>
            <p:cNvSpPr/>
            <p:nvPr/>
          </p:nvSpPr>
          <p:spPr>
            <a:xfrm>
              <a:off x="1173480" y="4887467"/>
              <a:ext cx="1213485" cy="492759"/>
            </a:xfrm>
            <a:custGeom>
              <a:avLst/>
              <a:gdLst/>
              <a:ahLst/>
              <a:cxnLst/>
              <a:rect l="l" t="t" r="r" b="b"/>
              <a:pathLst>
                <a:path w="1213485" h="492760">
                  <a:moveTo>
                    <a:pt x="1131062" y="0"/>
                  </a:moveTo>
                  <a:lnTo>
                    <a:pt x="82041" y="0"/>
                  </a:lnTo>
                  <a:lnTo>
                    <a:pt x="50106" y="6443"/>
                  </a:lnTo>
                  <a:lnTo>
                    <a:pt x="24028" y="24018"/>
                  </a:lnTo>
                  <a:lnTo>
                    <a:pt x="6446" y="50095"/>
                  </a:lnTo>
                  <a:lnTo>
                    <a:pt x="0" y="82041"/>
                  </a:lnTo>
                  <a:lnTo>
                    <a:pt x="0" y="410209"/>
                  </a:lnTo>
                  <a:lnTo>
                    <a:pt x="6446" y="442156"/>
                  </a:lnTo>
                  <a:lnTo>
                    <a:pt x="24028" y="468233"/>
                  </a:lnTo>
                  <a:lnTo>
                    <a:pt x="50106" y="485808"/>
                  </a:lnTo>
                  <a:lnTo>
                    <a:pt x="82041" y="492251"/>
                  </a:lnTo>
                  <a:lnTo>
                    <a:pt x="1131062" y="492251"/>
                  </a:lnTo>
                  <a:lnTo>
                    <a:pt x="1163008" y="485808"/>
                  </a:lnTo>
                  <a:lnTo>
                    <a:pt x="1189085" y="468233"/>
                  </a:lnTo>
                  <a:lnTo>
                    <a:pt x="1206660" y="442156"/>
                  </a:lnTo>
                  <a:lnTo>
                    <a:pt x="1213103" y="410209"/>
                  </a:lnTo>
                  <a:lnTo>
                    <a:pt x="1213103" y="82041"/>
                  </a:lnTo>
                  <a:lnTo>
                    <a:pt x="1206660" y="50095"/>
                  </a:lnTo>
                  <a:lnTo>
                    <a:pt x="1189085" y="24018"/>
                  </a:lnTo>
                  <a:lnTo>
                    <a:pt x="1163008" y="6443"/>
                  </a:lnTo>
                  <a:lnTo>
                    <a:pt x="113106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1173480" y="4887467"/>
              <a:ext cx="1213485" cy="492759"/>
            </a:xfrm>
            <a:custGeom>
              <a:avLst/>
              <a:gdLst/>
              <a:ahLst/>
              <a:cxnLst/>
              <a:rect l="l" t="t" r="r" b="b"/>
              <a:pathLst>
                <a:path w="1213485" h="492760">
                  <a:moveTo>
                    <a:pt x="0" y="82041"/>
                  </a:moveTo>
                  <a:lnTo>
                    <a:pt x="6446" y="50095"/>
                  </a:lnTo>
                  <a:lnTo>
                    <a:pt x="24028" y="24018"/>
                  </a:lnTo>
                  <a:lnTo>
                    <a:pt x="50106" y="6443"/>
                  </a:lnTo>
                  <a:lnTo>
                    <a:pt x="82041" y="0"/>
                  </a:lnTo>
                  <a:lnTo>
                    <a:pt x="1131062" y="0"/>
                  </a:lnTo>
                  <a:lnTo>
                    <a:pt x="1163008" y="6443"/>
                  </a:lnTo>
                  <a:lnTo>
                    <a:pt x="1189085" y="24018"/>
                  </a:lnTo>
                  <a:lnTo>
                    <a:pt x="1206660" y="50095"/>
                  </a:lnTo>
                  <a:lnTo>
                    <a:pt x="1213103" y="82041"/>
                  </a:lnTo>
                  <a:lnTo>
                    <a:pt x="1213103" y="410209"/>
                  </a:lnTo>
                  <a:lnTo>
                    <a:pt x="1206660" y="442156"/>
                  </a:lnTo>
                  <a:lnTo>
                    <a:pt x="1189085" y="468233"/>
                  </a:lnTo>
                  <a:lnTo>
                    <a:pt x="1163008" y="485808"/>
                  </a:lnTo>
                  <a:lnTo>
                    <a:pt x="1131062" y="492251"/>
                  </a:lnTo>
                  <a:lnTo>
                    <a:pt x="82041" y="492251"/>
                  </a:lnTo>
                  <a:lnTo>
                    <a:pt x="50106" y="485808"/>
                  </a:lnTo>
                  <a:lnTo>
                    <a:pt x="24028" y="468233"/>
                  </a:lnTo>
                  <a:lnTo>
                    <a:pt x="6446" y="442156"/>
                  </a:lnTo>
                  <a:lnTo>
                    <a:pt x="0" y="410209"/>
                  </a:lnTo>
                  <a:lnTo>
                    <a:pt x="0" y="82041"/>
                  </a:lnTo>
                  <a:close/>
                </a:path>
              </a:pathLst>
            </a:custGeom>
            <a:ln w="635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323213" y="4976876"/>
            <a:ext cx="9575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30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minutes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43229" y="5338673"/>
            <a:ext cx="1055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Épreuve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8215630" y="876046"/>
            <a:ext cx="833119" cy="4874260"/>
            <a:chOff x="8215630" y="876046"/>
            <a:chExt cx="833119" cy="4874260"/>
          </a:xfrm>
        </p:grpSpPr>
        <p:sp>
          <p:nvSpPr>
            <p:cNvPr id="55" name="object 55"/>
            <p:cNvSpPr/>
            <p:nvPr/>
          </p:nvSpPr>
          <p:spPr>
            <a:xfrm>
              <a:off x="8221980" y="882396"/>
              <a:ext cx="820419" cy="4861560"/>
            </a:xfrm>
            <a:custGeom>
              <a:avLst/>
              <a:gdLst/>
              <a:ahLst/>
              <a:cxnLst/>
              <a:rect l="l" t="t" r="r" b="b"/>
              <a:pathLst>
                <a:path w="820420" h="4861560">
                  <a:moveTo>
                    <a:pt x="683260" y="0"/>
                  </a:moveTo>
                  <a:lnTo>
                    <a:pt x="136651" y="0"/>
                  </a:lnTo>
                  <a:lnTo>
                    <a:pt x="93472" y="6969"/>
                  </a:lnTo>
                  <a:lnTo>
                    <a:pt x="55961" y="26375"/>
                  </a:lnTo>
                  <a:lnTo>
                    <a:pt x="26375" y="55961"/>
                  </a:lnTo>
                  <a:lnTo>
                    <a:pt x="6969" y="93472"/>
                  </a:lnTo>
                  <a:lnTo>
                    <a:pt x="0" y="136651"/>
                  </a:lnTo>
                  <a:lnTo>
                    <a:pt x="0" y="4724908"/>
                  </a:lnTo>
                  <a:lnTo>
                    <a:pt x="6969" y="4768097"/>
                  </a:lnTo>
                  <a:lnTo>
                    <a:pt x="26375" y="4805609"/>
                  </a:lnTo>
                  <a:lnTo>
                    <a:pt x="55961" y="4835191"/>
                  </a:lnTo>
                  <a:lnTo>
                    <a:pt x="93472" y="4854592"/>
                  </a:lnTo>
                  <a:lnTo>
                    <a:pt x="136651" y="4861559"/>
                  </a:lnTo>
                  <a:lnTo>
                    <a:pt x="683260" y="4861559"/>
                  </a:lnTo>
                  <a:lnTo>
                    <a:pt x="726439" y="4854592"/>
                  </a:lnTo>
                  <a:lnTo>
                    <a:pt x="763950" y="4835191"/>
                  </a:lnTo>
                  <a:lnTo>
                    <a:pt x="793536" y="4805609"/>
                  </a:lnTo>
                  <a:lnTo>
                    <a:pt x="812942" y="4768097"/>
                  </a:lnTo>
                  <a:lnTo>
                    <a:pt x="819912" y="4724908"/>
                  </a:lnTo>
                  <a:lnTo>
                    <a:pt x="819912" y="136651"/>
                  </a:lnTo>
                  <a:lnTo>
                    <a:pt x="812942" y="93471"/>
                  </a:lnTo>
                  <a:lnTo>
                    <a:pt x="793536" y="55961"/>
                  </a:lnTo>
                  <a:lnTo>
                    <a:pt x="763950" y="26375"/>
                  </a:lnTo>
                  <a:lnTo>
                    <a:pt x="726440" y="6969"/>
                  </a:lnTo>
                  <a:lnTo>
                    <a:pt x="6832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8221980" y="882396"/>
              <a:ext cx="820419" cy="4861560"/>
            </a:xfrm>
            <a:custGeom>
              <a:avLst/>
              <a:gdLst/>
              <a:ahLst/>
              <a:cxnLst/>
              <a:rect l="l" t="t" r="r" b="b"/>
              <a:pathLst>
                <a:path w="820420" h="4861560">
                  <a:moveTo>
                    <a:pt x="0" y="136651"/>
                  </a:moveTo>
                  <a:lnTo>
                    <a:pt x="6969" y="93472"/>
                  </a:lnTo>
                  <a:lnTo>
                    <a:pt x="26375" y="55961"/>
                  </a:lnTo>
                  <a:lnTo>
                    <a:pt x="55961" y="26375"/>
                  </a:lnTo>
                  <a:lnTo>
                    <a:pt x="93472" y="6969"/>
                  </a:lnTo>
                  <a:lnTo>
                    <a:pt x="136651" y="0"/>
                  </a:lnTo>
                  <a:lnTo>
                    <a:pt x="683260" y="0"/>
                  </a:lnTo>
                  <a:lnTo>
                    <a:pt x="726440" y="6969"/>
                  </a:lnTo>
                  <a:lnTo>
                    <a:pt x="763950" y="26375"/>
                  </a:lnTo>
                  <a:lnTo>
                    <a:pt x="793536" y="55961"/>
                  </a:lnTo>
                  <a:lnTo>
                    <a:pt x="812942" y="93471"/>
                  </a:lnTo>
                  <a:lnTo>
                    <a:pt x="819912" y="136651"/>
                  </a:lnTo>
                  <a:lnTo>
                    <a:pt x="819912" y="4724908"/>
                  </a:lnTo>
                  <a:lnTo>
                    <a:pt x="812942" y="4768097"/>
                  </a:lnTo>
                  <a:lnTo>
                    <a:pt x="793536" y="4805609"/>
                  </a:lnTo>
                  <a:lnTo>
                    <a:pt x="763950" y="4835191"/>
                  </a:lnTo>
                  <a:lnTo>
                    <a:pt x="726439" y="4854592"/>
                  </a:lnTo>
                  <a:lnTo>
                    <a:pt x="683260" y="4861559"/>
                  </a:lnTo>
                  <a:lnTo>
                    <a:pt x="136651" y="4861559"/>
                  </a:lnTo>
                  <a:lnTo>
                    <a:pt x="93472" y="4854592"/>
                  </a:lnTo>
                  <a:lnTo>
                    <a:pt x="55961" y="4835191"/>
                  </a:lnTo>
                  <a:lnTo>
                    <a:pt x="26375" y="4805609"/>
                  </a:lnTo>
                  <a:lnTo>
                    <a:pt x="6969" y="4768097"/>
                  </a:lnTo>
                  <a:lnTo>
                    <a:pt x="0" y="4724908"/>
                  </a:lnTo>
                  <a:lnTo>
                    <a:pt x="0" y="136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8430894" y="1833156"/>
            <a:ext cx="482600" cy="29629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3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Prestation</a:t>
            </a:r>
            <a:r>
              <a:rPr kumimoji="0" sz="36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orale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9177273" y="876046"/>
            <a:ext cx="1203325" cy="4874260"/>
            <a:chOff x="9177273" y="876046"/>
            <a:chExt cx="1203325" cy="4874260"/>
          </a:xfrm>
        </p:grpSpPr>
        <p:sp>
          <p:nvSpPr>
            <p:cNvPr id="59" name="object 59"/>
            <p:cNvSpPr/>
            <p:nvPr/>
          </p:nvSpPr>
          <p:spPr>
            <a:xfrm>
              <a:off x="9183623" y="882396"/>
              <a:ext cx="1190625" cy="4861560"/>
            </a:xfrm>
            <a:custGeom>
              <a:avLst/>
              <a:gdLst/>
              <a:ahLst/>
              <a:cxnLst/>
              <a:rect l="l" t="t" r="r" b="b"/>
              <a:pathLst>
                <a:path w="1190625" h="4861560">
                  <a:moveTo>
                    <a:pt x="991870" y="0"/>
                  </a:moveTo>
                  <a:lnTo>
                    <a:pt x="198374" y="0"/>
                  </a:lnTo>
                  <a:lnTo>
                    <a:pt x="152875" y="5236"/>
                  </a:lnTo>
                  <a:lnTo>
                    <a:pt x="111115" y="20155"/>
                  </a:lnTo>
                  <a:lnTo>
                    <a:pt x="74283" y="43567"/>
                  </a:lnTo>
                  <a:lnTo>
                    <a:pt x="43567" y="74283"/>
                  </a:lnTo>
                  <a:lnTo>
                    <a:pt x="20155" y="111115"/>
                  </a:lnTo>
                  <a:lnTo>
                    <a:pt x="5236" y="152875"/>
                  </a:lnTo>
                  <a:lnTo>
                    <a:pt x="0" y="198374"/>
                  </a:lnTo>
                  <a:lnTo>
                    <a:pt x="0" y="4663185"/>
                  </a:lnTo>
                  <a:lnTo>
                    <a:pt x="5236" y="4708672"/>
                  </a:lnTo>
                  <a:lnTo>
                    <a:pt x="20155" y="4750427"/>
                  </a:lnTo>
                  <a:lnTo>
                    <a:pt x="43567" y="4787260"/>
                  </a:lnTo>
                  <a:lnTo>
                    <a:pt x="74283" y="4817980"/>
                  </a:lnTo>
                  <a:lnTo>
                    <a:pt x="111115" y="4841397"/>
                  </a:lnTo>
                  <a:lnTo>
                    <a:pt x="152875" y="4856321"/>
                  </a:lnTo>
                  <a:lnTo>
                    <a:pt x="198374" y="4861559"/>
                  </a:lnTo>
                  <a:lnTo>
                    <a:pt x="991870" y="4861559"/>
                  </a:lnTo>
                  <a:lnTo>
                    <a:pt x="1037368" y="4856321"/>
                  </a:lnTo>
                  <a:lnTo>
                    <a:pt x="1079128" y="4841397"/>
                  </a:lnTo>
                  <a:lnTo>
                    <a:pt x="1115960" y="4817980"/>
                  </a:lnTo>
                  <a:lnTo>
                    <a:pt x="1146676" y="4787260"/>
                  </a:lnTo>
                  <a:lnTo>
                    <a:pt x="1170088" y="4750427"/>
                  </a:lnTo>
                  <a:lnTo>
                    <a:pt x="1185007" y="4708672"/>
                  </a:lnTo>
                  <a:lnTo>
                    <a:pt x="1190244" y="4663185"/>
                  </a:lnTo>
                  <a:lnTo>
                    <a:pt x="1190244" y="198374"/>
                  </a:lnTo>
                  <a:lnTo>
                    <a:pt x="1185007" y="152875"/>
                  </a:lnTo>
                  <a:lnTo>
                    <a:pt x="1170088" y="111115"/>
                  </a:lnTo>
                  <a:lnTo>
                    <a:pt x="1146676" y="74283"/>
                  </a:lnTo>
                  <a:lnTo>
                    <a:pt x="1115960" y="43567"/>
                  </a:lnTo>
                  <a:lnTo>
                    <a:pt x="1079128" y="20155"/>
                  </a:lnTo>
                  <a:lnTo>
                    <a:pt x="1037368" y="5236"/>
                  </a:lnTo>
                  <a:lnTo>
                    <a:pt x="99187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9183623" y="882396"/>
              <a:ext cx="1190625" cy="4861560"/>
            </a:xfrm>
            <a:custGeom>
              <a:avLst/>
              <a:gdLst/>
              <a:ahLst/>
              <a:cxnLst/>
              <a:rect l="l" t="t" r="r" b="b"/>
              <a:pathLst>
                <a:path w="1190625" h="4861560">
                  <a:moveTo>
                    <a:pt x="0" y="198374"/>
                  </a:moveTo>
                  <a:lnTo>
                    <a:pt x="5236" y="152875"/>
                  </a:lnTo>
                  <a:lnTo>
                    <a:pt x="20155" y="111115"/>
                  </a:lnTo>
                  <a:lnTo>
                    <a:pt x="43567" y="74283"/>
                  </a:lnTo>
                  <a:lnTo>
                    <a:pt x="74283" y="43567"/>
                  </a:lnTo>
                  <a:lnTo>
                    <a:pt x="111115" y="20155"/>
                  </a:lnTo>
                  <a:lnTo>
                    <a:pt x="152875" y="5236"/>
                  </a:lnTo>
                  <a:lnTo>
                    <a:pt x="198374" y="0"/>
                  </a:lnTo>
                  <a:lnTo>
                    <a:pt x="991870" y="0"/>
                  </a:lnTo>
                  <a:lnTo>
                    <a:pt x="1037368" y="5236"/>
                  </a:lnTo>
                  <a:lnTo>
                    <a:pt x="1079128" y="20155"/>
                  </a:lnTo>
                  <a:lnTo>
                    <a:pt x="1115960" y="43567"/>
                  </a:lnTo>
                  <a:lnTo>
                    <a:pt x="1146676" y="74283"/>
                  </a:lnTo>
                  <a:lnTo>
                    <a:pt x="1170088" y="111115"/>
                  </a:lnTo>
                  <a:lnTo>
                    <a:pt x="1185007" y="152875"/>
                  </a:lnTo>
                  <a:lnTo>
                    <a:pt x="1190244" y="198374"/>
                  </a:lnTo>
                  <a:lnTo>
                    <a:pt x="1190244" y="4663185"/>
                  </a:lnTo>
                  <a:lnTo>
                    <a:pt x="1185007" y="4708672"/>
                  </a:lnTo>
                  <a:lnTo>
                    <a:pt x="1170088" y="4750427"/>
                  </a:lnTo>
                  <a:lnTo>
                    <a:pt x="1146676" y="4787260"/>
                  </a:lnTo>
                  <a:lnTo>
                    <a:pt x="1115960" y="4817980"/>
                  </a:lnTo>
                  <a:lnTo>
                    <a:pt x="1079128" y="4841397"/>
                  </a:lnTo>
                  <a:lnTo>
                    <a:pt x="1037368" y="4856321"/>
                  </a:lnTo>
                  <a:lnTo>
                    <a:pt x="991870" y="4861559"/>
                  </a:lnTo>
                  <a:lnTo>
                    <a:pt x="198374" y="4861559"/>
                  </a:lnTo>
                  <a:lnTo>
                    <a:pt x="152875" y="4856321"/>
                  </a:lnTo>
                  <a:lnTo>
                    <a:pt x="111115" y="4841397"/>
                  </a:lnTo>
                  <a:lnTo>
                    <a:pt x="74283" y="4817980"/>
                  </a:lnTo>
                  <a:lnTo>
                    <a:pt x="43567" y="4787260"/>
                  </a:lnTo>
                  <a:lnTo>
                    <a:pt x="20155" y="4750427"/>
                  </a:lnTo>
                  <a:lnTo>
                    <a:pt x="5236" y="4708672"/>
                  </a:lnTo>
                  <a:lnTo>
                    <a:pt x="0" y="4663185"/>
                  </a:lnTo>
                  <a:lnTo>
                    <a:pt x="0" y="19837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9457435" y="1061153"/>
            <a:ext cx="696595" cy="45091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enseignant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domaine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professionnel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+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professionnel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(1)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0509250" y="876046"/>
            <a:ext cx="1353820" cy="675640"/>
            <a:chOff x="10509250" y="876046"/>
            <a:chExt cx="1353820" cy="675640"/>
          </a:xfrm>
        </p:grpSpPr>
        <p:sp>
          <p:nvSpPr>
            <p:cNvPr id="63" name="object 63"/>
            <p:cNvSpPr/>
            <p:nvPr/>
          </p:nvSpPr>
          <p:spPr>
            <a:xfrm>
              <a:off x="10515600" y="882396"/>
              <a:ext cx="1341120" cy="662940"/>
            </a:xfrm>
            <a:custGeom>
              <a:avLst/>
              <a:gdLst/>
              <a:ahLst/>
              <a:cxnLst/>
              <a:rect l="l" t="t" r="r" b="b"/>
              <a:pathLst>
                <a:path w="1341120" h="662940">
                  <a:moveTo>
                    <a:pt x="1230629" y="0"/>
                  </a:moveTo>
                  <a:lnTo>
                    <a:pt x="110490" y="0"/>
                  </a:lnTo>
                  <a:lnTo>
                    <a:pt x="67508" y="8691"/>
                  </a:lnTo>
                  <a:lnTo>
                    <a:pt x="32385" y="32385"/>
                  </a:lnTo>
                  <a:lnTo>
                    <a:pt x="8691" y="67508"/>
                  </a:lnTo>
                  <a:lnTo>
                    <a:pt x="0" y="110489"/>
                  </a:lnTo>
                  <a:lnTo>
                    <a:pt x="0" y="552450"/>
                  </a:lnTo>
                  <a:lnTo>
                    <a:pt x="8691" y="595431"/>
                  </a:lnTo>
                  <a:lnTo>
                    <a:pt x="32384" y="630554"/>
                  </a:lnTo>
                  <a:lnTo>
                    <a:pt x="67508" y="654248"/>
                  </a:lnTo>
                  <a:lnTo>
                    <a:pt x="110490" y="662939"/>
                  </a:lnTo>
                  <a:lnTo>
                    <a:pt x="1230629" y="662939"/>
                  </a:lnTo>
                  <a:lnTo>
                    <a:pt x="1273611" y="654248"/>
                  </a:lnTo>
                  <a:lnTo>
                    <a:pt x="1308734" y="630554"/>
                  </a:lnTo>
                  <a:lnTo>
                    <a:pt x="1332428" y="595431"/>
                  </a:lnTo>
                  <a:lnTo>
                    <a:pt x="1341120" y="552450"/>
                  </a:lnTo>
                  <a:lnTo>
                    <a:pt x="1341120" y="110489"/>
                  </a:lnTo>
                  <a:lnTo>
                    <a:pt x="1332428" y="67508"/>
                  </a:lnTo>
                  <a:lnTo>
                    <a:pt x="1308735" y="32384"/>
                  </a:lnTo>
                  <a:lnTo>
                    <a:pt x="1273611" y="8691"/>
                  </a:lnTo>
                  <a:lnTo>
                    <a:pt x="123062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10515600" y="882396"/>
              <a:ext cx="1341120" cy="662940"/>
            </a:xfrm>
            <a:custGeom>
              <a:avLst/>
              <a:gdLst/>
              <a:ahLst/>
              <a:cxnLst/>
              <a:rect l="l" t="t" r="r" b="b"/>
              <a:pathLst>
                <a:path w="1341120" h="662940">
                  <a:moveTo>
                    <a:pt x="0" y="110489"/>
                  </a:moveTo>
                  <a:lnTo>
                    <a:pt x="8691" y="67508"/>
                  </a:lnTo>
                  <a:lnTo>
                    <a:pt x="32385" y="32385"/>
                  </a:lnTo>
                  <a:lnTo>
                    <a:pt x="67508" y="8691"/>
                  </a:lnTo>
                  <a:lnTo>
                    <a:pt x="110490" y="0"/>
                  </a:lnTo>
                  <a:lnTo>
                    <a:pt x="1230629" y="0"/>
                  </a:lnTo>
                  <a:lnTo>
                    <a:pt x="1273611" y="8691"/>
                  </a:lnTo>
                  <a:lnTo>
                    <a:pt x="1308735" y="32384"/>
                  </a:lnTo>
                  <a:lnTo>
                    <a:pt x="1332428" y="67508"/>
                  </a:lnTo>
                  <a:lnTo>
                    <a:pt x="1341120" y="110489"/>
                  </a:lnTo>
                  <a:lnTo>
                    <a:pt x="1341120" y="552450"/>
                  </a:lnTo>
                  <a:lnTo>
                    <a:pt x="1332428" y="595431"/>
                  </a:lnTo>
                  <a:lnTo>
                    <a:pt x="1308734" y="630554"/>
                  </a:lnTo>
                  <a:lnTo>
                    <a:pt x="1273611" y="654248"/>
                  </a:lnTo>
                  <a:lnTo>
                    <a:pt x="1230629" y="662939"/>
                  </a:lnTo>
                  <a:lnTo>
                    <a:pt x="110490" y="662939"/>
                  </a:lnTo>
                  <a:lnTo>
                    <a:pt x="67508" y="654248"/>
                  </a:lnTo>
                  <a:lnTo>
                    <a:pt x="32384" y="630554"/>
                  </a:lnTo>
                  <a:lnTo>
                    <a:pt x="8691" y="595431"/>
                  </a:lnTo>
                  <a:lnTo>
                    <a:pt x="0" y="552450"/>
                  </a:lnTo>
                  <a:lnTo>
                    <a:pt x="0" y="11048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10715370" y="912114"/>
            <a:ext cx="94424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Centre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d’examen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10509250" y="3625341"/>
            <a:ext cx="1353820" cy="2125345"/>
            <a:chOff x="10509250" y="3625341"/>
            <a:chExt cx="1353820" cy="2125345"/>
          </a:xfrm>
        </p:grpSpPr>
        <p:sp>
          <p:nvSpPr>
            <p:cNvPr id="67" name="object 67"/>
            <p:cNvSpPr/>
            <p:nvPr/>
          </p:nvSpPr>
          <p:spPr>
            <a:xfrm>
              <a:off x="10515600" y="3631691"/>
              <a:ext cx="1341120" cy="2112645"/>
            </a:xfrm>
            <a:custGeom>
              <a:avLst/>
              <a:gdLst/>
              <a:ahLst/>
              <a:cxnLst/>
              <a:rect l="l" t="t" r="r" b="b"/>
              <a:pathLst>
                <a:path w="1341120" h="2112645">
                  <a:moveTo>
                    <a:pt x="1117600" y="0"/>
                  </a:moveTo>
                  <a:lnTo>
                    <a:pt x="223520" y="0"/>
                  </a:lnTo>
                  <a:lnTo>
                    <a:pt x="178473" y="4541"/>
                  </a:lnTo>
                  <a:lnTo>
                    <a:pt x="136517" y="17565"/>
                  </a:lnTo>
                  <a:lnTo>
                    <a:pt x="98549" y="38174"/>
                  </a:lnTo>
                  <a:lnTo>
                    <a:pt x="65468" y="65468"/>
                  </a:lnTo>
                  <a:lnTo>
                    <a:pt x="38174" y="98549"/>
                  </a:lnTo>
                  <a:lnTo>
                    <a:pt x="17565" y="136517"/>
                  </a:lnTo>
                  <a:lnTo>
                    <a:pt x="4541" y="178473"/>
                  </a:lnTo>
                  <a:lnTo>
                    <a:pt x="0" y="223519"/>
                  </a:lnTo>
                  <a:lnTo>
                    <a:pt x="0" y="1888743"/>
                  </a:lnTo>
                  <a:lnTo>
                    <a:pt x="4541" y="1933790"/>
                  </a:lnTo>
                  <a:lnTo>
                    <a:pt x="17565" y="1975746"/>
                  </a:lnTo>
                  <a:lnTo>
                    <a:pt x="38174" y="2013714"/>
                  </a:lnTo>
                  <a:lnTo>
                    <a:pt x="65468" y="2046795"/>
                  </a:lnTo>
                  <a:lnTo>
                    <a:pt x="98549" y="2074089"/>
                  </a:lnTo>
                  <a:lnTo>
                    <a:pt x="136517" y="2094698"/>
                  </a:lnTo>
                  <a:lnTo>
                    <a:pt x="178473" y="2107722"/>
                  </a:lnTo>
                  <a:lnTo>
                    <a:pt x="223520" y="2112263"/>
                  </a:lnTo>
                  <a:lnTo>
                    <a:pt x="1117600" y="2112263"/>
                  </a:lnTo>
                  <a:lnTo>
                    <a:pt x="1162646" y="2107722"/>
                  </a:lnTo>
                  <a:lnTo>
                    <a:pt x="1204602" y="2094698"/>
                  </a:lnTo>
                  <a:lnTo>
                    <a:pt x="1242570" y="2074089"/>
                  </a:lnTo>
                  <a:lnTo>
                    <a:pt x="1275651" y="2046795"/>
                  </a:lnTo>
                  <a:lnTo>
                    <a:pt x="1302945" y="2013714"/>
                  </a:lnTo>
                  <a:lnTo>
                    <a:pt x="1323554" y="1975746"/>
                  </a:lnTo>
                  <a:lnTo>
                    <a:pt x="1336578" y="1933790"/>
                  </a:lnTo>
                  <a:lnTo>
                    <a:pt x="1341120" y="1888743"/>
                  </a:lnTo>
                  <a:lnTo>
                    <a:pt x="1341120" y="223519"/>
                  </a:lnTo>
                  <a:lnTo>
                    <a:pt x="1336578" y="178473"/>
                  </a:lnTo>
                  <a:lnTo>
                    <a:pt x="1323554" y="136517"/>
                  </a:lnTo>
                  <a:lnTo>
                    <a:pt x="1302945" y="98549"/>
                  </a:lnTo>
                  <a:lnTo>
                    <a:pt x="1275651" y="65468"/>
                  </a:lnTo>
                  <a:lnTo>
                    <a:pt x="1242570" y="38174"/>
                  </a:lnTo>
                  <a:lnTo>
                    <a:pt x="1204602" y="17565"/>
                  </a:lnTo>
                  <a:lnTo>
                    <a:pt x="1162646" y="4541"/>
                  </a:lnTo>
                  <a:lnTo>
                    <a:pt x="111760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10515600" y="3631691"/>
              <a:ext cx="1341120" cy="2112645"/>
            </a:xfrm>
            <a:custGeom>
              <a:avLst/>
              <a:gdLst/>
              <a:ahLst/>
              <a:cxnLst/>
              <a:rect l="l" t="t" r="r" b="b"/>
              <a:pathLst>
                <a:path w="1341120" h="2112645">
                  <a:moveTo>
                    <a:pt x="0" y="223519"/>
                  </a:moveTo>
                  <a:lnTo>
                    <a:pt x="4541" y="178473"/>
                  </a:lnTo>
                  <a:lnTo>
                    <a:pt x="17565" y="136517"/>
                  </a:lnTo>
                  <a:lnTo>
                    <a:pt x="38174" y="98549"/>
                  </a:lnTo>
                  <a:lnTo>
                    <a:pt x="65468" y="65468"/>
                  </a:lnTo>
                  <a:lnTo>
                    <a:pt x="98549" y="38174"/>
                  </a:lnTo>
                  <a:lnTo>
                    <a:pt x="136517" y="17565"/>
                  </a:lnTo>
                  <a:lnTo>
                    <a:pt x="178473" y="4541"/>
                  </a:lnTo>
                  <a:lnTo>
                    <a:pt x="223520" y="0"/>
                  </a:lnTo>
                  <a:lnTo>
                    <a:pt x="1117600" y="0"/>
                  </a:lnTo>
                  <a:lnTo>
                    <a:pt x="1162646" y="4541"/>
                  </a:lnTo>
                  <a:lnTo>
                    <a:pt x="1204602" y="17565"/>
                  </a:lnTo>
                  <a:lnTo>
                    <a:pt x="1242570" y="38174"/>
                  </a:lnTo>
                  <a:lnTo>
                    <a:pt x="1275651" y="65468"/>
                  </a:lnTo>
                  <a:lnTo>
                    <a:pt x="1302945" y="98549"/>
                  </a:lnTo>
                  <a:lnTo>
                    <a:pt x="1323554" y="136517"/>
                  </a:lnTo>
                  <a:lnTo>
                    <a:pt x="1336578" y="178473"/>
                  </a:lnTo>
                  <a:lnTo>
                    <a:pt x="1341120" y="223519"/>
                  </a:lnTo>
                  <a:lnTo>
                    <a:pt x="1341120" y="1888743"/>
                  </a:lnTo>
                  <a:lnTo>
                    <a:pt x="1336578" y="1933790"/>
                  </a:lnTo>
                  <a:lnTo>
                    <a:pt x="1323554" y="1975746"/>
                  </a:lnTo>
                  <a:lnTo>
                    <a:pt x="1302945" y="2013714"/>
                  </a:lnTo>
                  <a:lnTo>
                    <a:pt x="1275651" y="2046795"/>
                  </a:lnTo>
                  <a:lnTo>
                    <a:pt x="1242570" y="2074089"/>
                  </a:lnTo>
                  <a:lnTo>
                    <a:pt x="1204602" y="2094698"/>
                  </a:lnTo>
                  <a:lnTo>
                    <a:pt x="1162646" y="2107722"/>
                  </a:lnTo>
                  <a:lnTo>
                    <a:pt x="1117600" y="2112263"/>
                  </a:lnTo>
                  <a:lnTo>
                    <a:pt x="223520" y="2112263"/>
                  </a:lnTo>
                  <a:lnTo>
                    <a:pt x="178473" y="2107722"/>
                  </a:lnTo>
                  <a:lnTo>
                    <a:pt x="136517" y="2094698"/>
                  </a:lnTo>
                  <a:lnTo>
                    <a:pt x="98549" y="2074089"/>
                  </a:lnTo>
                  <a:lnTo>
                    <a:pt x="65468" y="2046795"/>
                  </a:lnTo>
                  <a:lnTo>
                    <a:pt x="38174" y="2013714"/>
                  </a:lnTo>
                  <a:lnTo>
                    <a:pt x="17565" y="1975746"/>
                  </a:lnTo>
                  <a:lnTo>
                    <a:pt x="4541" y="1933790"/>
                  </a:lnTo>
                  <a:lnTo>
                    <a:pt x="0" y="1888743"/>
                  </a:lnTo>
                  <a:lnTo>
                    <a:pt x="0" y="22351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10685526" y="3700398"/>
            <a:ext cx="100076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10 </a:t>
            </a:r>
            <a:r>
              <a:rPr kumimoji="0" sz="1800" b="1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‘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2069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(3</a:t>
            </a:r>
            <a:r>
              <a:rPr kumimoji="0" sz="1800" b="1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fiches)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+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20 </a:t>
            </a:r>
            <a:r>
              <a:rPr kumimoji="0" sz="1800" b="1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‘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5080" lvl="0" indent="254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Questions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sur</a:t>
            </a: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  <a:r>
              <a:rPr kumimoji="0" sz="1800" b="1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fiche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ou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+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10509250" y="1647189"/>
            <a:ext cx="1353820" cy="1818639"/>
            <a:chOff x="10509250" y="1647189"/>
            <a:chExt cx="1353820" cy="1818639"/>
          </a:xfrm>
        </p:grpSpPr>
        <p:sp>
          <p:nvSpPr>
            <p:cNvPr id="71" name="object 71"/>
            <p:cNvSpPr/>
            <p:nvPr/>
          </p:nvSpPr>
          <p:spPr>
            <a:xfrm>
              <a:off x="10515600" y="1653539"/>
              <a:ext cx="1341120" cy="1805939"/>
            </a:xfrm>
            <a:custGeom>
              <a:avLst/>
              <a:gdLst/>
              <a:ahLst/>
              <a:cxnLst/>
              <a:rect l="l" t="t" r="r" b="b"/>
              <a:pathLst>
                <a:path w="1341120" h="1805939">
                  <a:moveTo>
                    <a:pt x="1117600" y="0"/>
                  </a:moveTo>
                  <a:lnTo>
                    <a:pt x="223520" y="0"/>
                  </a:lnTo>
                  <a:lnTo>
                    <a:pt x="178473" y="4541"/>
                  </a:lnTo>
                  <a:lnTo>
                    <a:pt x="136517" y="17565"/>
                  </a:lnTo>
                  <a:lnTo>
                    <a:pt x="98549" y="38174"/>
                  </a:lnTo>
                  <a:lnTo>
                    <a:pt x="65468" y="65468"/>
                  </a:lnTo>
                  <a:lnTo>
                    <a:pt x="38174" y="98549"/>
                  </a:lnTo>
                  <a:lnTo>
                    <a:pt x="17565" y="136517"/>
                  </a:lnTo>
                  <a:lnTo>
                    <a:pt x="4541" y="178473"/>
                  </a:lnTo>
                  <a:lnTo>
                    <a:pt x="0" y="223520"/>
                  </a:lnTo>
                  <a:lnTo>
                    <a:pt x="0" y="1582420"/>
                  </a:lnTo>
                  <a:lnTo>
                    <a:pt x="4541" y="1627466"/>
                  </a:lnTo>
                  <a:lnTo>
                    <a:pt x="17565" y="1669422"/>
                  </a:lnTo>
                  <a:lnTo>
                    <a:pt x="38174" y="1707390"/>
                  </a:lnTo>
                  <a:lnTo>
                    <a:pt x="65468" y="1740471"/>
                  </a:lnTo>
                  <a:lnTo>
                    <a:pt x="98549" y="1767765"/>
                  </a:lnTo>
                  <a:lnTo>
                    <a:pt x="136517" y="1788374"/>
                  </a:lnTo>
                  <a:lnTo>
                    <a:pt x="178473" y="1801398"/>
                  </a:lnTo>
                  <a:lnTo>
                    <a:pt x="223520" y="1805939"/>
                  </a:lnTo>
                  <a:lnTo>
                    <a:pt x="1117600" y="1805939"/>
                  </a:lnTo>
                  <a:lnTo>
                    <a:pt x="1162646" y="1801398"/>
                  </a:lnTo>
                  <a:lnTo>
                    <a:pt x="1204602" y="1788374"/>
                  </a:lnTo>
                  <a:lnTo>
                    <a:pt x="1242570" y="1767765"/>
                  </a:lnTo>
                  <a:lnTo>
                    <a:pt x="1275651" y="1740471"/>
                  </a:lnTo>
                  <a:lnTo>
                    <a:pt x="1302945" y="1707390"/>
                  </a:lnTo>
                  <a:lnTo>
                    <a:pt x="1323554" y="1669422"/>
                  </a:lnTo>
                  <a:lnTo>
                    <a:pt x="1336578" y="1627466"/>
                  </a:lnTo>
                  <a:lnTo>
                    <a:pt x="1341120" y="1582420"/>
                  </a:lnTo>
                  <a:lnTo>
                    <a:pt x="1341120" y="223520"/>
                  </a:lnTo>
                  <a:lnTo>
                    <a:pt x="1336578" y="178473"/>
                  </a:lnTo>
                  <a:lnTo>
                    <a:pt x="1323554" y="136517"/>
                  </a:lnTo>
                  <a:lnTo>
                    <a:pt x="1302945" y="98549"/>
                  </a:lnTo>
                  <a:lnTo>
                    <a:pt x="1275651" y="65468"/>
                  </a:lnTo>
                  <a:lnTo>
                    <a:pt x="1242570" y="38174"/>
                  </a:lnTo>
                  <a:lnTo>
                    <a:pt x="1204602" y="17565"/>
                  </a:lnTo>
                  <a:lnTo>
                    <a:pt x="1162646" y="4541"/>
                  </a:lnTo>
                  <a:lnTo>
                    <a:pt x="111760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10515600" y="1653539"/>
              <a:ext cx="1341120" cy="1805939"/>
            </a:xfrm>
            <a:custGeom>
              <a:avLst/>
              <a:gdLst/>
              <a:ahLst/>
              <a:cxnLst/>
              <a:rect l="l" t="t" r="r" b="b"/>
              <a:pathLst>
                <a:path w="1341120" h="1805939">
                  <a:moveTo>
                    <a:pt x="0" y="223520"/>
                  </a:moveTo>
                  <a:lnTo>
                    <a:pt x="4541" y="178473"/>
                  </a:lnTo>
                  <a:lnTo>
                    <a:pt x="17565" y="136517"/>
                  </a:lnTo>
                  <a:lnTo>
                    <a:pt x="38174" y="98549"/>
                  </a:lnTo>
                  <a:lnTo>
                    <a:pt x="65468" y="65468"/>
                  </a:lnTo>
                  <a:lnTo>
                    <a:pt x="98549" y="38174"/>
                  </a:lnTo>
                  <a:lnTo>
                    <a:pt x="136517" y="17565"/>
                  </a:lnTo>
                  <a:lnTo>
                    <a:pt x="178473" y="4541"/>
                  </a:lnTo>
                  <a:lnTo>
                    <a:pt x="223520" y="0"/>
                  </a:lnTo>
                  <a:lnTo>
                    <a:pt x="1117600" y="0"/>
                  </a:lnTo>
                  <a:lnTo>
                    <a:pt x="1162646" y="4541"/>
                  </a:lnTo>
                  <a:lnTo>
                    <a:pt x="1204602" y="17565"/>
                  </a:lnTo>
                  <a:lnTo>
                    <a:pt x="1242570" y="38174"/>
                  </a:lnTo>
                  <a:lnTo>
                    <a:pt x="1275651" y="65468"/>
                  </a:lnTo>
                  <a:lnTo>
                    <a:pt x="1302945" y="98549"/>
                  </a:lnTo>
                  <a:lnTo>
                    <a:pt x="1323554" y="136517"/>
                  </a:lnTo>
                  <a:lnTo>
                    <a:pt x="1336578" y="178473"/>
                  </a:lnTo>
                  <a:lnTo>
                    <a:pt x="1341120" y="223520"/>
                  </a:lnTo>
                  <a:lnTo>
                    <a:pt x="1341120" y="1582420"/>
                  </a:lnTo>
                  <a:lnTo>
                    <a:pt x="1336578" y="1627466"/>
                  </a:lnTo>
                  <a:lnTo>
                    <a:pt x="1323554" y="1669422"/>
                  </a:lnTo>
                  <a:lnTo>
                    <a:pt x="1302945" y="1707390"/>
                  </a:lnTo>
                  <a:lnTo>
                    <a:pt x="1275651" y="1740471"/>
                  </a:lnTo>
                  <a:lnTo>
                    <a:pt x="1242570" y="1767765"/>
                  </a:lnTo>
                  <a:lnTo>
                    <a:pt x="1204602" y="1788374"/>
                  </a:lnTo>
                  <a:lnTo>
                    <a:pt x="1162646" y="1801398"/>
                  </a:lnTo>
                  <a:lnTo>
                    <a:pt x="1117600" y="1805939"/>
                  </a:lnTo>
                  <a:lnTo>
                    <a:pt x="223520" y="1805939"/>
                  </a:lnTo>
                  <a:lnTo>
                    <a:pt x="178473" y="1801398"/>
                  </a:lnTo>
                  <a:lnTo>
                    <a:pt x="136517" y="1788374"/>
                  </a:lnTo>
                  <a:lnTo>
                    <a:pt x="98549" y="1767765"/>
                  </a:lnTo>
                  <a:lnTo>
                    <a:pt x="65468" y="1740471"/>
                  </a:lnTo>
                  <a:lnTo>
                    <a:pt x="38174" y="1707390"/>
                  </a:lnTo>
                  <a:lnTo>
                    <a:pt x="17565" y="1669422"/>
                  </a:lnTo>
                  <a:lnTo>
                    <a:pt x="4541" y="1627466"/>
                  </a:lnTo>
                  <a:lnTo>
                    <a:pt x="0" y="1582420"/>
                  </a:lnTo>
                  <a:lnTo>
                    <a:pt x="0" y="2235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10694669" y="1705483"/>
            <a:ext cx="982344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1905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Temps</a:t>
            </a:r>
            <a:r>
              <a:rPr kumimoji="0" sz="1800" b="1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lecture</a:t>
            </a:r>
            <a:r>
              <a:rPr kumimoji="0" sz="1800" b="1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du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dossier</a:t>
            </a:r>
            <a:r>
              <a:rPr kumimoji="0" sz="1800" b="1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+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rédaction </a:t>
            </a:r>
            <a:r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des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questions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742044" y="6007100"/>
            <a:ext cx="312356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Absence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24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dossier</a:t>
            </a:r>
            <a:r>
              <a:rPr kumimoji="0" sz="24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=</a:t>
            </a:r>
            <a:r>
              <a:rPr kumimoji="0" sz="24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NV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56412" y="6137021"/>
            <a:ext cx="599313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(1)</a:t>
            </a:r>
            <a:r>
              <a:rPr kumimoji="0" sz="14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En</a:t>
            </a:r>
            <a:r>
              <a:rPr kumimoji="0" sz="1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l’absence</a:t>
            </a: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professionnel,</a:t>
            </a: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prévoir</a:t>
            </a: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enseignant</a:t>
            </a:r>
            <a:r>
              <a:rPr kumimoji="0" sz="14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du</a:t>
            </a:r>
            <a:r>
              <a:rPr kumimoji="0" sz="14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domaine</a:t>
            </a:r>
            <a:r>
              <a:rPr kumimoji="0" sz="14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professionnel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6" name="object 7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Direction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générale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l’enseignement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scolaire</a:t>
            </a:r>
            <a:r>
              <a:rPr kumimoji="0" sz="1200" b="0" i="0" u="none" strike="noStrike" kern="0" cap="none" spc="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–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Bureau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formation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des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personnels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enseignants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et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d’éducation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(C1-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2)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175" y="182498"/>
            <a:ext cx="1993582" cy="199358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70605" y="3427221"/>
            <a:ext cx="2670810" cy="1611630"/>
            <a:chOff x="3070605" y="3427221"/>
            <a:chExt cx="2670810" cy="1611630"/>
          </a:xfrm>
        </p:grpSpPr>
        <p:sp>
          <p:nvSpPr>
            <p:cNvPr id="4" name="object 4"/>
            <p:cNvSpPr/>
            <p:nvPr/>
          </p:nvSpPr>
          <p:spPr>
            <a:xfrm>
              <a:off x="3076956" y="3434079"/>
              <a:ext cx="2658110" cy="1597660"/>
            </a:xfrm>
            <a:custGeom>
              <a:avLst/>
              <a:gdLst/>
              <a:ahLst/>
              <a:cxnLst/>
              <a:rect l="l" t="t" r="r" b="b"/>
              <a:pathLst>
                <a:path w="2658110" h="1597660">
                  <a:moveTo>
                    <a:pt x="2657856" y="0"/>
                  </a:moveTo>
                  <a:lnTo>
                    <a:pt x="0" y="0"/>
                  </a:lnTo>
                  <a:lnTo>
                    <a:pt x="0" y="256540"/>
                  </a:lnTo>
                  <a:lnTo>
                    <a:pt x="0" y="1597660"/>
                  </a:lnTo>
                  <a:lnTo>
                    <a:pt x="257683" y="1597660"/>
                  </a:lnTo>
                  <a:lnTo>
                    <a:pt x="257683" y="256540"/>
                  </a:lnTo>
                  <a:lnTo>
                    <a:pt x="2657856" y="256540"/>
                  </a:lnTo>
                  <a:lnTo>
                    <a:pt x="26578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076955" y="3433571"/>
              <a:ext cx="2658110" cy="1598930"/>
            </a:xfrm>
            <a:custGeom>
              <a:avLst/>
              <a:gdLst/>
              <a:ahLst/>
              <a:cxnLst/>
              <a:rect l="l" t="t" r="r" b="b"/>
              <a:pathLst>
                <a:path w="2658110" h="1598929">
                  <a:moveTo>
                    <a:pt x="2657856" y="0"/>
                  </a:moveTo>
                  <a:lnTo>
                    <a:pt x="2657856" y="257555"/>
                  </a:lnTo>
                  <a:lnTo>
                    <a:pt x="257682" y="257555"/>
                  </a:lnTo>
                  <a:lnTo>
                    <a:pt x="257682" y="1598676"/>
                  </a:lnTo>
                  <a:lnTo>
                    <a:pt x="0" y="1598676"/>
                  </a:lnTo>
                  <a:lnTo>
                    <a:pt x="0" y="0"/>
                  </a:lnTo>
                  <a:lnTo>
                    <a:pt x="2657856" y="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04108" y="3714750"/>
            <a:ext cx="2115185" cy="856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0" lvl="0" indent="0" defTabSz="914400" eaLnBrk="1" fontAlgn="auto" latinLnBrk="0" hangingPunct="1">
              <a:lnSpc>
                <a:spcPts val="224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C2.1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080" lvl="0" indent="0" defTabSz="914400" eaLnBrk="1" fontAlgn="auto" latinLnBrk="0" hangingPunct="1">
              <a:lnSpc>
                <a:spcPts val="206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Constituer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le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dossier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de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transport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04108" y="4970779"/>
            <a:ext cx="1384300" cy="59753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lvl="0" indent="63500" defTabSz="914400" eaLnBrk="1" fontAlgn="auto" latinLnBrk="0" hangingPunct="1">
              <a:lnSpc>
                <a:spcPts val="21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Times New Roman"/>
                <a:cs typeface="Times New Roman"/>
              </a:rPr>
              <a:t>4 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Times New Roman"/>
                <a:cs typeface="Times New Roman"/>
              </a:rPr>
              <a:t>critères d’évaluation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81929" y="2700273"/>
            <a:ext cx="465455" cy="467359"/>
            <a:chOff x="5281929" y="2700273"/>
            <a:chExt cx="465455" cy="467359"/>
          </a:xfrm>
        </p:grpSpPr>
        <p:sp>
          <p:nvSpPr>
            <p:cNvPr id="9" name="object 9"/>
            <p:cNvSpPr/>
            <p:nvPr/>
          </p:nvSpPr>
          <p:spPr>
            <a:xfrm>
              <a:off x="5288279" y="2706623"/>
              <a:ext cx="452755" cy="454659"/>
            </a:xfrm>
            <a:custGeom>
              <a:avLst/>
              <a:gdLst/>
              <a:ahLst/>
              <a:cxnLst/>
              <a:rect l="l" t="t" r="r" b="b"/>
              <a:pathLst>
                <a:path w="452754" h="454660">
                  <a:moveTo>
                    <a:pt x="452628" y="0"/>
                  </a:moveTo>
                  <a:lnTo>
                    <a:pt x="0" y="454151"/>
                  </a:lnTo>
                  <a:lnTo>
                    <a:pt x="452628" y="454151"/>
                  </a:lnTo>
                  <a:lnTo>
                    <a:pt x="4526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288279" y="2706623"/>
              <a:ext cx="452755" cy="454659"/>
            </a:xfrm>
            <a:custGeom>
              <a:avLst/>
              <a:gdLst/>
              <a:ahLst/>
              <a:cxnLst/>
              <a:rect l="l" t="t" r="r" b="b"/>
              <a:pathLst>
                <a:path w="452754" h="454660">
                  <a:moveTo>
                    <a:pt x="0" y="454151"/>
                  </a:moveTo>
                  <a:lnTo>
                    <a:pt x="452628" y="0"/>
                  </a:lnTo>
                  <a:lnTo>
                    <a:pt x="452628" y="454151"/>
                  </a:lnTo>
                  <a:lnTo>
                    <a:pt x="0" y="454151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008878" y="2700273"/>
            <a:ext cx="2672080" cy="1610360"/>
            <a:chOff x="6008878" y="2700273"/>
            <a:chExt cx="2672080" cy="1610360"/>
          </a:xfrm>
        </p:grpSpPr>
        <p:sp>
          <p:nvSpPr>
            <p:cNvPr id="12" name="object 12"/>
            <p:cNvSpPr/>
            <p:nvPr/>
          </p:nvSpPr>
          <p:spPr>
            <a:xfrm>
              <a:off x="6015228" y="2706369"/>
              <a:ext cx="2659380" cy="1597660"/>
            </a:xfrm>
            <a:custGeom>
              <a:avLst/>
              <a:gdLst/>
              <a:ahLst/>
              <a:cxnLst/>
              <a:rect l="l" t="t" r="r" b="b"/>
              <a:pathLst>
                <a:path w="2659379" h="1597660">
                  <a:moveTo>
                    <a:pt x="2659380" y="0"/>
                  </a:moveTo>
                  <a:lnTo>
                    <a:pt x="0" y="0"/>
                  </a:lnTo>
                  <a:lnTo>
                    <a:pt x="0" y="257810"/>
                  </a:lnTo>
                  <a:lnTo>
                    <a:pt x="0" y="1597660"/>
                  </a:lnTo>
                  <a:lnTo>
                    <a:pt x="257429" y="1597660"/>
                  </a:lnTo>
                  <a:lnTo>
                    <a:pt x="257429" y="257810"/>
                  </a:lnTo>
                  <a:lnTo>
                    <a:pt x="2659380" y="257810"/>
                  </a:lnTo>
                  <a:lnTo>
                    <a:pt x="26593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015228" y="2706623"/>
              <a:ext cx="2659380" cy="1597660"/>
            </a:xfrm>
            <a:custGeom>
              <a:avLst/>
              <a:gdLst/>
              <a:ahLst/>
              <a:cxnLst/>
              <a:rect l="l" t="t" r="r" b="b"/>
              <a:pathLst>
                <a:path w="2659379" h="1597660">
                  <a:moveTo>
                    <a:pt x="2659379" y="0"/>
                  </a:moveTo>
                  <a:lnTo>
                    <a:pt x="2659379" y="257301"/>
                  </a:lnTo>
                  <a:lnTo>
                    <a:pt x="257429" y="257301"/>
                  </a:lnTo>
                  <a:lnTo>
                    <a:pt x="257429" y="1597152"/>
                  </a:lnTo>
                  <a:lnTo>
                    <a:pt x="0" y="1597152"/>
                  </a:lnTo>
                  <a:lnTo>
                    <a:pt x="0" y="0"/>
                  </a:lnTo>
                  <a:lnTo>
                    <a:pt x="2659379" y="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343269" y="2986862"/>
            <a:ext cx="2156460" cy="1121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 marR="0" lvl="0" indent="0" defTabSz="914400" eaLnBrk="1" fontAlgn="auto" latinLnBrk="0" hangingPunct="1">
              <a:lnSpc>
                <a:spcPts val="224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C2.2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080" lvl="0" indent="0" defTabSz="914400" eaLnBrk="1" fontAlgn="auto" latinLnBrk="0" hangingPunct="1">
              <a:lnSpc>
                <a:spcPct val="862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Exécuter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la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demande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du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client/donneur d’ordre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43269" y="4871465"/>
            <a:ext cx="1384300" cy="59753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lvl="0" indent="63500" defTabSz="914400" eaLnBrk="1" fontAlgn="auto" latinLnBrk="0" hangingPunct="1">
              <a:lnSpc>
                <a:spcPts val="21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Times New Roman"/>
                <a:cs typeface="Times New Roman"/>
              </a:rPr>
              <a:t>9 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Times New Roman"/>
                <a:cs typeface="Times New Roman"/>
              </a:rPr>
              <a:t>critères d’évaluation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220202" y="1973326"/>
            <a:ext cx="465455" cy="465455"/>
            <a:chOff x="8220202" y="1973326"/>
            <a:chExt cx="465455" cy="465455"/>
          </a:xfrm>
        </p:grpSpPr>
        <p:sp>
          <p:nvSpPr>
            <p:cNvPr id="17" name="object 17"/>
            <p:cNvSpPr/>
            <p:nvPr/>
          </p:nvSpPr>
          <p:spPr>
            <a:xfrm>
              <a:off x="8226552" y="1979676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5">
                  <a:moveTo>
                    <a:pt x="452627" y="0"/>
                  </a:moveTo>
                  <a:lnTo>
                    <a:pt x="0" y="452627"/>
                  </a:lnTo>
                  <a:lnTo>
                    <a:pt x="452627" y="452627"/>
                  </a:lnTo>
                  <a:lnTo>
                    <a:pt x="4526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226552" y="1979676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5">
                  <a:moveTo>
                    <a:pt x="0" y="452627"/>
                  </a:moveTo>
                  <a:lnTo>
                    <a:pt x="452627" y="0"/>
                  </a:lnTo>
                  <a:lnTo>
                    <a:pt x="452627" y="452627"/>
                  </a:lnTo>
                  <a:lnTo>
                    <a:pt x="0" y="45262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8948673" y="1973326"/>
            <a:ext cx="2670810" cy="1610360"/>
            <a:chOff x="8948673" y="1973326"/>
            <a:chExt cx="2670810" cy="1610360"/>
          </a:xfrm>
        </p:grpSpPr>
        <p:sp>
          <p:nvSpPr>
            <p:cNvPr id="20" name="object 20"/>
            <p:cNvSpPr/>
            <p:nvPr/>
          </p:nvSpPr>
          <p:spPr>
            <a:xfrm>
              <a:off x="8955024" y="1979929"/>
              <a:ext cx="2658110" cy="1596390"/>
            </a:xfrm>
            <a:custGeom>
              <a:avLst/>
              <a:gdLst/>
              <a:ahLst/>
              <a:cxnLst/>
              <a:rect l="l" t="t" r="r" b="b"/>
              <a:pathLst>
                <a:path w="2658109" h="1596389">
                  <a:moveTo>
                    <a:pt x="2657856" y="0"/>
                  </a:moveTo>
                  <a:lnTo>
                    <a:pt x="0" y="0"/>
                  </a:lnTo>
                  <a:lnTo>
                    <a:pt x="0" y="256540"/>
                  </a:lnTo>
                  <a:lnTo>
                    <a:pt x="0" y="1596390"/>
                  </a:lnTo>
                  <a:lnTo>
                    <a:pt x="257429" y="1596390"/>
                  </a:lnTo>
                  <a:lnTo>
                    <a:pt x="257429" y="256540"/>
                  </a:lnTo>
                  <a:lnTo>
                    <a:pt x="2657856" y="256540"/>
                  </a:lnTo>
                  <a:lnTo>
                    <a:pt x="26578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8955023" y="1979676"/>
              <a:ext cx="2658110" cy="1597660"/>
            </a:xfrm>
            <a:custGeom>
              <a:avLst/>
              <a:gdLst/>
              <a:ahLst/>
              <a:cxnLst/>
              <a:rect l="l" t="t" r="r" b="b"/>
              <a:pathLst>
                <a:path w="2658109" h="1597660">
                  <a:moveTo>
                    <a:pt x="2657855" y="0"/>
                  </a:moveTo>
                  <a:lnTo>
                    <a:pt x="2657855" y="257301"/>
                  </a:lnTo>
                  <a:lnTo>
                    <a:pt x="257428" y="257301"/>
                  </a:lnTo>
                  <a:lnTo>
                    <a:pt x="257428" y="1597152"/>
                  </a:lnTo>
                  <a:lnTo>
                    <a:pt x="0" y="1597152"/>
                  </a:lnTo>
                  <a:lnTo>
                    <a:pt x="0" y="0"/>
                  </a:lnTo>
                  <a:lnTo>
                    <a:pt x="2657855" y="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282810" y="2259838"/>
            <a:ext cx="2170430" cy="1383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 marR="0" lvl="0" indent="0" defTabSz="914400" eaLnBrk="1" fontAlgn="auto" latinLnBrk="0" hangingPunct="1">
              <a:lnSpc>
                <a:spcPts val="224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C2.3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080" lvl="0" indent="0" defTabSz="914400" eaLnBrk="1" fontAlgn="auto" latinLnBrk="0" hangingPunct="1">
              <a:lnSpc>
                <a:spcPct val="862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Suivre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l’opération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de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transport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et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communiquer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avec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les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interlocuteurs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82810" y="4772025"/>
            <a:ext cx="1384300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lvl="0" indent="63500" defTabSz="914400" eaLnBrk="1" fontAlgn="auto" latinLnBrk="0" hangingPunct="1">
              <a:lnSpc>
                <a:spcPts val="2080"/>
              </a:lnSpc>
              <a:spcBef>
                <a:spcPts val="4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Times New Roman"/>
                <a:cs typeface="Times New Roman"/>
              </a:rPr>
              <a:t>5 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Times New Roman"/>
                <a:cs typeface="Times New Roman"/>
              </a:rPr>
              <a:t>critères d’évaluation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492120" y="203072"/>
            <a:ext cx="9530715" cy="537210"/>
            <a:chOff x="2492120" y="203072"/>
            <a:chExt cx="9530715" cy="537210"/>
          </a:xfrm>
        </p:grpSpPr>
        <p:sp>
          <p:nvSpPr>
            <p:cNvPr id="25" name="object 25"/>
            <p:cNvSpPr/>
            <p:nvPr/>
          </p:nvSpPr>
          <p:spPr>
            <a:xfrm>
              <a:off x="2520695" y="231647"/>
              <a:ext cx="9473565" cy="480059"/>
            </a:xfrm>
            <a:custGeom>
              <a:avLst/>
              <a:gdLst/>
              <a:ahLst/>
              <a:cxnLst/>
              <a:rect l="l" t="t" r="r" b="b"/>
              <a:pathLst>
                <a:path w="9473565" h="480059">
                  <a:moveTo>
                    <a:pt x="9393174" y="0"/>
                  </a:moveTo>
                  <a:lnTo>
                    <a:pt x="80010" y="0"/>
                  </a:lnTo>
                  <a:lnTo>
                    <a:pt x="48863" y="6286"/>
                  </a:lnTo>
                  <a:lnTo>
                    <a:pt x="23431" y="23431"/>
                  </a:lnTo>
                  <a:lnTo>
                    <a:pt x="6286" y="48863"/>
                  </a:lnTo>
                  <a:lnTo>
                    <a:pt x="0" y="80009"/>
                  </a:lnTo>
                  <a:lnTo>
                    <a:pt x="0" y="400050"/>
                  </a:lnTo>
                  <a:lnTo>
                    <a:pt x="6286" y="431196"/>
                  </a:lnTo>
                  <a:lnTo>
                    <a:pt x="23431" y="456628"/>
                  </a:lnTo>
                  <a:lnTo>
                    <a:pt x="48863" y="473773"/>
                  </a:lnTo>
                  <a:lnTo>
                    <a:pt x="80010" y="480060"/>
                  </a:lnTo>
                  <a:lnTo>
                    <a:pt x="9393174" y="480060"/>
                  </a:lnTo>
                  <a:lnTo>
                    <a:pt x="9424320" y="473773"/>
                  </a:lnTo>
                  <a:lnTo>
                    <a:pt x="9449752" y="456628"/>
                  </a:lnTo>
                  <a:lnTo>
                    <a:pt x="9466897" y="431196"/>
                  </a:lnTo>
                  <a:lnTo>
                    <a:pt x="9473184" y="400050"/>
                  </a:lnTo>
                  <a:lnTo>
                    <a:pt x="9473184" y="80009"/>
                  </a:lnTo>
                  <a:lnTo>
                    <a:pt x="9466897" y="48863"/>
                  </a:lnTo>
                  <a:lnTo>
                    <a:pt x="9449752" y="23431"/>
                  </a:lnTo>
                  <a:lnTo>
                    <a:pt x="9424320" y="6286"/>
                  </a:lnTo>
                  <a:lnTo>
                    <a:pt x="939317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520695" y="231647"/>
              <a:ext cx="9473565" cy="480059"/>
            </a:xfrm>
            <a:custGeom>
              <a:avLst/>
              <a:gdLst/>
              <a:ahLst/>
              <a:cxnLst/>
              <a:rect l="l" t="t" r="r" b="b"/>
              <a:pathLst>
                <a:path w="9473565" h="480059">
                  <a:moveTo>
                    <a:pt x="0" y="80009"/>
                  </a:moveTo>
                  <a:lnTo>
                    <a:pt x="6286" y="48863"/>
                  </a:lnTo>
                  <a:lnTo>
                    <a:pt x="23431" y="23431"/>
                  </a:lnTo>
                  <a:lnTo>
                    <a:pt x="48863" y="6286"/>
                  </a:lnTo>
                  <a:lnTo>
                    <a:pt x="80010" y="0"/>
                  </a:lnTo>
                  <a:lnTo>
                    <a:pt x="9393174" y="0"/>
                  </a:lnTo>
                  <a:lnTo>
                    <a:pt x="9424320" y="6286"/>
                  </a:lnTo>
                  <a:lnTo>
                    <a:pt x="9449752" y="23431"/>
                  </a:lnTo>
                  <a:lnTo>
                    <a:pt x="9466897" y="48863"/>
                  </a:lnTo>
                  <a:lnTo>
                    <a:pt x="9473184" y="80009"/>
                  </a:lnTo>
                  <a:lnTo>
                    <a:pt x="9473184" y="400050"/>
                  </a:lnTo>
                  <a:lnTo>
                    <a:pt x="9466897" y="431196"/>
                  </a:lnTo>
                  <a:lnTo>
                    <a:pt x="9449752" y="456628"/>
                  </a:lnTo>
                  <a:lnTo>
                    <a:pt x="9424320" y="473773"/>
                  </a:lnTo>
                  <a:lnTo>
                    <a:pt x="9393174" y="480060"/>
                  </a:lnTo>
                  <a:lnTo>
                    <a:pt x="80010" y="480060"/>
                  </a:lnTo>
                  <a:lnTo>
                    <a:pt x="48863" y="473773"/>
                  </a:lnTo>
                  <a:lnTo>
                    <a:pt x="23431" y="456628"/>
                  </a:lnTo>
                  <a:lnTo>
                    <a:pt x="6286" y="431196"/>
                  </a:lnTo>
                  <a:lnTo>
                    <a:pt x="0" y="400050"/>
                  </a:lnTo>
                  <a:lnTo>
                    <a:pt x="0" y="80009"/>
                  </a:lnTo>
                  <a:close/>
                </a:path>
              </a:pathLst>
            </a:custGeom>
            <a:ln w="57150">
              <a:solidFill>
                <a:srgbClr val="B4C6E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19095" algn="l"/>
              </a:tabLst>
            </a:pPr>
            <a:r>
              <a:rPr dirty="0"/>
              <a:t>Bloc</a:t>
            </a:r>
            <a:r>
              <a:rPr spc="-75" dirty="0"/>
              <a:t> </a:t>
            </a:r>
            <a:r>
              <a:rPr dirty="0"/>
              <a:t>de</a:t>
            </a:r>
            <a:r>
              <a:rPr spc="-70" dirty="0"/>
              <a:t> </a:t>
            </a:r>
            <a:r>
              <a:rPr dirty="0"/>
              <a:t>compétences</a:t>
            </a:r>
            <a:r>
              <a:rPr spc="-60" dirty="0"/>
              <a:t> </a:t>
            </a:r>
            <a:r>
              <a:rPr spc="-25" dirty="0"/>
              <a:t>C2</a:t>
            </a:r>
            <a:r>
              <a:rPr dirty="0"/>
              <a:t>	-</a:t>
            </a:r>
            <a:r>
              <a:rPr spc="-35" dirty="0"/>
              <a:t> </a:t>
            </a:r>
            <a:r>
              <a:rPr dirty="0"/>
              <a:t>Mettre</a:t>
            </a:r>
            <a:r>
              <a:rPr spc="-45" dirty="0"/>
              <a:t> </a:t>
            </a:r>
            <a:r>
              <a:rPr dirty="0"/>
              <a:t>en</a:t>
            </a:r>
            <a:r>
              <a:rPr spc="-45" dirty="0"/>
              <a:t> </a:t>
            </a:r>
            <a:r>
              <a:rPr dirty="0"/>
              <a:t>œuvre</a:t>
            </a:r>
            <a:r>
              <a:rPr spc="-45" dirty="0"/>
              <a:t> </a:t>
            </a:r>
            <a:r>
              <a:rPr dirty="0"/>
              <a:t>et</a:t>
            </a:r>
            <a:r>
              <a:rPr spc="-50" dirty="0"/>
              <a:t> </a:t>
            </a:r>
            <a:r>
              <a:rPr dirty="0"/>
              <a:t>suivre</a:t>
            </a:r>
            <a:r>
              <a:rPr spc="-45" dirty="0"/>
              <a:t> </a:t>
            </a:r>
            <a:r>
              <a:rPr dirty="0"/>
              <a:t>les</a:t>
            </a:r>
            <a:r>
              <a:rPr spc="-50" dirty="0"/>
              <a:t> </a:t>
            </a:r>
            <a:r>
              <a:rPr dirty="0"/>
              <a:t>opérations</a:t>
            </a:r>
            <a:r>
              <a:rPr spc="-55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pc="-10" dirty="0"/>
              <a:t>transport</a:t>
            </a:r>
          </a:p>
        </p:txBody>
      </p:sp>
      <p:grpSp>
        <p:nvGrpSpPr>
          <p:cNvPr id="28" name="object 28"/>
          <p:cNvGrpSpPr/>
          <p:nvPr/>
        </p:nvGrpSpPr>
        <p:grpSpPr>
          <a:xfrm>
            <a:off x="188961" y="2311861"/>
            <a:ext cx="2200910" cy="3548379"/>
            <a:chOff x="188961" y="2311861"/>
            <a:chExt cx="2200910" cy="3548379"/>
          </a:xfrm>
        </p:grpSpPr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961" y="2311861"/>
              <a:ext cx="1962940" cy="354791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267" y="2333243"/>
              <a:ext cx="1866900" cy="345338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173479" y="2679191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5">
                  <a:moveTo>
                    <a:pt x="1131315" y="0"/>
                  </a:moveTo>
                  <a:lnTo>
                    <a:pt x="81787" y="0"/>
                  </a:lnTo>
                  <a:lnTo>
                    <a:pt x="49950" y="6421"/>
                  </a:lnTo>
                  <a:lnTo>
                    <a:pt x="23953" y="23939"/>
                  </a:lnTo>
                  <a:lnTo>
                    <a:pt x="6426" y="49934"/>
                  </a:lnTo>
                  <a:lnTo>
                    <a:pt x="0" y="81787"/>
                  </a:lnTo>
                  <a:lnTo>
                    <a:pt x="0" y="408940"/>
                  </a:lnTo>
                  <a:lnTo>
                    <a:pt x="6426" y="440793"/>
                  </a:lnTo>
                  <a:lnTo>
                    <a:pt x="23953" y="466788"/>
                  </a:lnTo>
                  <a:lnTo>
                    <a:pt x="49950" y="484306"/>
                  </a:lnTo>
                  <a:lnTo>
                    <a:pt x="81787" y="490728"/>
                  </a:lnTo>
                  <a:lnTo>
                    <a:pt x="1131315" y="490728"/>
                  </a:lnTo>
                  <a:lnTo>
                    <a:pt x="1163169" y="484306"/>
                  </a:lnTo>
                  <a:lnTo>
                    <a:pt x="1189164" y="466788"/>
                  </a:lnTo>
                  <a:lnTo>
                    <a:pt x="1206682" y="440793"/>
                  </a:lnTo>
                  <a:lnTo>
                    <a:pt x="1213103" y="408940"/>
                  </a:lnTo>
                  <a:lnTo>
                    <a:pt x="1213103" y="81787"/>
                  </a:lnTo>
                  <a:lnTo>
                    <a:pt x="1206682" y="49934"/>
                  </a:lnTo>
                  <a:lnTo>
                    <a:pt x="1189164" y="23939"/>
                  </a:lnTo>
                  <a:lnTo>
                    <a:pt x="1163169" y="6421"/>
                  </a:lnTo>
                  <a:lnTo>
                    <a:pt x="1131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173479" y="2679191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5">
                  <a:moveTo>
                    <a:pt x="0" y="81787"/>
                  </a:moveTo>
                  <a:lnTo>
                    <a:pt x="6426" y="49934"/>
                  </a:lnTo>
                  <a:lnTo>
                    <a:pt x="23953" y="23939"/>
                  </a:lnTo>
                  <a:lnTo>
                    <a:pt x="49950" y="6421"/>
                  </a:lnTo>
                  <a:lnTo>
                    <a:pt x="81787" y="0"/>
                  </a:lnTo>
                  <a:lnTo>
                    <a:pt x="1131315" y="0"/>
                  </a:lnTo>
                  <a:lnTo>
                    <a:pt x="1163169" y="6421"/>
                  </a:lnTo>
                  <a:lnTo>
                    <a:pt x="1189164" y="23939"/>
                  </a:lnTo>
                  <a:lnTo>
                    <a:pt x="1206682" y="49934"/>
                  </a:lnTo>
                  <a:lnTo>
                    <a:pt x="1213103" y="81787"/>
                  </a:lnTo>
                  <a:lnTo>
                    <a:pt x="1213103" y="408940"/>
                  </a:lnTo>
                  <a:lnTo>
                    <a:pt x="1206682" y="440793"/>
                  </a:lnTo>
                  <a:lnTo>
                    <a:pt x="1189164" y="466788"/>
                  </a:lnTo>
                  <a:lnTo>
                    <a:pt x="1163169" y="484306"/>
                  </a:lnTo>
                  <a:lnTo>
                    <a:pt x="1131315" y="490728"/>
                  </a:lnTo>
                  <a:lnTo>
                    <a:pt x="81787" y="490728"/>
                  </a:lnTo>
                  <a:lnTo>
                    <a:pt x="49950" y="484306"/>
                  </a:lnTo>
                  <a:lnTo>
                    <a:pt x="23953" y="466788"/>
                  </a:lnTo>
                  <a:lnTo>
                    <a:pt x="6426" y="440793"/>
                  </a:lnTo>
                  <a:lnTo>
                    <a:pt x="0" y="408940"/>
                  </a:lnTo>
                  <a:lnTo>
                    <a:pt x="0" y="81787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271397" y="2767075"/>
            <a:ext cx="1014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Bloc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/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E31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170305" y="3227704"/>
            <a:ext cx="1219835" cy="1050290"/>
            <a:chOff x="1170305" y="3227704"/>
            <a:chExt cx="1219835" cy="1050290"/>
          </a:xfrm>
        </p:grpSpPr>
        <p:sp>
          <p:nvSpPr>
            <p:cNvPr id="35" name="object 35"/>
            <p:cNvSpPr/>
            <p:nvPr/>
          </p:nvSpPr>
          <p:spPr>
            <a:xfrm>
              <a:off x="1173480" y="3230879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1131315" y="0"/>
                  </a:moveTo>
                  <a:lnTo>
                    <a:pt x="81787" y="0"/>
                  </a:lnTo>
                  <a:lnTo>
                    <a:pt x="49950" y="6421"/>
                  </a:lnTo>
                  <a:lnTo>
                    <a:pt x="23953" y="23939"/>
                  </a:lnTo>
                  <a:lnTo>
                    <a:pt x="6426" y="49934"/>
                  </a:lnTo>
                  <a:lnTo>
                    <a:pt x="0" y="81787"/>
                  </a:lnTo>
                  <a:lnTo>
                    <a:pt x="0" y="408940"/>
                  </a:lnTo>
                  <a:lnTo>
                    <a:pt x="6426" y="440793"/>
                  </a:lnTo>
                  <a:lnTo>
                    <a:pt x="23953" y="466788"/>
                  </a:lnTo>
                  <a:lnTo>
                    <a:pt x="49950" y="484306"/>
                  </a:lnTo>
                  <a:lnTo>
                    <a:pt x="81787" y="490728"/>
                  </a:lnTo>
                  <a:lnTo>
                    <a:pt x="1131315" y="490728"/>
                  </a:lnTo>
                  <a:lnTo>
                    <a:pt x="1163169" y="484306"/>
                  </a:lnTo>
                  <a:lnTo>
                    <a:pt x="1189164" y="466788"/>
                  </a:lnTo>
                  <a:lnTo>
                    <a:pt x="1206682" y="440793"/>
                  </a:lnTo>
                  <a:lnTo>
                    <a:pt x="1213103" y="408940"/>
                  </a:lnTo>
                  <a:lnTo>
                    <a:pt x="1213103" y="81787"/>
                  </a:lnTo>
                  <a:lnTo>
                    <a:pt x="1206682" y="49934"/>
                  </a:lnTo>
                  <a:lnTo>
                    <a:pt x="1189164" y="23939"/>
                  </a:lnTo>
                  <a:lnTo>
                    <a:pt x="1163169" y="6421"/>
                  </a:lnTo>
                  <a:lnTo>
                    <a:pt x="1131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173480" y="3230879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0" y="81787"/>
                  </a:moveTo>
                  <a:lnTo>
                    <a:pt x="6426" y="49934"/>
                  </a:lnTo>
                  <a:lnTo>
                    <a:pt x="23953" y="23939"/>
                  </a:lnTo>
                  <a:lnTo>
                    <a:pt x="49950" y="6421"/>
                  </a:lnTo>
                  <a:lnTo>
                    <a:pt x="81787" y="0"/>
                  </a:lnTo>
                  <a:lnTo>
                    <a:pt x="1131315" y="0"/>
                  </a:lnTo>
                  <a:lnTo>
                    <a:pt x="1163169" y="6421"/>
                  </a:lnTo>
                  <a:lnTo>
                    <a:pt x="1189164" y="23939"/>
                  </a:lnTo>
                  <a:lnTo>
                    <a:pt x="1206682" y="49934"/>
                  </a:lnTo>
                  <a:lnTo>
                    <a:pt x="1213103" y="81787"/>
                  </a:lnTo>
                  <a:lnTo>
                    <a:pt x="1213103" y="408940"/>
                  </a:lnTo>
                  <a:lnTo>
                    <a:pt x="1206682" y="440793"/>
                  </a:lnTo>
                  <a:lnTo>
                    <a:pt x="1189164" y="466788"/>
                  </a:lnTo>
                  <a:lnTo>
                    <a:pt x="1163169" y="484306"/>
                  </a:lnTo>
                  <a:lnTo>
                    <a:pt x="1131315" y="490728"/>
                  </a:lnTo>
                  <a:lnTo>
                    <a:pt x="81787" y="490728"/>
                  </a:lnTo>
                  <a:lnTo>
                    <a:pt x="49950" y="484306"/>
                  </a:lnTo>
                  <a:lnTo>
                    <a:pt x="23953" y="466788"/>
                  </a:lnTo>
                  <a:lnTo>
                    <a:pt x="6426" y="440793"/>
                  </a:lnTo>
                  <a:lnTo>
                    <a:pt x="0" y="408940"/>
                  </a:lnTo>
                  <a:lnTo>
                    <a:pt x="0" y="81787"/>
                  </a:lnTo>
                  <a:close/>
                </a:path>
              </a:pathLst>
            </a:custGeom>
            <a:ln w="6349">
              <a:solidFill>
                <a:srgbClr val="D7795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173480" y="3784091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1131315" y="0"/>
                  </a:moveTo>
                  <a:lnTo>
                    <a:pt x="81787" y="0"/>
                  </a:lnTo>
                  <a:lnTo>
                    <a:pt x="49950" y="6421"/>
                  </a:lnTo>
                  <a:lnTo>
                    <a:pt x="23953" y="23939"/>
                  </a:lnTo>
                  <a:lnTo>
                    <a:pt x="6426" y="49934"/>
                  </a:lnTo>
                  <a:lnTo>
                    <a:pt x="0" y="81787"/>
                  </a:lnTo>
                  <a:lnTo>
                    <a:pt x="0" y="408939"/>
                  </a:lnTo>
                  <a:lnTo>
                    <a:pt x="6426" y="440793"/>
                  </a:lnTo>
                  <a:lnTo>
                    <a:pt x="23953" y="466788"/>
                  </a:lnTo>
                  <a:lnTo>
                    <a:pt x="49950" y="484306"/>
                  </a:lnTo>
                  <a:lnTo>
                    <a:pt x="81787" y="490727"/>
                  </a:lnTo>
                  <a:lnTo>
                    <a:pt x="1131315" y="490727"/>
                  </a:lnTo>
                  <a:lnTo>
                    <a:pt x="1163169" y="484306"/>
                  </a:lnTo>
                  <a:lnTo>
                    <a:pt x="1189164" y="466788"/>
                  </a:lnTo>
                  <a:lnTo>
                    <a:pt x="1206682" y="440793"/>
                  </a:lnTo>
                  <a:lnTo>
                    <a:pt x="1213103" y="408939"/>
                  </a:lnTo>
                  <a:lnTo>
                    <a:pt x="1213103" y="81787"/>
                  </a:lnTo>
                  <a:lnTo>
                    <a:pt x="1206682" y="49934"/>
                  </a:lnTo>
                  <a:lnTo>
                    <a:pt x="1189164" y="23939"/>
                  </a:lnTo>
                  <a:lnTo>
                    <a:pt x="1163169" y="6421"/>
                  </a:lnTo>
                  <a:lnTo>
                    <a:pt x="1131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173480" y="3784091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0" y="81787"/>
                  </a:moveTo>
                  <a:lnTo>
                    <a:pt x="6426" y="49934"/>
                  </a:lnTo>
                  <a:lnTo>
                    <a:pt x="23953" y="23939"/>
                  </a:lnTo>
                  <a:lnTo>
                    <a:pt x="49950" y="6421"/>
                  </a:lnTo>
                  <a:lnTo>
                    <a:pt x="81787" y="0"/>
                  </a:lnTo>
                  <a:lnTo>
                    <a:pt x="1131315" y="0"/>
                  </a:lnTo>
                  <a:lnTo>
                    <a:pt x="1163169" y="6421"/>
                  </a:lnTo>
                  <a:lnTo>
                    <a:pt x="1189164" y="23939"/>
                  </a:lnTo>
                  <a:lnTo>
                    <a:pt x="1206682" y="49934"/>
                  </a:lnTo>
                  <a:lnTo>
                    <a:pt x="1213103" y="81787"/>
                  </a:lnTo>
                  <a:lnTo>
                    <a:pt x="1213103" y="408939"/>
                  </a:lnTo>
                  <a:lnTo>
                    <a:pt x="1206682" y="440793"/>
                  </a:lnTo>
                  <a:lnTo>
                    <a:pt x="1189164" y="466788"/>
                  </a:lnTo>
                  <a:lnTo>
                    <a:pt x="1163169" y="484306"/>
                  </a:lnTo>
                  <a:lnTo>
                    <a:pt x="1131315" y="490727"/>
                  </a:lnTo>
                  <a:lnTo>
                    <a:pt x="81787" y="490727"/>
                  </a:lnTo>
                  <a:lnTo>
                    <a:pt x="49950" y="484306"/>
                  </a:lnTo>
                  <a:lnTo>
                    <a:pt x="23953" y="466788"/>
                  </a:lnTo>
                  <a:lnTo>
                    <a:pt x="6426" y="440793"/>
                  </a:lnTo>
                  <a:lnTo>
                    <a:pt x="0" y="408939"/>
                  </a:lnTo>
                  <a:lnTo>
                    <a:pt x="0" y="81787"/>
                  </a:lnTo>
                  <a:close/>
                </a:path>
              </a:pathLst>
            </a:custGeom>
            <a:ln w="6350">
              <a:solidFill>
                <a:srgbClr val="C4816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501521" y="3871976"/>
            <a:ext cx="5568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Coef</a:t>
            </a:r>
            <a:r>
              <a:rPr kumimoji="0" sz="16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4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170305" y="4332604"/>
            <a:ext cx="1219835" cy="497205"/>
            <a:chOff x="1170305" y="4332604"/>
            <a:chExt cx="1219835" cy="497205"/>
          </a:xfrm>
        </p:grpSpPr>
        <p:sp>
          <p:nvSpPr>
            <p:cNvPr id="41" name="object 41"/>
            <p:cNvSpPr/>
            <p:nvPr/>
          </p:nvSpPr>
          <p:spPr>
            <a:xfrm>
              <a:off x="1173480" y="4335779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1131315" y="0"/>
                  </a:moveTo>
                  <a:lnTo>
                    <a:pt x="81787" y="0"/>
                  </a:lnTo>
                  <a:lnTo>
                    <a:pt x="49950" y="6421"/>
                  </a:lnTo>
                  <a:lnTo>
                    <a:pt x="23953" y="23939"/>
                  </a:lnTo>
                  <a:lnTo>
                    <a:pt x="6426" y="49934"/>
                  </a:lnTo>
                  <a:lnTo>
                    <a:pt x="0" y="81788"/>
                  </a:lnTo>
                  <a:lnTo>
                    <a:pt x="0" y="408940"/>
                  </a:lnTo>
                  <a:lnTo>
                    <a:pt x="6426" y="440793"/>
                  </a:lnTo>
                  <a:lnTo>
                    <a:pt x="23953" y="466788"/>
                  </a:lnTo>
                  <a:lnTo>
                    <a:pt x="49950" y="484306"/>
                  </a:lnTo>
                  <a:lnTo>
                    <a:pt x="81787" y="490728"/>
                  </a:lnTo>
                  <a:lnTo>
                    <a:pt x="1131315" y="490728"/>
                  </a:lnTo>
                  <a:lnTo>
                    <a:pt x="1163169" y="484306"/>
                  </a:lnTo>
                  <a:lnTo>
                    <a:pt x="1189164" y="466788"/>
                  </a:lnTo>
                  <a:lnTo>
                    <a:pt x="1206682" y="440793"/>
                  </a:lnTo>
                  <a:lnTo>
                    <a:pt x="1213103" y="408940"/>
                  </a:lnTo>
                  <a:lnTo>
                    <a:pt x="1213103" y="81788"/>
                  </a:lnTo>
                  <a:lnTo>
                    <a:pt x="1206682" y="49934"/>
                  </a:lnTo>
                  <a:lnTo>
                    <a:pt x="1189164" y="23939"/>
                  </a:lnTo>
                  <a:lnTo>
                    <a:pt x="1163169" y="6421"/>
                  </a:lnTo>
                  <a:lnTo>
                    <a:pt x="1131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173480" y="4335779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0" y="81788"/>
                  </a:moveTo>
                  <a:lnTo>
                    <a:pt x="6426" y="49934"/>
                  </a:lnTo>
                  <a:lnTo>
                    <a:pt x="23953" y="23939"/>
                  </a:lnTo>
                  <a:lnTo>
                    <a:pt x="49950" y="6421"/>
                  </a:lnTo>
                  <a:lnTo>
                    <a:pt x="81787" y="0"/>
                  </a:lnTo>
                  <a:lnTo>
                    <a:pt x="1131315" y="0"/>
                  </a:lnTo>
                  <a:lnTo>
                    <a:pt x="1163169" y="6421"/>
                  </a:lnTo>
                  <a:lnTo>
                    <a:pt x="1189164" y="23939"/>
                  </a:lnTo>
                  <a:lnTo>
                    <a:pt x="1206682" y="49934"/>
                  </a:lnTo>
                  <a:lnTo>
                    <a:pt x="1213103" y="81788"/>
                  </a:lnTo>
                  <a:lnTo>
                    <a:pt x="1213103" y="408940"/>
                  </a:lnTo>
                  <a:lnTo>
                    <a:pt x="1206682" y="440793"/>
                  </a:lnTo>
                  <a:lnTo>
                    <a:pt x="1189164" y="466788"/>
                  </a:lnTo>
                  <a:lnTo>
                    <a:pt x="1163169" y="484306"/>
                  </a:lnTo>
                  <a:lnTo>
                    <a:pt x="1131315" y="490728"/>
                  </a:lnTo>
                  <a:lnTo>
                    <a:pt x="81787" y="490728"/>
                  </a:lnTo>
                  <a:lnTo>
                    <a:pt x="49950" y="484306"/>
                  </a:lnTo>
                  <a:lnTo>
                    <a:pt x="23953" y="466788"/>
                  </a:lnTo>
                  <a:lnTo>
                    <a:pt x="6426" y="440793"/>
                  </a:lnTo>
                  <a:lnTo>
                    <a:pt x="0" y="408940"/>
                  </a:lnTo>
                  <a:lnTo>
                    <a:pt x="0" y="81788"/>
                  </a:lnTo>
                  <a:close/>
                </a:path>
              </a:pathLst>
            </a:custGeom>
            <a:ln w="6350">
              <a:solidFill>
                <a:srgbClr val="B4908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588388" y="4424298"/>
            <a:ext cx="3803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Oral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170305" y="4884292"/>
            <a:ext cx="1219835" cy="499109"/>
            <a:chOff x="1170305" y="4884292"/>
            <a:chExt cx="1219835" cy="499109"/>
          </a:xfrm>
        </p:grpSpPr>
        <p:sp>
          <p:nvSpPr>
            <p:cNvPr id="45" name="object 45"/>
            <p:cNvSpPr/>
            <p:nvPr/>
          </p:nvSpPr>
          <p:spPr>
            <a:xfrm>
              <a:off x="1173480" y="4887467"/>
              <a:ext cx="1213485" cy="492759"/>
            </a:xfrm>
            <a:custGeom>
              <a:avLst/>
              <a:gdLst/>
              <a:ahLst/>
              <a:cxnLst/>
              <a:rect l="l" t="t" r="r" b="b"/>
              <a:pathLst>
                <a:path w="1213485" h="492760">
                  <a:moveTo>
                    <a:pt x="1131062" y="0"/>
                  </a:moveTo>
                  <a:lnTo>
                    <a:pt x="82041" y="0"/>
                  </a:lnTo>
                  <a:lnTo>
                    <a:pt x="50106" y="6443"/>
                  </a:lnTo>
                  <a:lnTo>
                    <a:pt x="24028" y="24018"/>
                  </a:lnTo>
                  <a:lnTo>
                    <a:pt x="6446" y="50095"/>
                  </a:lnTo>
                  <a:lnTo>
                    <a:pt x="0" y="82041"/>
                  </a:lnTo>
                  <a:lnTo>
                    <a:pt x="0" y="410209"/>
                  </a:lnTo>
                  <a:lnTo>
                    <a:pt x="6446" y="442156"/>
                  </a:lnTo>
                  <a:lnTo>
                    <a:pt x="24028" y="468233"/>
                  </a:lnTo>
                  <a:lnTo>
                    <a:pt x="50106" y="485808"/>
                  </a:lnTo>
                  <a:lnTo>
                    <a:pt x="82041" y="492251"/>
                  </a:lnTo>
                  <a:lnTo>
                    <a:pt x="1131062" y="492251"/>
                  </a:lnTo>
                  <a:lnTo>
                    <a:pt x="1163008" y="485808"/>
                  </a:lnTo>
                  <a:lnTo>
                    <a:pt x="1189085" y="468233"/>
                  </a:lnTo>
                  <a:lnTo>
                    <a:pt x="1206660" y="442156"/>
                  </a:lnTo>
                  <a:lnTo>
                    <a:pt x="1213103" y="410209"/>
                  </a:lnTo>
                  <a:lnTo>
                    <a:pt x="1213103" y="82041"/>
                  </a:lnTo>
                  <a:lnTo>
                    <a:pt x="1206660" y="50095"/>
                  </a:lnTo>
                  <a:lnTo>
                    <a:pt x="1189085" y="24018"/>
                  </a:lnTo>
                  <a:lnTo>
                    <a:pt x="1163008" y="6443"/>
                  </a:lnTo>
                  <a:lnTo>
                    <a:pt x="113106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1173480" y="4887467"/>
              <a:ext cx="1213485" cy="492759"/>
            </a:xfrm>
            <a:custGeom>
              <a:avLst/>
              <a:gdLst/>
              <a:ahLst/>
              <a:cxnLst/>
              <a:rect l="l" t="t" r="r" b="b"/>
              <a:pathLst>
                <a:path w="1213485" h="492760">
                  <a:moveTo>
                    <a:pt x="0" y="82041"/>
                  </a:moveTo>
                  <a:lnTo>
                    <a:pt x="6446" y="50095"/>
                  </a:lnTo>
                  <a:lnTo>
                    <a:pt x="24028" y="24018"/>
                  </a:lnTo>
                  <a:lnTo>
                    <a:pt x="50106" y="6443"/>
                  </a:lnTo>
                  <a:lnTo>
                    <a:pt x="82041" y="0"/>
                  </a:lnTo>
                  <a:lnTo>
                    <a:pt x="1131062" y="0"/>
                  </a:lnTo>
                  <a:lnTo>
                    <a:pt x="1163008" y="6443"/>
                  </a:lnTo>
                  <a:lnTo>
                    <a:pt x="1189085" y="24018"/>
                  </a:lnTo>
                  <a:lnTo>
                    <a:pt x="1206660" y="50095"/>
                  </a:lnTo>
                  <a:lnTo>
                    <a:pt x="1213103" y="82041"/>
                  </a:lnTo>
                  <a:lnTo>
                    <a:pt x="1213103" y="410209"/>
                  </a:lnTo>
                  <a:lnTo>
                    <a:pt x="1206660" y="442156"/>
                  </a:lnTo>
                  <a:lnTo>
                    <a:pt x="1189085" y="468233"/>
                  </a:lnTo>
                  <a:lnTo>
                    <a:pt x="1163008" y="485808"/>
                  </a:lnTo>
                  <a:lnTo>
                    <a:pt x="1131062" y="492251"/>
                  </a:lnTo>
                  <a:lnTo>
                    <a:pt x="82041" y="492251"/>
                  </a:lnTo>
                  <a:lnTo>
                    <a:pt x="50106" y="485808"/>
                  </a:lnTo>
                  <a:lnTo>
                    <a:pt x="24028" y="468233"/>
                  </a:lnTo>
                  <a:lnTo>
                    <a:pt x="6446" y="442156"/>
                  </a:lnTo>
                  <a:lnTo>
                    <a:pt x="0" y="410209"/>
                  </a:lnTo>
                  <a:lnTo>
                    <a:pt x="0" y="82041"/>
                  </a:lnTo>
                  <a:close/>
                </a:path>
              </a:pathLst>
            </a:custGeom>
            <a:ln w="635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440561" y="4976876"/>
            <a:ext cx="6762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Critères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Direction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générale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l’enseignement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scolaire</a:t>
            </a:r>
            <a:r>
              <a:rPr kumimoji="0" sz="1200" b="0" i="0" u="none" strike="noStrike" kern="0" cap="none" spc="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–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Bureau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formation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des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personnels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enseignants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et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d’éducation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(C1-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2)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643229" y="5338673"/>
            <a:ext cx="1055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Épreuve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9685" y="1604666"/>
            <a:ext cx="8481615" cy="344671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527294" y="5275834"/>
            <a:ext cx="2578100" cy="800735"/>
            <a:chOff x="5527294" y="5275834"/>
            <a:chExt cx="2578100" cy="800735"/>
          </a:xfrm>
        </p:grpSpPr>
        <p:sp>
          <p:nvSpPr>
            <p:cNvPr id="4" name="object 4"/>
            <p:cNvSpPr/>
            <p:nvPr/>
          </p:nvSpPr>
          <p:spPr>
            <a:xfrm>
              <a:off x="6785102" y="5282184"/>
              <a:ext cx="1313815" cy="788035"/>
            </a:xfrm>
            <a:custGeom>
              <a:avLst/>
              <a:gdLst/>
              <a:ahLst/>
              <a:cxnLst/>
              <a:rect l="l" t="t" r="r" b="b"/>
              <a:pathLst>
                <a:path w="1313815" h="788035">
                  <a:moveTo>
                    <a:pt x="1153032" y="0"/>
                  </a:moveTo>
                  <a:lnTo>
                    <a:pt x="919479" y="196976"/>
                  </a:lnTo>
                  <a:lnTo>
                    <a:pt x="1017904" y="196976"/>
                  </a:lnTo>
                  <a:lnTo>
                    <a:pt x="1002536" y="233936"/>
                  </a:lnTo>
                  <a:lnTo>
                    <a:pt x="984703" y="270074"/>
                  </a:lnTo>
                  <a:lnTo>
                    <a:pt x="964473" y="305348"/>
                  </a:lnTo>
                  <a:lnTo>
                    <a:pt x="941919" y="339720"/>
                  </a:lnTo>
                  <a:lnTo>
                    <a:pt x="917110" y="373147"/>
                  </a:lnTo>
                  <a:lnTo>
                    <a:pt x="890117" y="405590"/>
                  </a:lnTo>
                  <a:lnTo>
                    <a:pt x="861010" y="437007"/>
                  </a:lnTo>
                  <a:lnTo>
                    <a:pt x="829860" y="467358"/>
                  </a:lnTo>
                  <a:lnTo>
                    <a:pt x="796736" y="496603"/>
                  </a:lnTo>
                  <a:lnTo>
                    <a:pt x="761710" y="524700"/>
                  </a:lnTo>
                  <a:lnTo>
                    <a:pt x="724852" y="551609"/>
                  </a:lnTo>
                  <a:lnTo>
                    <a:pt x="686233" y="577289"/>
                  </a:lnTo>
                  <a:lnTo>
                    <a:pt x="645921" y="601700"/>
                  </a:lnTo>
                  <a:lnTo>
                    <a:pt x="603989" y="624801"/>
                  </a:lnTo>
                  <a:lnTo>
                    <a:pt x="560507" y="646551"/>
                  </a:lnTo>
                  <a:lnTo>
                    <a:pt x="515544" y="666910"/>
                  </a:lnTo>
                  <a:lnTo>
                    <a:pt x="469172" y="685837"/>
                  </a:lnTo>
                  <a:lnTo>
                    <a:pt x="421460" y="703291"/>
                  </a:lnTo>
                  <a:lnTo>
                    <a:pt x="372479" y="719231"/>
                  </a:lnTo>
                  <a:lnTo>
                    <a:pt x="322300" y="733618"/>
                  </a:lnTo>
                  <a:lnTo>
                    <a:pt x="270993" y="746410"/>
                  </a:lnTo>
                  <a:lnTo>
                    <a:pt x="218628" y="757566"/>
                  </a:lnTo>
                  <a:lnTo>
                    <a:pt x="165276" y="767046"/>
                  </a:lnTo>
                  <a:lnTo>
                    <a:pt x="111007" y="774810"/>
                  </a:lnTo>
                  <a:lnTo>
                    <a:pt x="55891" y="780816"/>
                  </a:lnTo>
                  <a:lnTo>
                    <a:pt x="0" y="785025"/>
                  </a:lnTo>
                  <a:lnTo>
                    <a:pt x="55900" y="787378"/>
                  </a:lnTo>
                  <a:lnTo>
                    <a:pt x="111414" y="787890"/>
                  </a:lnTo>
                  <a:lnTo>
                    <a:pt x="166468" y="786596"/>
                  </a:lnTo>
                  <a:lnTo>
                    <a:pt x="220990" y="783532"/>
                  </a:lnTo>
                  <a:lnTo>
                    <a:pt x="274908" y="778731"/>
                  </a:lnTo>
                  <a:lnTo>
                    <a:pt x="328149" y="772230"/>
                  </a:lnTo>
                  <a:lnTo>
                    <a:pt x="380641" y="764062"/>
                  </a:lnTo>
                  <a:lnTo>
                    <a:pt x="432312" y="754264"/>
                  </a:lnTo>
                  <a:lnTo>
                    <a:pt x="483090" y="742870"/>
                  </a:lnTo>
                  <a:lnTo>
                    <a:pt x="532901" y="729915"/>
                  </a:lnTo>
                  <a:lnTo>
                    <a:pt x="581674" y="715434"/>
                  </a:lnTo>
                  <a:lnTo>
                    <a:pt x="629336" y="699462"/>
                  </a:lnTo>
                  <a:lnTo>
                    <a:pt x="675816" y="682035"/>
                  </a:lnTo>
                  <a:lnTo>
                    <a:pt x="721040" y="663187"/>
                  </a:lnTo>
                  <a:lnTo>
                    <a:pt x="764936" y="642953"/>
                  </a:lnTo>
                  <a:lnTo>
                    <a:pt x="807433" y="621368"/>
                  </a:lnTo>
                  <a:lnTo>
                    <a:pt x="848457" y="598468"/>
                  </a:lnTo>
                  <a:lnTo>
                    <a:pt x="887937" y="574287"/>
                  </a:lnTo>
                  <a:lnTo>
                    <a:pt x="925799" y="548861"/>
                  </a:lnTo>
                  <a:lnTo>
                    <a:pt x="961973" y="522224"/>
                  </a:lnTo>
                  <a:lnTo>
                    <a:pt x="996384" y="494411"/>
                  </a:lnTo>
                  <a:lnTo>
                    <a:pt x="1028962" y="465458"/>
                  </a:lnTo>
                  <a:lnTo>
                    <a:pt x="1059634" y="435400"/>
                  </a:lnTo>
                  <a:lnTo>
                    <a:pt x="1088327" y="404270"/>
                  </a:lnTo>
                  <a:lnTo>
                    <a:pt x="1114968" y="372106"/>
                  </a:lnTo>
                  <a:lnTo>
                    <a:pt x="1139487" y="338941"/>
                  </a:lnTo>
                  <a:lnTo>
                    <a:pt x="1161810" y="304810"/>
                  </a:lnTo>
                  <a:lnTo>
                    <a:pt x="1181865" y="269749"/>
                  </a:lnTo>
                  <a:lnTo>
                    <a:pt x="1199579" y="233793"/>
                  </a:lnTo>
                  <a:lnTo>
                    <a:pt x="1214881" y="196976"/>
                  </a:lnTo>
                  <a:lnTo>
                    <a:pt x="1313433" y="196976"/>
                  </a:lnTo>
                  <a:lnTo>
                    <a:pt x="115303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5533644" y="5282184"/>
              <a:ext cx="1350010" cy="788035"/>
            </a:xfrm>
            <a:custGeom>
              <a:avLst/>
              <a:gdLst/>
              <a:ahLst/>
              <a:cxnLst/>
              <a:rect l="l" t="t" r="r" b="b"/>
              <a:pathLst>
                <a:path w="1350009" h="788035">
                  <a:moveTo>
                    <a:pt x="196976" y="0"/>
                  </a:moveTo>
                  <a:lnTo>
                    <a:pt x="0" y="0"/>
                  </a:lnTo>
                  <a:lnTo>
                    <a:pt x="1411" y="39324"/>
                  </a:lnTo>
                  <a:lnTo>
                    <a:pt x="5600" y="78150"/>
                  </a:lnTo>
                  <a:lnTo>
                    <a:pt x="12502" y="116431"/>
                  </a:lnTo>
                  <a:lnTo>
                    <a:pt x="22050" y="154124"/>
                  </a:lnTo>
                  <a:lnTo>
                    <a:pt x="34178" y="191181"/>
                  </a:lnTo>
                  <a:lnTo>
                    <a:pt x="48820" y="227559"/>
                  </a:lnTo>
                  <a:lnTo>
                    <a:pt x="65910" y="263212"/>
                  </a:lnTo>
                  <a:lnTo>
                    <a:pt x="85382" y="298095"/>
                  </a:lnTo>
                  <a:lnTo>
                    <a:pt x="107169" y="332163"/>
                  </a:lnTo>
                  <a:lnTo>
                    <a:pt x="131207" y="365371"/>
                  </a:lnTo>
                  <a:lnTo>
                    <a:pt x="157428" y="397673"/>
                  </a:lnTo>
                  <a:lnTo>
                    <a:pt x="185766" y="429025"/>
                  </a:lnTo>
                  <a:lnTo>
                    <a:pt x="216157" y="459381"/>
                  </a:lnTo>
                  <a:lnTo>
                    <a:pt x="248532" y="488697"/>
                  </a:lnTo>
                  <a:lnTo>
                    <a:pt x="282827" y="516926"/>
                  </a:lnTo>
                  <a:lnTo>
                    <a:pt x="318976" y="544025"/>
                  </a:lnTo>
                  <a:lnTo>
                    <a:pt x="356911" y="569947"/>
                  </a:lnTo>
                  <a:lnTo>
                    <a:pt x="396568" y="594648"/>
                  </a:lnTo>
                  <a:lnTo>
                    <a:pt x="437880" y="618083"/>
                  </a:lnTo>
                  <a:lnTo>
                    <a:pt x="480781" y="640205"/>
                  </a:lnTo>
                  <a:lnTo>
                    <a:pt x="525205" y="660971"/>
                  </a:lnTo>
                  <a:lnTo>
                    <a:pt x="571086" y="680336"/>
                  </a:lnTo>
                  <a:lnTo>
                    <a:pt x="618357" y="698253"/>
                  </a:lnTo>
                  <a:lnTo>
                    <a:pt x="666954" y="714678"/>
                  </a:lnTo>
                  <a:lnTo>
                    <a:pt x="716809" y="729566"/>
                  </a:lnTo>
                  <a:lnTo>
                    <a:pt x="767856" y="742871"/>
                  </a:lnTo>
                  <a:lnTo>
                    <a:pt x="820030" y="754549"/>
                  </a:lnTo>
                  <a:lnTo>
                    <a:pt x="873265" y="764553"/>
                  </a:lnTo>
                  <a:lnTo>
                    <a:pt x="927494" y="772841"/>
                  </a:lnTo>
                  <a:lnTo>
                    <a:pt x="982651" y="779365"/>
                  </a:lnTo>
                  <a:lnTo>
                    <a:pt x="1038671" y="784081"/>
                  </a:lnTo>
                  <a:lnTo>
                    <a:pt x="1095487" y="786943"/>
                  </a:lnTo>
                  <a:lnTo>
                    <a:pt x="1153032" y="787907"/>
                  </a:lnTo>
                  <a:lnTo>
                    <a:pt x="1350009" y="787907"/>
                  </a:lnTo>
                  <a:lnTo>
                    <a:pt x="1292464" y="786943"/>
                  </a:lnTo>
                  <a:lnTo>
                    <a:pt x="1235648" y="784081"/>
                  </a:lnTo>
                  <a:lnTo>
                    <a:pt x="1179628" y="779365"/>
                  </a:lnTo>
                  <a:lnTo>
                    <a:pt x="1124471" y="772841"/>
                  </a:lnTo>
                  <a:lnTo>
                    <a:pt x="1070242" y="764553"/>
                  </a:lnTo>
                  <a:lnTo>
                    <a:pt x="1017007" y="754549"/>
                  </a:lnTo>
                  <a:lnTo>
                    <a:pt x="964833" y="742871"/>
                  </a:lnTo>
                  <a:lnTo>
                    <a:pt x="913786" y="729566"/>
                  </a:lnTo>
                  <a:lnTo>
                    <a:pt x="863931" y="714678"/>
                  </a:lnTo>
                  <a:lnTo>
                    <a:pt x="815334" y="698253"/>
                  </a:lnTo>
                  <a:lnTo>
                    <a:pt x="768063" y="680336"/>
                  </a:lnTo>
                  <a:lnTo>
                    <a:pt x="722182" y="660971"/>
                  </a:lnTo>
                  <a:lnTo>
                    <a:pt x="677758" y="640205"/>
                  </a:lnTo>
                  <a:lnTo>
                    <a:pt x="634857" y="618083"/>
                  </a:lnTo>
                  <a:lnTo>
                    <a:pt x="593545" y="594648"/>
                  </a:lnTo>
                  <a:lnTo>
                    <a:pt x="553888" y="569947"/>
                  </a:lnTo>
                  <a:lnTo>
                    <a:pt x="515953" y="544025"/>
                  </a:lnTo>
                  <a:lnTo>
                    <a:pt x="479804" y="516926"/>
                  </a:lnTo>
                  <a:lnTo>
                    <a:pt x="445509" y="488697"/>
                  </a:lnTo>
                  <a:lnTo>
                    <a:pt x="413134" y="459381"/>
                  </a:lnTo>
                  <a:lnTo>
                    <a:pt x="382743" y="429025"/>
                  </a:lnTo>
                  <a:lnTo>
                    <a:pt x="354405" y="397673"/>
                  </a:lnTo>
                  <a:lnTo>
                    <a:pt x="328184" y="365371"/>
                  </a:lnTo>
                  <a:lnTo>
                    <a:pt x="304146" y="332163"/>
                  </a:lnTo>
                  <a:lnTo>
                    <a:pt x="282359" y="298095"/>
                  </a:lnTo>
                  <a:lnTo>
                    <a:pt x="262887" y="263212"/>
                  </a:lnTo>
                  <a:lnTo>
                    <a:pt x="245797" y="227559"/>
                  </a:lnTo>
                  <a:lnTo>
                    <a:pt x="231155" y="191181"/>
                  </a:lnTo>
                  <a:lnTo>
                    <a:pt x="219027" y="154124"/>
                  </a:lnTo>
                  <a:lnTo>
                    <a:pt x="209479" y="116431"/>
                  </a:lnTo>
                  <a:lnTo>
                    <a:pt x="202577" y="78150"/>
                  </a:lnTo>
                  <a:lnTo>
                    <a:pt x="198388" y="39324"/>
                  </a:lnTo>
                  <a:lnTo>
                    <a:pt x="196976" y="0"/>
                  </a:lnTo>
                  <a:close/>
                </a:path>
              </a:pathLst>
            </a:custGeom>
            <a:solidFill>
              <a:srgbClr val="BE632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533644" y="5282184"/>
              <a:ext cx="2565400" cy="788035"/>
            </a:xfrm>
            <a:custGeom>
              <a:avLst/>
              <a:gdLst/>
              <a:ahLst/>
              <a:cxnLst/>
              <a:rect l="l" t="t" r="r" b="b"/>
              <a:pathLst>
                <a:path w="2565400" h="788035">
                  <a:moveTo>
                    <a:pt x="1251457" y="785025"/>
                  </a:moveTo>
                  <a:lnTo>
                    <a:pt x="1307349" y="780816"/>
                  </a:lnTo>
                  <a:lnTo>
                    <a:pt x="1362465" y="774810"/>
                  </a:lnTo>
                  <a:lnTo>
                    <a:pt x="1416734" y="767046"/>
                  </a:lnTo>
                  <a:lnTo>
                    <a:pt x="1470086" y="757566"/>
                  </a:lnTo>
                  <a:lnTo>
                    <a:pt x="1522451" y="746410"/>
                  </a:lnTo>
                  <a:lnTo>
                    <a:pt x="1573758" y="733618"/>
                  </a:lnTo>
                  <a:lnTo>
                    <a:pt x="1623937" y="719231"/>
                  </a:lnTo>
                  <a:lnTo>
                    <a:pt x="1672918" y="703291"/>
                  </a:lnTo>
                  <a:lnTo>
                    <a:pt x="1720630" y="685837"/>
                  </a:lnTo>
                  <a:lnTo>
                    <a:pt x="1767002" y="666910"/>
                  </a:lnTo>
                  <a:lnTo>
                    <a:pt x="1811965" y="646551"/>
                  </a:lnTo>
                  <a:lnTo>
                    <a:pt x="1855447" y="624801"/>
                  </a:lnTo>
                  <a:lnTo>
                    <a:pt x="1897379" y="601700"/>
                  </a:lnTo>
                  <a:lnTo>
                    <a:pt x="1937691" y="577289"/>
                  </a:lnTo>
                  <a:lnTo>
                    <a:pt x="1976310" y="551609"/>
                  </a:lnTo>
                  <a:lnTo>
                    <a:pt x="2013168" y="524700"/>
                  </a:lnTo>
                  <a:lnTo>
                    <a:pt x="2048194" y="496603"/>
                  </a:lnTo>
                  <a:lnTo>
                    <a:pt x="2081318" y="467358"/>
                  </a:lnTo>
                  <a:lnTo>
                    <a:pt x="2112468" y="437007"/>
                  </a:lnTo>
                  <a:lnTo>
                    <a:pt x="2141575" y="405590"/>
                  </a:lnTo>
                  <a:lnTo>
                    <a:pt x="2168568" y="373147"/>
                  </a:lnTo>
                  <a:lnTo>
                    <a:pt x="2193377" y="339720"/>
                  </a:lnTo>
                  <a:lnTo>
                    <a:pt x="2215931" y="305348"/>
                  </a:lnTo>
                  <a:lnTo>
                    <a:pt x="2236161" y="270074"/>
                  </a:lnTo>
                  <a:lnTo>
                    <a:pt x="2253994" y="233936"/>
                  </a:lnTo>
                  <a:lnTo>
                    <a:pt x="2269362" y="196976"/>
                  </a:lnTo>
                  <a:lnTo>
                    <a:pt x="2170937" y="196976"/>
                  </a:lnTo>
                  <a:lnTo>
                    <a:pt x="2404490" y="0"/>
                  </a:lnTo>
                  <a:lnTo>
                    <a:pt x="2564891" y="196976"/>
                  </a:lnTo>
                  <a:lnTo>
                    <a:pt x="2466339" y="196976"/>
                  </a:lnTo>
                  <a:lnTo>
                    <a:pt x="2451014" y="233842"/>
                  </a:lnTo>
                  <a:lnTo>
                    <a:pt x="2433253" y="269867"/>
                  </a:lnTo>
                  <a:lnTo>
                    <a:pt x="2413126" y="305014"/>
                  </a:lnTo>
                  <a:lnTo>
                    <a:pt x="2390706" y="339246"/>
                  </a:lnTo>
                  <a:lnTo>
                    <a:pt x="2366064" y="372525"/>
                  </a:lnTo>
                  <a:lnTo>
                    <a:pt x="2339270" y="404812"/>
                  </a:lnTo>
                  <a:lnTo>
                    <a:pt x="2310397" y="436071"/>
                  </a:lnTo>
                  <a:lnTo>
                    <a:pt x="2279516" y="466262"/>
                  </a:lnTo>
                  <a:lnTo>
                    <a:pt x="2246698" y="495350"/>
                  </a:lnTo>
                  <a:lnTo>
                    <a:pt x="2212014" y="523295"/>
                  </a:lnTo>
                  <a:lnTo>
                    <a:pt x="2175536" y="550060"/>
                  </a:lnTo>
                  <a:lnTo>
                    <a:pt x="2137335" y="575607"/>
                  </a:lnTo>
                  <a:lnTo>
                    <a:pt x="2097483" y="599898"/>
                  </a:lnTo>
                  <a:lnTo>
                    <a:pt x="2056050" y="622896"/>
                  </a:lnTo>
                  <a:lnTo>
                    <a:pt x="2013108" y="644563"/>
                  </a:lnTo>
                  <a:lnTo>
                    <a:pt x="1968729" y="664861"/>
                  </a:lnTo>
                  <a:lnTo>
                    <a:pt x="1922983" y="683753"/>
                  </a:lnTo>
                  <a:lnTo>
                    <a:pt x="1875943" y="701199"/>
                  </a:lnTo>
                  <a:lnTo>
                    <a:pt x="1827679" y="717164"/>
                  </a:lnTo>
                  <a:lnTo>
                    <a:pt x="1778262" y="731608"/>
                  </a:lnTo>
                  <a:lnTo>
                    <a:pt x="1727765" y="744495"/>
                  </a:lnTo>
                  <a:lnTo>
                    <a:pt x="1676258" y="755786"/>
                  </a:lnTo>
                  <a:lnTo>
                    <a:pt x="1623813" y="765443"/>
                  </a:lnTo>
                  <a:lnTo>
                    <a:pt x="1570501" y="773430"/>
                  </a:lnTo>
                  <a:lnTo>
                    <a:pt x="1516393" y="779707"/>
                  </a:lnTo>
                  <a:lnTo>
                    <a:pt x="1461561" y="784238"/>
                  </a:lnTo>
                  <a:lnTo>
                    <a:pt x="1406076" y="786984"/>
                  </a:lnTo>
                  <a:lnTo>
                    <a:pt x="1350009" y="787907"/>
                  </a:lnTo>
                  <a:lnTo>
                    <a:pt x="1153032" y="787907"/>
                  </a:lnTo>
                  <a:lnTo>
                    <a:pt x="1095487" y="786943"/>
                  </a:lnTo>
                  <a:lnTo>
                    <a:pt x="1038671" y="784081"/>
                  </a:lnTo>
                  <a:lnTo>
                    <a:pt x="982651" y="779365"/>
                  </a:lnTo>
                  <a:lnTo>
                    <a:pt x="927494" y="772841"/>
                  </a:lnTo>
                  <a:lnTo>
                    <a:pt x="873265" y="764553"/>
                  </a:lnTo>
                  <a:lnTo>
                    <a:pt x="820030" y="754549"/>
                  </a:lnTo>
                  <a:lnTo>
                    <a:pt x="767856" y="742871"/>
                  </a:lnTo>
                  <a:lnTo>
                    <a:pt x="716809" y="729566"/>
                  </a:lnTo>
                  <a:lnTo>
                    <a:pt x="666954" y="714678"/>
                  </a:lnTo>
                  <a:lnTo>
                    <a:pt x="618357" y="698253"/>
                  </a:lnTo>
                  <a:lnTo>
                    <a:pt x="571086" y="680336"/>
                  </a:lnTo>
                  <a:lnTo>
                    <a:pt x="525205" y="660971"/>
                  </a:lnTo>
                  <a:lnTo>
                    <a:pt x="480781" y="640205"/>
                  </a:lnTo>
                  <a:lnTo>
                    <a:pt x="437880" y="618083"/>
                  </a:lnTo>
                  <a:lnTo>
                    <a:pt x="396568" y="594648"/>
                  </a:lnTo>
                  <a:lnTo>
                    <a:pt x="356911" y="569947"/>
                  </a:lnTo>
                  <a:lnTo>
                    <a:pt x="318976" y="544025"/>
                  </a:lnTo>
                  <a:lnTo>
                    <a:pt x="282827" y="516926"/>
                  </a:lnTo>
                  <a:lnTo>
                    <a:pt x="248532" y="488697"/>
                  </a:lnTo>
                  <a:lnTo>
                    <a:pt x="216157" y="459381"/>
                  </a:lnTo>
                  <a:lnTo>
                    <a:pt x="185766" y="429025"/>
                  </a:lnTo>
                  <a:lnTo>
                    <a:pt x="157428" y="397673"/>
                  </a:lnTo>
                  <a:lnTo>
                    <a:pt x="131207" y="365371"/>
                  </a:lnTo>
                  <a:lnTo>
                    <a:pt x="107169" y="332163"/>
                  </a:lnTo>
                  <a:lnTo>
                    <a:pt x="85382" y="298095"/>
                  </a:lnTo>
                  <a:lnTo>
                    <a:pt x="65910" y="263212"/>
                  </a:lnTo>
                  <a:lnTo>
                    <a:pt x="48820" y="227559"/>
                  </a:lnTo>
                  <a:lnTo>
                    <a:pt x="34178" y="191181"/>
                  </a:lnTo>
                  <a:lnTo>
                    <a:pt x="22050" y="154124"/>
                  </a:lnTo>
                  <a:lnTo>
                    <a:pt x="12502" y="116431"/>
                  </a:lnTo>
                  <a:lnTo>
                    <a:pt x="5600" y="78150"/>
                  </a:lnTo>
                  <a:lnTo>
                    <a:pt x="1411" y="39324"/>
                  </a:lnTo>
                  <a:lnTo>
                    <a:pt x="0" y="0"/>
                  </a:lnTo>
                  <a:lnTo>
                    <a:pt x="196976" y="0"/>
                  </a:lnTo>
                  <a:lnTo>
                    <a:pt x="198388" y="39324"/>
                  </a:lnTo>
                  <a:lnTo>
                    <a:pt x="202577" y="78150"/>
                  </a:lnTo>
                  <a:lnTo>
                    <a:pt x="209479" y="116431"/>
                  </a:lnTo>
                  <a:lnTo>
                    <a:pt x="219027" y="154124"/>
                  </a:lnTo>
                  <a:lnTo>
                    <a:pt x="231155" y="191181"/>
                  </a:lnTo>
                  <a:lnTo>
                    <a:pt x="245797" y="227559"/>
                  </a:lnTo>
                  <a:lnTo>
                    <a:pt x="262887" y="263212"/>
                  </a:lnTo>
                  <a:lnTo>
                    <a:pt x="282359" y="298095"/>
                  </a:lnTo>
                  <a:lnTo>
                    <a:pt x="304146" y="332163"/>
                  </a:lnTo>
                  <a:lnTo>
                    <a:pt x="328184" y="365371"/>
                  </a:lnTo>
                  <a:lnTo>
                    <a:pt x="354405" y="397673"/>
                  </a:lnTo>
                  <a:lnTo>
                    <a:pt x="382743" y="429025"/>
                  </a:lnTo>
                  <a:lnTo>
                    <a:pt x="413134" y="459381"/>
                  </a:lnTo>
                  <a:lnTo>
                    <a:pt x="445509" y="488697"/>
                  </a:lnTo>
                  <a:lnTo>
                    <a:pt x="479804" y="516926"/>
                  </a:lnTo>
                  <a:lnTo>
                    <a:pt x="515953" y="544025"/>
                  </a:lnTo>
                  <a:lnTo>
                    <a:pt x="553888" y="569947"/>
                  </a:lnTo>
                  <a:lnTo>
                    <a:pt x="593545" y="594648"/>
                  </a:lnTo>
                  <a:lnTo>
                    <a:pt x="634857" y="618083"/>
                  </a:lnTo>
                  <a:lnTo>
                    <a:pt x="677758" y="640205"/>
                  </a:lnTo>
                  <a:lnTo>
                    <a:pt x="722182" y="660971"/>
                  </a:lnTo>
                  <a:lnTo>
                    <a:pt x="768063" y="680336"/>
                  </a:lnTo>
                  <a:lnTo>
                    <a:pt x="815334" y="698253"/>
                  </a:lnTo>
                  <a:lnTo>
                    <a:pt x="863931" y="714678"/>
                  </a:lnTo>
                  <a:lnTo>
                    <a:pt x="913786" y="729566"/>
                  </a:lnTo>
                  <a:lnTo>
                    <a:pt x="964833" y="742871"/>
                  </a:lnTo>
                  <a:lnTo>
                    <a:pt x="1017007" y="754549"/>
                  </a:lnTo>
                  <a:lnTo>
                    <a:pt x="1070242" y="764553"/>
                  </a:lnTo>
                  <a:lnTo>
                    <a:pt x="1124471" y="772841"/>
                  </a:lnTo>
                  <a:lnTo>
                    <a:pt x="1179628" y="779365"/>
                  </a:lnTo>
                  <a:lnTo>
                    <a:pt x="1235648" y="784081"/>
                  </a:lnTo>
                  <a:lnTo>
                    <a:pt x="1292464" y="786943"/>
                  </a:lnTo>
                  <a:lnTo>
                    <a:pt x="1350009" y="787907"/>
                  </a:lnTo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88961" y="2311861"/>
            <a:ext cx="2200910" cy="3548379"/>
            <a:chOff x="188961" y="2311861"/>
            <a:chExt cx="2200910" cy="3548379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961" y="2311861"/>
              <a:ext cx="1962940" cy="35479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267" y="2333243"/>
              <a:ext cx="1866900" cy="345338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73479" y="2679191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5">
                  <a:moveTo>
                    <a:pt x="1131315" y="0"/>
                  </a:moveTo>
                  <a:lnTo>
                    <a:pt x="81787" y="0"/>
                  </a:lnTo>
                  <a:lnTo>
                    <a:pt x="49950" y="6421"/>
                  </a:lnTo>
                  <a:lnTo>
                    <a:pt x="23953" y="23939"/>
                  </a:lnTo>
                  <a:lnTo>
                    <a:pt x="6426" y="49934"/>
                  </a:lnTo>
                  <a:lnTo>
                    <a:pt x="0" y="81787"/>
                  </a:lnTo>
                  <a:lnTo>
                    <a:pt x="0" y="408940"/>
                  </a:lnTo>
                  <a:lnTo>
                    <a:pt x="6426" y="440793"/>
                  </a:lnTo>
                  <a:lnTo>
                    <a:pt x="23953" y="466788"/>
                  </a:lnTo>
                  <a:lnTo>
                    <a:pt x="49950" y="484306"/>
                  </a:lnTo>
                  <a:lnTo>
                    <a:pt x="81787" y="490728"/>
                  </a:lnTo>
                  <a:lnTo>
                    <a:pt x="1131315" y="490728"/>
                  </a:lnTo>
                  <a:lnTo>
                    <a:pt x="1163169" y="484306"/>
                  </a:lnTo>
                  <a:lnTo>
                    <a:pt x="1189164" y="466788"/>
                  </a:lnTo>
                  <a:lnTo>
                    <a:pt x="1206682" y="440793"/>
                  </a:lnTo>
                  <a:lnTo>
                    <a:pt x="1213103" y="408940"/>
                  </a:lnTo>
                  <a:lnTo>
                    <a:pt x="1213103" y="81787"/>
                  </a:lnTo>
                  <a:lnTo>
                    <a:pt x="1206682" y="49934"/>
                  </a:lnTo>
                  <a:lnTo>
                    <a:pt x="1189164" y="23939"/>
                  </a:lnTo>
                  <a:lnTo>
                    <a:pt x="1163169" y="6421"/>
                  </a:lnTo>
                  <a:lnTo>
                    <a:pt x="1131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173479" y="2679191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5">
                  <a:moveTo>
                    <a:pt x="0" y="81787"/>
                  </a:moveTo>
                  <a:lnTo>
                    <a:pt x="6426" y="49934"/>
                  </a:lnTo>
                  <a:lnTo>
                    <a:pt x="23953" y="23939"/>
                  </a:lnTo>
                  <a:lnTo>
                    <a:pt x="49950" y="6421"/>
                  </a:lnTo>
                  <a:lnTo>
                    <a:pt x="81787" y="0"/>
                  </a:lnTo>
                  <a:lnTo>
                    <a:pt x="1131315" y="0"/>
                  </a:lnTo>
                  <a:lnTo>
                    <a:pt x="1163169" y="6421"/>
                  </a:lnTo>
                  <a:lnTo>
                    <a:pt x="1189164" y="23939"/>
                  </a:lnTo>
                  <a:lnTo>
                    <a:pt x="1206682" y="49934"/>
                  </a:lnTo>
                  <a:lnTo>
                    <a:pt x="1213103" y="81787"/>
                  </a:lnTo>
                  <a:lnTo>
                    <a:pt x="1213103" y="408940"/>
                  </a:lnTo>
                  <a:lnTo>
                    <a:pt x="1206682" y="440793"/>
                  </a:lnTo>
                  <a:lnTo>
                    <a:pt x="1189164" y="466788"/>
                  </a:lnTo>
                  <a:lnTo>
                    <a:pt x="1163169" y="484306"/>
                  </a:lnTo>
                  <a:lnTo>
                    <a:pt x="1131315" y="490728"/>
                  </a:lnTo>
                  <a:lnTo>
                    <a:pt x="81787" y="490728"/>
                  </a:lnTo>
                  <a:lnTo>
                    <a:pt x="49950" y="484306"/>
                  </a:lnTo>
                  <a:lnTo>
                    <a:pt x="23953" y="466788"/>
                  </a:lnTo>
                  <a:lnTo>
                    <a:pt x="6426" y="440793"/>
                  </a:lnTo>
                  <a:lnTo>
                    <a:pt x="0" y="408940"/>
                  </a:lnTo>
                  <a:lnTo>
                    <a:pt x="0" y="81787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71397" y="2767075"/>
            <a:ext cx="1014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Bloc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/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E31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170305" y="3227704"/>
            <a:ext cx="1219835" cy="1602105"/>
            <a:chOff x="1170305" y="3227704"/>
            <a:chExt cx="1219835" cy="1602105"/>
          </a:xfrm>
        </p:grpSpPr>
        <p:sp>
          <p:nvSpPr>
            <p:cNvPr id="14" name="object 14"/>
            <p:cNvSpPr/>
            <p:nvPr/>
          </p:nvSpPr>
          <p:spPr>
            <a:xfrm>
              <a:off x="1173480" y="3230879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1131315" y="0"/>
                  </a:moveTo>
                  <a:lnTo>
                    <a:pt x="81787" y="0"/>
                  </a:lnTo>
                  <a:lnTo>
                    <a:pt x="49950" y="6421"/>
                  </a:lnTo>
                  <a:lnTo>
                    <a:pt x="23953" y="23939"/>
                  </a:lnTo>
                  <a:lnTo>
                    <a:pt x="6426" y="49934"/>
                  </a:lnTo>
                  <a:lnTo>
                    <a:pt x="0" y="81787"/>
                  </a:lnTo>
                  <a:lnTo>
                    <a:pt x="0" y="408940"/>
                  </a:lnTo>
                  <a:lnTo>
                    <a:pt x="6426" y="440793"/>
                  </a:lnTo>
                  <a:lnTo>
                    <a:pt x="23953" y="466788"/>
                  </a:lnTo>
                  <a:lnTo>
                    <a:pt x="49950" y="484306"/>
                  </a:lnTo>
                  <a:lnTo>
                    <a:pt x="81787" y="490728"/>
                  </a:lnTo>
                  <a:lnTo>
                    <a:pt x="1131315" y="490728"/>
                  </a:lnTo>
                  <a:lnTo>
                    <a:pt x="1163169" y="484306"/>
                  </a:lnTo>
                  <a:lnTo>
                    <a:pt x="1189164" y="466788"/>
                  </a:lnTo>
                  <a:lnTo>
                    <a:pt x="1206682" y="440793"/>
                  </a:lnTo>
                  <a:lnTo>
                    <a:pt x="1213103" y="408940"/>
                  </a:lnTo>
                  <a:lnTo>
                    <a:pt x="1213103" y="81787"/>
                  </a:lnTo>
                  <a:lnTo>
                    <a:pt x="1206682" y="49934"/>
                  </a:lnTo>
                  <a:lnTo>
                    <a:pt x="1189164" y="23939"/>
                  </a:lnTo>
                  <a:lnTo>
                    <a:pt x="1163169" y="6421"/>
                  </a:lnTo>
                  <a:lnTo>
                    <a:pt x="1131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173480" y="3230879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0" y="81787"/>
                  </a:moveTo>
                  <a:lnTo>
                    <a:pt x="6426" y="49934"/>
                  </a:lnTo>
                  <a:lnTo>
                    <a:pt x="23953" y="23939"/>
                  </a:lnTo>
                  <a:lnTo>
                    <a:pt x="49950" y="6421"/>
                  </a:lnTo>
                  <a:lnTo>
                    <a:pt x="81787" y="0"/>
                  </a:lnTo>
                  <a:lnTo>
                    <a:pt x="1131315" y="0"/>
                  </a:lnTo>
                  <a:lnTo>
                    <a:pt x="1163169" y="6421"/>
                  </a:lnTo>
                  <a:lnTo>
                    <a:pt x="1189164" y="23939"/>
                  </a:lnTo>
                  <a:lnTo>
                    <a:pt x="1206682" y="49934"/>
                  </a:lnTo>
                  <a:lnTo>
                    <a:pt x="1213103" y="81787"/>
                  </a:lnTo>
                  <a:lnTo>
                    <a:pt x="1213103" y="408940"/>
                  </a:lnTo>
                  <a:lnTo>
                    <a:pt x="1206682" y="440793"/>
                  </a:lnTo>
                  <a:lnTo>
                    <a:pt x="1189164" y="466788"/>
                  </a:lnTo>
                  <a:lnTo>
                    <a:pt x="1163169" y="484306"/>
                  </a:lnTo>
                  <a:lnTo>
                    <a:pt x="1131315" y="490728"/>
                  </a:lnTo>
                  <a:lnTo>
                    <a:pt x="81787" y="490728"/>
                  </a:lnTo>
                  <a:lnTo>
                    <a:pt x="49950" y="484306"/>
                  </a:lnTo>
                  <a:lnTo>
                    <a:pt x="23953" y="466788"/>
                  </a:lnTo>
                  <a:lnTo>
                    <a:pt x="6426" y="440793"/>
                  </a:lnTo>
                  <a:lnTo>
                    <a:pt x="0" y="408940"/>
                  </a:lnTo>
                  <a:lnTo>
                    <a:pt x="0" y="81787"/>
                  </a:lnTo>
                  <a:close/>
                </a:path>
              </a:pathLst>
            </a:custGeom>
            <a:ln w="6349">
              <a:solidFill>
                <a:srgbClr val="D7795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173480" y="3784091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1131315" y="0"/>
                  </a:moveTo>
                  <a:lnTo>
                    <a:pt x="81787" y="0"/>
                  </a:lnTo>
                  <a:lnTo>
                    <a:pt x="49950" y="6421"/>
                  </a:lnTo>
                  <a:lnTo>
                    <a:pt x="23953" y="23939"/>
                  </a:lnTo>
                  <a:lnTo>
                    <a:pt x="6426" y="49934"/>
                  </a:lnTo>
                  <a:lnTo>
                    <a:pt x="0" y="81787"/>
                  </a:lnTo>
                  <a:lnTo>
                    <a:pt x="0" y="408939"/>
                  </a:lnTo>
                  <a:lnTo>
                    <a:pt x="6426" y="440793"/>
                  </a:lnTo>
                  <a:lnTo>
                    <a:pt x="23953" y="466788"/>
                  </a:lnTo>
                  <a:lnTo>
                    <a:pt x="49950" y="484306"/>
                  </a:lnTo>
                  <a:lnTo>
                    <a:pt x="81787" y="490727"/>
                  </a:lnTo>
                  <a:lnTo>
                    <a:pt x="1131315" y="490727"/>
                  </a:lnTo>
                  <a:lnTo>
                    <a:pt x="1163169" y="484306"/>
                  </a:lnTo>
                  <a:lnTo>
                    <a:pt x="1189164" y="466788"/>
                  </a:lnTo>
                  <a:lnTo>
                    <a:pt x="1206682" y="440793"/>
                  </a:lnTo>
                  <a:lnTo>
                    <a:pt x="1213103" y="408939"/>
                  </a:lnTo>
                  <a:lnTo>
                    <a:pt x="1213103" y="81787"/>
                  </a:lnTo>
                  <a:lnTo>
                    <a:pt x="1206682" y="49934"/>
                  </a:lnTo>
                  <a:lnTo>
                    <a:pt x="1189164" y="23939"/>
                  </a:lnTo>
                  <a:lnTo>
                    <a:pt x="1163169" y="6421"/>
                  </a:lnTo>
                  <a:lnTo>
                    <a:pt x="1131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173480" y="3784091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0" y="81787"/>
                  </a:moveTo>
                  <a:lnTo>
                    <a:pt x="6426" y="49934"/>
                  </a:lnTo>
                  <a:lnTo>
                    <a:pt x="23953" y="23939"/>
                  </a:lnTo>
                  <a:lnTo>
                    <a:pt x="49950" y="6421"/>
                  </a:lnTo>
                  <a:lnTo>
                    <a:pt x="81787" y="0"/>
                  </a:lnTo>
                  <a:lnTo>
                    <a:pt x="1131315" y="0"/>
                  </a:lnTo>
                  <a:lnTo>
                    <a:pt x="1163169" y="6421"/>
                  </a:lnTo>
                  <a:lnTo>
                    <a:pt x="1189164" y="23939"/>
                  </a:lnTo>
                  <a:lnTo>
                    <a:pt x="1206682" y="49934"/>
                  </a:lnTo>
                  <a:lnTo>
                    <a:pt x="1213103" y="81787"/>
                  </a:lnTo>
                  <a:lnTo>
                    <a:pt x="1213103" y="408939"/>
                  </a:lnTo>
                  <a:lnTo>
                    <a:pt x="1206682" y="440793"/>
                  </a:lnTo>
                  <a:lnTo>
                    <a:pt x="1189164" y="466788"/>
                  </a:lnTo>
                  <a:lnTo>
                    <a:pt x="1163169" y="484306"/>
                  </a:lnTo>
                  <a:lnTo>
                    <a:pt x="1131315" y="490727"/>
                  </a:lnTo>
                  <a:lnTo>
                    <a:pt x="81787" y="490727"/>
                  </a:lnTo>
                  <a:lnTo>
                    <a:pt x="49950" y="484306"/>
                  </a:lnTo>
                  <a:lnTo>
                    <a:pt x="23953" y="466788"/>
                  </a:lnTo>
                  <a:lnTo>
                    <a:pt x="6426" y="440793"/>
                  </a:lnTo>
                  <a:lnTo>
                    <a:pt x="0" y="408939"/>
                  </a:lnTo>
                  <a:lnTo>
                    <a:pt x="0" y="81787"/>
                  </a:lnTo>
                  <a:close/>
                </a:path>
              </a:pathLst>
            </a:custGeom>
            <a:ln w="6350">
              <a:solidFill>
                <a:srgbClr val="C4816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173480" y="4335779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1131315" y="0"/>
                  </a:moveTo>
                  <a:lnTo>
                    <a:pt x="81787" y="0"/>
                  </a:lnTo>
                  <a:lnTo>
                    <a:pt x="49950" y="6421"/>
                  </a:lnTo>
                  <a:lnTo>
                    <a:pt x="23953" y="23939"/>
                  </a:lnTo>
                  <a:lnTo>
                    <a:pt x="6426" y="49934"/>
                  </a:lnTo>
                  <a:lnTo>
                    <a:pt x="0" y="81788"/>
                  </a:lnTo>
                  <a:lnTo>
                    <a:pt x="0" y="408940"/>
                  </a:lnTo>
                  <a:lnTo>
                    <a:pt x="6426" y="440793"/>
                  </a:lnTo>
                  <a:lnTo>
                    <a:pt x="23953" y="466788"/>
                  </a:lnTo>
                  <a:lnTo>
                    <a:pt x="49950" y="484306"/>
                  </a:lnTo>
                  <a:lnTo>
                    <a:pt x="81787" y="490728"/>
                  </a:lnTo>
                  <a:lnTo>
                    <a:pt x="1131315" y="490728"/>
                  </a:lnTo>
                  <a:lnTo>
                    <a:pt x="1163169" y="484306"/>
                  </a:lnTo>
                  <a:lnTo>
                    <a:pt x="1189164" y="466788"/>
                  </a:lnTo>
                  <a:lnTo>
                    <a:pt x="1206682" y="440793"/>
                  </a:lnTo>
                  <a:lnTo>
                    <a:pt x="1213103" y="408940"/>
                  </a:lnTo>
                  <a:lnTo>
                    <a:pt x="1213103" y="81788"/>
                  </a:lnTo>
                  <a:lnTo>
                    <a:pt x="1206682" y="49934"/>
                  </a:lnTo>
                  <a:lnTo>
                    <a:pt x="1189164" y="23939"/>
                  </a:lnTo>
                  <a:lnTo>
                    <a:pt x="1163169" y="6421"/>
                  </a:lnTo>
                  <a:lnTo>
                    <a:pt x="1131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173480" y="4335779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0" y="81788"/>
                  </a:moveTo>
                  <a:lnTo>
                    <a:pt x="6426" y="49934"/>
                  </a:lnTo>
                  <a:lnTo>
                    <a:pt x="23953" y="23939"/>
                  </a:lnTo>
                  <a:lnTo>
                    <a:pt x="49950" y="6421"/>
                  </a:lnTo>
                  <a:lnTo>
                    <a:pt x="81787" y="0"/>
                  </a:lnTo>
                  <a:lnTo>
                    <a:pt x="1131315" y="0"/>
                  </a:lnTo>
                  <a:lnTo>
                    <a:pt x="1163169" y="6421"/>
                  </a:lnTo>
                  <a:lnTo>
                    <a:pt x="1189164" y="23939"/>
                  </a:lnTo>
                  <a:lnTo>
                    <a:pt x="1206682" y="49934"/>
                  </a:lnTo>
                  <a:lnTo>
                    <a:pt x="1213103" y="81788"/>
                  </a:lnTo>
                  <a:lnTo>
                    <a:pt x="1213103" y="408940"/>
                  </a:lnTo>
                  <a:lnTo>
                    <a:pt x="1206682" y="440793"/>
                  </a:lnTo>
                  <a:lnTo>
                    <a:pt x="1189164" y="466788"/>
                  </a:lnTo>
                  <a:lnTo>
                    <a:pt x="1163169" y="484306"/>
                  </a:lnTo>
                  <a:lnTo>
                    <a:pt x="1131315" y="490728"/>
                  </a:lnTo>
                  <a:lnTo>
                    <a:pt x="81787" y="490728"/>
                  </a:lnTo>
                  <a:lnTo>
                    <a:pt x="49950" y="484306"/>
                  </a:lnTo>
                  <a:lnTo>
                    <a:pt x="23953" y="466788"/>
                  </a:lnTo>
                  <a:lnTo>
                    <a:pt x="6426" y="440793"/>
                  </a:lnTo>
                  <a:lnTo>
                    <a:pt x="0" y="408940"/>
                  </a:lnTo>
                  <a:lnTo>
                    <a:pt x="0" y="81788"/>
                  </a:lnTo>
                  <a:close/>
                </a:path>
              </a:pathLst>
            </a:custGeom>
            <a:ln w="6350">
              <a:solidFill>
                <a:srgbClr val="B4908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501521" y="3871976"/>
            <a:ext cx="556895" cy="821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Coef</a:t>
            </a:r>
            <a:r>
              <a:rPr kumimoji="0" sz="16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4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9906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Oral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170305" y="4884292"/>
            <a:ext cx="1219835" cy="499109"/>
            <a:chOff x="1170305" y="4884292"/>
            <a:chExt cx="1219835" cy="499109"/>
          </a:xfrm>
        </p:grpSpPr>
        <p:sp>
          <p:nvSpPr>
            <p:cNvPr id="22" name="object 22"/>
            <p:cNvSpPr/>
            <p:nvPr/>
          </p:nvSpPr>
          <p:spPr>
            <a:xfrm>
              <a:off x="1173480" y="4887467"/>
              <a:ext cx="1213485" cy="492759"/>
            </a:xfrm>
            <a:custGeom>
              <a:avLst/>
              <a:gdLst/>
              <a:ahLst/>
              <a:cxnLst/>
              <a:rect l="l" t="t" r="r" b="b"/>
              <a:pathLst>
                <a:path w="1213485" h="492760">
                  <a:moveTo>
                    <a:pt x="1131062" y="0"/>
                  </a:moveTo>
                  <a:lnTo>
                    <a:pt x="82041" y="0"/>
                  </a:lnTo>
                  <a:lnTo>
                    <a:pt x="50106" y="6443"/>
                  </a:lnTo>
                  <a:lnTo>
                    <a:pt x="24028" y="24018"/>
                  </a:lnTo>
                  <a:lnTo>
                    <a:pt x="6446" y="50095"/>
                  </a:lnTo>
                  <a:lnTo>
                    <a:pt x="0" y="82041"/>
                  </a:lnTo>
                  <a:lnTo>
                    <a:pt x="0" y="410209"/>
                  </a:lnTo>
                  <a:lnTo>
                    <a:pt x="6446" y="442156"/>
                  </a:lnTo>
                  <a:lnTo>
                    <a:pt x="24028" y="468233"/>
                  </a:lnTo>
                  <a:lnTo>
                    <a:pt x="50106" y="485808"/>
                  </a:lnTo>
                  <a:lnTo>
                    <a:pt x="82041" y="492251"/>
                  </a:lnTo>
                  <a:lnTo>
                    <a:pt x="1131062" y="492251"/>
                  </a:lnTo>
                  <a:lnTo>
                    <a:pt x="1163008" y="485808"/>
                  </a:lnTo>
                  <a:lnTo>
                    <a:pt x="1189085" y="468233"/>
                  </a:lnTo>
                  <a:lnTo>
                    <a:pt x="1206660" y="442156"/>
                  </a:lnTo>
                  <a:lnTo>
                    <a:pt x="1213103" y="410209"/>
                  </a:lnTo>
                  <a:lnTo>
                    <a:pt x="1213103" y="82041"/>
                  </a:lnTo>
                  <a:lnTo>
                    <a:pt x="1206660" y="50095"/>
                  </a:lnTo>
                  <a:lnTo>
                    <a:pt x="1189085" y="24018"/>
                  </a:lnTo>
                  <a:lnTo>
                    <a:pt x="1163008" y="6443"/>
                  </a:lnTo>
                  <a:lnTo>
                    <a:pt x="113106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173480" y="4887467"/>
              <a:ext cx="1213485" cy="492759"/>
            </a:xfrm>
            <a:custGeom>
              <a:avLst/>
              <a:gdLst/>
              <a:ahLst/>
              <a:cxnLst/>
              <a:rect l="l" t="t" r="r" b="b"/>
              <a:pathLst>
                <a:path w="1213485" h="492760">
                  <a:moveTo>
                    <a:pt x="0" y="82041"/>
                  </a:moveTo>
                  <a:lnTo>
                    <a:pt x="6446" y="50095"/>
                  </a:lnTo>
                  <a:lnTo>
                    <a:pt x="24028" y="24018"/>
                  </a:lnTo>
                  <a:lnTo>
                    <a:pt x="50106" y="6443"/>
                  </a:lnTo>
                  <a:lnTo>
                    <a:pt x="82041" y="0"/>
                  </a:lnTo>
                  <a:lnTo>
                    <a:pt x="1131062" y="0"/>
                  </a:lnTo>
                  <a:lnTo>
                    <a:pt x="1163008" y="6443"/>
                  </a:lnTo>
                  <a:lnTo>
                    <a:pt x="1189085" y="24018"/>
                  </a:lnTo>
                  <a:lnTo>
                    <a:pt x="1206660" y="50095"/>
                  </a:lnTo>
                  <a:lnTo>
                    <a:pt x="1213103" y="82041"/>
                  </a:lnTo>
                  <a:lnTo>
                    <a:pt x="1213103" y="410209"/>
                  </a:lnTo>
                  <a:lnTo>
                    <a:pt x="1206660" y="442156"/>
                  </a:lnTo>
                  <a:lnTo>
                    <a:pt x="1189085" y="468233"/>
                  </a:lnTo>
                  <a:lnTo>
                    <a:pt x="1163008" y="485808"/>
                  </a:lnTo>
                  <a:lnTo>
                    <a:pt x="1131062" y="492251"/>
                  </a:lnTo>
                  <a:lnTo>
                    <a:pt x="82041" y="492251"/>
                  </a:lnTo>
                  <a:lnTo>
                    <a:pt x="50106" y="485808"/>
                  </a:lnTo>
                  <a:lnTo>
                    <a:pt x="24028" y="468233"/>
                  </a:lnTo>
                  <a:lnTo>
                    <a:pt x="6446" y="442156"/>
                  </a:lnTo>
                  <a:lnTo>
                    <a:pt x="0" y="410209"/>
                  </a:lnTo>
                  <a:lnTo>
                    <a:pt x="0" y="82041"/>
                  </a:lnTo>
                  <a:close/>
                </a:path>
              </a:pathLst>
            </a:custGeom>
            <a:ln w="635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43229" y="5338673"/>
            <a:ext cx="1055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Épreuve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Direction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générale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l’enseignement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scolaire</a:t>
            </a:r>
            <a:r>
              <a:rPr kumimoji="0" sz="1200" b="0" i="0" u="none" strike="noStrike" kern="0" cap="none" spc="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–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Bureau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formation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des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personnels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enseignants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et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d’éducation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(C1-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2)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175" y="182498"/>
            <a:ext cx="1993582" cy="199358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88961" y="2311861"/>
            <a:ext cx="2200910" cy="3548379"/>
            <a:chOff x="188961" y="2311861"/>
            <a:chExt cx="2200910" cy="354837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961" y="2311861"/>
              <a:ext cx="1962940" cy="35479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267" y="2333243"/>
              <a:ext cx="1866900" cy="34533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73479" y="2679191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5">
                  <a:moveTo>
                    <a:pt x="1131315" y="0"/>
                  </a:moveTo>
                  <a:lnTo>
                    <a:pt x="81787" y="0"/>
                  </a:lnTo>
                  <a:lnTo>
                    <a:pt x="49950" y="6421"/>
                  </a:lnTo>
                  <a:lnTo>
                    <a:pt x="23953" y="23939"/>
                  </a:lnTo>
                  <a:lnTo>
                    <a:pt x="6426" y="49934"/>
                  </a:lnTo>
                  <a:lnTo>
                    <a:pt x="0" y="81787"/>
                  </a:lnTo>
                  <a:lnTo>
                    <a:pt x="0" y="408940"/>
                  </a:lnTo>
                  <a:lnTo>
                    <a:pt x="6426" y="440793"/>
                  </a:lnTo>
                  <a:lnTo>
                    <a:pt x="23953" y="466788"/>
                  </a:lnTo>
                  <a:lnTo>
                    <a:pt x="49950" y="484306"/>
                  </a:lnTo>
                  <a:lnTo>
                    <a:pt x="81787" y="490728"/>
                  </a:lnTo>
                  <a:lnTo>
                    <a:pt x="1131315" y="490728"/>
                  </a:lnTo>
                  <a:lnTo>
                    <a:pt x="1163169" y="484306"/>
                  </a:lnTo>
                  <a:lnTo>
                    <a:pt x="1189164" y="466788"/>
                  </a:lnTo>
                  <a:lnTo>
                    <a:pt x="1206682" y="440793"/>
                  </a:lnTo>
                  <a:lnTo>
                    <a:pt x="1213103" y="408940"/>
                  </a:lnTo>
                  <a:lnTo>
                    <a:pt x="1213103" y="81787"/>
                  </a:lnTo>
                  <a:lnTo>
                    <a:pt x="1206682" y="49934"/>
                  </a:lnTo>
                  <a:lnTo>
                    <a:pt x="1189164" y="23939"/>
                  </a:lnTo>
                  <a:lnTo>
                    <a:pt x="1163169" y="6421"/>
                  </a:lnTo>
                  <a:lnTo>
                    <a:pt x="1131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173479" y="2679191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5">
                  <a:moveTo>
                    <a:pt x="0" y="81787"/>
                  </a:moveTo>
                  <a:lnTo>
                    <a:pt x="6426" y="49934"/>
                  </a:lnTo>
                  <a:lnTo>
                    <a:pt x="23953" y="23939"/>
                  </a:lnTo>
                  <a:lnTo>
                    <a:pt x="49950" y="6421"/>
                  </a:lnTo>
                  <a:lnTo>
                    <a:pt x="81787" y="0"/>
                  </a:lnTo>
                  <a:lnTo>
                    <a:pt x="1131315" y="0"/>
                  </a:lnTo>
                  <a:lnTo>
                    <a:pt x="1163169" y="6421"/>
                  </a:lnTo>
                  <a:lnTo>
                    <a:pt x="1189164" y="23939"/>
                  </a:lnTo>
                  <a:lnTo>
                    <a:pt x="1206682" y="49934"/>
                  </a:lnTo>
                  <a:lnTo>
                    <a:pt x="1213103" y="81787"/>
                  </a:lnTo>
                  <a:lnTo>
                    <a:pt x="1213103" y="408940"/>
                  </a:lnTo>
                  <a:lnTo>
                    <a:pt x="1206682" y="440793"/>
                  </a:lnTo>
                  <a:lnTo>
                    <a:pt x="1189164" y="466788"/>
                  </a:lnTo>
                  <a:lnTo>
                    <a:pt x="1163169" y="484306"/>
                  </a:lnTo>
                  <a:lnTo>
                    <a:pt x="1131315" y="490728"/>
                  </a:lnTo>
                  <a:lnTo>
                    <a:pt x="81787" y="490728"/>
                  </a:lnTo>
                  <a:lnTo>
                    <a:pt x="49950" y="484306"/>
                  </a:lnTo>
                  <a:lnTo>
                    <a:pt x="23953" y="466788"/>
                  </a:lnTo>
                  <a:lnTo>
                    <a:pt x="6426" y="440793"/>
                  </a:lnTo>
                  <a:lnTo>
                    <a:pt x="0" y="408940"/>
                  </a:lnTo>
                  <a:lnTo>
                    <a:pt x="0" y="81787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71397" y="2767075"/>
            <a:ext cx="1014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Bloc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/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E31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70305" y="3227704"/>
            <a:ext cx="1219835" cy="1050290"/>
            <a:chOff x="1170305" y="3227704"/>
            <a:chExt cx="1219835" cy="1050290"/>
          </a:xfrm>
        </p:grpSpPr>
        <p:sp>
          <p:nvSpPr>
            <p:cNvPr id="10" name="object 10"/>
            <p:cNvSpPr/>
            <p:nvPr/>
          </p:nvSpPr>
          <p:spPr>
            <a:xfrm>
              <a:off x="1173480" y="3230879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1131315" y="0"/>
                  </a:moveTo>
                  <a:lnTo>
                    <a:pt x="81787" y="0"/>
                  </a:lnTo>
                  <a:lnTo>
                    <a:pt x="49950" y="6421"/>
                  </a:lnTo>
                  <a:lnTo>
                    <a:pt x="23953" y="23939"/>
                  </a:lnTo>
                  <a:lnTo>
                    <a:pt x="6426" y="49934"/>
                  </a:lnTo>
                  <a:lnTo>
                    <a:pt x="0" y="81787"/>
                  </a:lnTo>
                  <a:lnTo>
                    <a:pt x="0" y="408940"/>
                  </a:lnTo>
                  <a:lnTo>
                    <a:pt x="6426" y="440793"/>
                  </a:lnTo>
                  <a:lnTo>
                    <a:pt x="23953" y="466788"/>
                  </a:lnTo>
                  <a:lnTo>
                    <a:pt x="49950" y="484306"/>
                  </a:lnTo>
                  <a:lnTo>
                    <a:pt x="81787" y="490728"/>
                  </a:lnTo>
                  <a:lnTo>
                    <a:pt x="1131315" y="490728"/>
                  </a:lnTo>
                  <a:lnTo>
                    <a:pt x="1163169" y="484306"/>
                  </a:lnTo>
                  <a:lnTo>
                    <a:pt x="1189164" y="466788"/>
                  </a:lnTo>
                  <a:lnTo>
                    <a:pt x="1206682" y="440793"/>
                  </a:lnTo>
                  <a:lnTo>
                    <a:pt x="1213103" y="408940"/>
                  </a:lnTo>
                  <a:lnTo>
                    <a:pt x="1213103" y="81787"/>
                  </a:lnTo>
                  <a:lnTo>
                    <a:pt x="1206682" y="49934"/>
                  </a:lnTo>
                  <a:lnTo>
                    <a:pt x="1189164" y="23939"/>
                  </a:lnTo>
                  <a:lnTo>
                    <a:pt x="1163169" y="6421"/>
                  </a:lnTo>
                  <a:lnTo>
                    <a:pt x="1131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173480" y="3230879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0" y="81787"/>
                  </a:moveTo>
                  <a:lnTo>
                    <a:pt x="6426" y="49934"/>
                  </a:lnTo>
                  <a:lnTo>
                    <a:pt x="23953" y="23939"/>
                  </a:lnTo>
                  <a:lnTo>
                    <a:pt x="49950" y="6421"/>
                  </a:lnTo>
                  <a:lnTo>
                    <a:pt x="81787" y="0"/>
                  </a:lnTo>
                  <a:lnTo>
                    <a:pt x="1131315" y="0"/>
                  </a:lnTo>
                  <a:lnTo>
                    <a:pt x="1163169" y="6421"/>
                  </a:lnTo>
                  <a:lnTo>
                    <a:pt x="1189164" y="23939"/>
                  </a:lnTo>
                  <a:lnTo>
                    <a:pt x="1206682" y="49934"/>
                  </a:lnTo>
                  <a:lnTo>
                    <a:pt x="1213103" y="81787"/>
                  </a:lnTo>
                  <a:lnTo>
                    <a:pt x="1213103" y="408940"/>
                  </a:lnTo>
                  <a:lnTo>
                    <a:pt x="1206682" y="440793"/>
                  </a:lnTo>
                  <a:lnTo>
                    <a:pt x="1189164" y="466788"/>
                  </a:lnTo>
                  <a:lnTo>
                    <a:pt x="1163169" y="484306"/>
                  </a:lnTo>
                  <a:lnTo>
                    <a:pt x="1131315" y="490728"/>
                  </a:lnTo>
                  <a:lnTo>
                    <a:pt x="81787" y="490728"/>
                  </a:lnTo>
                  <a:lnTo>
                    <a:pt x="49950" y="484306"/>
                  </a:lnTo>
                  <a:lnTo>
                    <a:pt x="23953" y="466788"/>
                  </a:lnTo>
                  <a:lnTo>
                    <a:pt x="6426" y="440793"/>
                  </a:lnTo>
                  <a:lnTo>
                    <a:pt x="0" y="408940"/>
                  </a:lnTo>
                  <a:lnTo>
                    <a:pt x="0" y="81787"/>
                  </a:lnTo>
                  <a:close/>
                </a:path>
              </a:pathLst>
            </a:custGeom>
            <a:ln w="6349">
              <a:solidFill>
                <a:srgbClr val="D7795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480" y="3784091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1131315" y="0"/>
                  </a:moveTo>
                  <a:lnTo>
                    <a:pt x="81787" y="0"/>
                  </a:lnTo>
                  <a:lnTo>
                    <a:pt x="49950" y="6421"/>
                  </a:lnTo>
                  <a:lnTo>
                    <a:pt x="23953" y="23939"/>
                  </a:lnTo>
                  <a:lnTo>
                    <a:pt x="6426" y="49934"/>
                  </a:lnTo>
                  <a:lnTo>
                    <a:pt x="0" y="81787"/>
                  </a:lnTo>
                  <a:lnTo>
                    <a:pt x="0" y="408939"/>
                  </a:lnTo>
                  <a:lnTo>
                    <a:pt x="6426" y="440793"/>
                  </a:lnTo>
                  <a:lnTo>
                    <a:pt x="23953" y="466788"/>
                  </a:lnTo>
                  <a:lnTo>
                    <a:pt x="49950" y="484306"/>
                  </a:lnTo>
                  <a:lnTo>
                    <a:pt x="81787" y="490727"/>
                  </a:lnTo>
                  <a:lnTo>
                    <a:pt x="1131315" y="490727"/>
                  </a:lnTo>
                  <a:lnTo>
                    <a:pt x="1163169" y="484306"/>
                  </a:lnTo>
                  <a:lnTo>
                    <a:pt x="1189164" y="466788"/>
                  </a:lnTo>
                  <a:lnTo>
                    <a:pt x="1206682" y="440793"/>
                  </a:lnTo>
                  <a:lnTo>
                    <a:pt x="1213103" y="408939"/>
                  </a:lnTo>
                  <a:lnTo>
                    <a:pt x="1213103" y="81787"/>
                  </a:lnTo>
                  <a:lnTo>
                    <a:pt x="1206682" y="49934"/>
                  </a:lnTo>
                  <a:lnTo>
                    <a:pt x="1189164" y="23939"/>
                  </a:lnTo>
                  <a:lnTo>
                    <a:pt x="1163169" y="6421"/>
                  </a:lnTo>
                  <a:lnTo>
                    <a:pt x="1131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173480" y="3784091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0" y="81787"/>
                  </a:moveTo>
                  <a:lnTo>
                    <a:pt x="6426" y="49934"/>
                  </a:lnTo>
                  <a:lnTo>
                    <a:pt x="23953" y="23939"/>
                  </a:lnTo>
                  <a:lnTo>
                    <a:pt x="49950" y="6421"/>
                  </a:lnTo>
                  <a:lnTo>
                    <a:pt x="81787" y="0"/>
                  </a:lnTo>
                  <a:lnTo>
                    <a:pt x="1131315" y="0"/>
                  </a:lnTo>
                  <a:lnTo>
                    <a:pt x="1163169" y="6421"/>
                  </a:lnTo>
                  <a:lnTo>
                    <a:pt x="1189164" y="23939"/>
                  </a:lnTo>
                  <a:lnTo>
                    <a:pt x="1206682" y="49934"/>
                  </a:lnTo>
                  <a:lnTo>
                    <a:pt x="1213103" y="81787"/>
                  </a:lnTo>
                  <a:lnTo>
                    <a:pt x="1213103" y="408939"/>
                  </a:lnTo>
                  <a:lnTo>
                    <a:pt x="1206682" y="440793"/>
                  </a:lnTo>
                  <a:lnTo>
                    <a:pt x="1189164" y="466788"/>
                  </a:lnTo>
                  <a:lnTo>
                    <a:pt x="1163169" y="484306"/>
                  </a:lnTo>
                  <a:lnTo>
                    <a:pt x="1131315" y="490727"/>
                  </a:lnTo>
                  <a:lnTo>
                    <a:pt x="81787" y="490727"/>
                  </a:lnTo>
                  <a:lnTo>
                    <a:pt x="49950" y="484306"/>
                  </a:lnTo>
                  <a:lnTo>
                    <a:pt x="23953" y="466788"/>
                  </a:lnTo>
                  <a:lnTo>
                    <a:pt x="6426" y="440793"/>
                  </a:lnTo>
                  <a:lnTo>
                    <a:pt x="0" y="408939"/>
                  </a:lnTo>
                  <a:lnTo>
                    <a:pt x="0" y="81787"/>
                  </a:lnTo>
                  <a:close/>
                </a:path>
              </a:pathLst>
            </a:custGeom>
            <a:ln w="6350">
              <a:solidFill>
                <a:srgbClr val="C4816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01521" y="3871976"/>
            <a:ext cx="5568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Coef</a:t>
            </a:r>
            <a:r>
              <a:rPr kumimoji="0" sz="16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4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170305" y="4332604"/>
            <a:ext cx="1219835" cy="497205"/>
            <a:chOff x="1170305" y="4332604"/>
            <a:chExt cx="1219835" cy="497205"/>
          </a:xfrm>
        </p:grpSpPr>
        <p:sp>
          <p:nvSpPr>
            <p:cNvPr id="16" name="object 16"/>
            <p:cNvSpPr/>
            <p:nvPr/>
          </p:nvSpPr>
          <p:spPr>
            <a:xfrm>
              <a:off x="1173480" y="4335779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1131315" y="0"/>
                  </a:moveTo>
                  <a:lnTo>
                    <a:pt x="81787" y="0"/>
                  </a:lnTo>
                  <a:lnTo>
                    <a:pt x="49950" y="6421"/>
                  </a:lnTo>
                  <a:lnTo>
                    <a:pt x="23953" y="23939"/>
                  </a:lnTo>
                  <a:lnTo>
                    <a:pt x="6426" y="49934"/>
                  </a:lnTo>
                  <a:lnTo>
                    <a:pt x="0" y="81788"/>
                  </a:lnTo>
                  <a:lnTo>
                    <a:pt x="0" y="408940"/>
                  </a:lnTo>
                  <a:lnTo>
                    <a:pt x="6426" y="440793"/>
                  </a:lnTo>
                  <a:lnTo>
                    <a:pt x="23953" y="466788"/>
                  </a:lnTo>
                  <a:lnTo>
                    <a:pt x="49950" y="484306"/>
                  </a:lnTo>
                  <a:lnTo>
                    <a:pt x="81787" y="490728"/>
                  </a:lnTo>
                  <a:lnTo>
                    <a:pt x="1131315" y="490728"/>
                  </a:lnTo>
                  <a:lnTo>
                    <a:pt x="1163169" y="484306"/>
                  </a:lnTo>
                  <a:lnTo>
                    <a:pt x="1189164" y="466788"/>
                  </a:lnTo>
                  <a:lnTo>
                    <a:pt x="1206682" y="440793"/>
                  </a:lnTo>
                  <a:lnTo>
                    <a:pt x="1213103" y="408940"/>
                  </a:lnTo>
                  <a:lnTo>
                    <a:pt x="1213103" y="81788"/>
                  </a:lnTo>
                  <a:lnTo>
                    <a:pt x="1206682" y="49934"/>
                  </a:lnTo>
                  <a:lnTo>
                    <a:pt x="1189164" y="23939"/>
                  </a:lnTo>
                  <a:lnTo>
                    <a:pt x="1163169" y="6421"/>
                  </a:lnTo>
                  <a:lnTo>
                    <a:pt x="1131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173480" y="4335779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0" y="81788"/>
                  </a:moveTo>
                  <a:lnTo>
                    <a:pt x="6426" y="49934"/>
                  </a:lnTo>
                  <a:lnTo>
                    <a:pt x="23953" y="23939"/>
                  </a:lnTo>
                  <a:lnTo>
                    <a:pt x="49950" y="6421"/>
                  </a:lnTo>
                  <a:lnTo>
                    <a:pt x="81787" y="0"/>
                  </a:lnTo>
                  <a:lnTo>
                    <a:pt x="1131315" y="0"/>
                  </a:lnTo>
                  <a:lnTo>
                    <a:pt x="1163169" y="6421"/>
                  </a:lnTo>
                  <a:lnTo>
                    <a:pt x="1189164" y="23939"/>
                  </a:lnTo>
                  <a:lnTo>
                    <a:pt x="1206682" y="49934"/>
                  </a:lnTo>
                  <a:lnTo>
                    <a:pt x="1213103" y="81788"/>
                  </a:lnTo>
                  <a:lnTo>
                    <a:pt x="1213103" y="408940"/>
                  </a:lnTo>
                  <a:lnTo>
                    <a:pt x="1206682" y="440793"/>
                  </a:lnTo>
                  <a:lnTo>
                    <a:pt x="1189164" y="466788"/>
                  </a:lnTo>
                  <a:lnTo>
                    <a:pt x="1163169" y="484306"/>
                  </a:lnTo>
                  <a:lnTo>
                    <a:pt x="1131315" y="490728"/>
                  </a:lnTo>
                  <a:lnTo>
                    <a:pt x="81787" y="490728"/>
                  </a:lnTo>
                  <a:lnTo>
                    <a:pt x="49950" y="484306"/>
                  </a:lnTo>
                  <a:lnTo>
                    <a:pt x="23953" y="466788"/>
                  </a:lnTo>
                  <a:lnTo>
                    <a:pt x="6426" y="440793"/>
                  </a:lnTo>
                  <a:lnTo>
                    <a:pt x="0" y="408940"/>
                  </a:lnTo>
                  <a:lnTo>
                    <a:pt x="0" y="81788"/>
                  </a:lnTo>
                  <a:close/>
                </a:path>
              </a:pathLst>
            </a:custGeom>
            <a:ln w="6350">
              <a:solidFill>
                <a:srgbClr val="B4908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588388" y="4424298"/>
            <a:ext cx="3803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Oral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70305" y="4884292"/>
            <a:ext cx="1219835" cy="499109"/>
            <a:chOff x="1170305" y="4884292"/>
            <a:chExt cx="1219835" cy="499109"/>
          </a:xfrm>
        </p:grpSpPr>
        <p:sp>
          <p:nvSpPr>
            <p:cNvPr id="20" name="object 20"/>
            <p:cNvSpPr/>
            <p:nvPr/>
          </p:nvSpPr>
          <p:spPr>
            <a:xfrm>
              <a:off x="1173480" y="4887467"/>
              <a:ext cx="1213485" cy="492759"/>
            </a:xfrm>
            <a:custGeom>
              <a:avLst/>
              <a:gdLst/>
              <a:ahLst/>
              <a:cxnLst/>
              <a:rect l="l" t="t" r="r" b="b"/>
              <a:pathLst>
                <a:path w="1213485" h="492760">
                  <a:moveTo>
                    <a:pt x="1131062" y="0"/>
                  </a:moveTo>
                  <a:lnTo>
                    <a:pt x="82041" y="0"/>
                  </a:lnTo>
                  <a:lnTo>
                    <a:pt x="50106" y="6443"/>
                  </a:lnTo>
                  <a:lnTo>
                    <a:pt x="24028" y="24018"/>
                  </a:lnTo>
                  <a:lnTo>
                    <a:pt x="6446" y="50095"/>
                  </a:lnTo>
                  <a:lnTo>
                    <a:pt x="0" y="82041"/>
                  </a:lnTo>
                  <a:lnTo>
                    <a:pt x="0" y="410209"/>
                  </a:lnTo>
                  <a:lnTo>
                    <a:pt x="6446" y="442156"/>
                  </a:lnTo>
                  <a:lnTo>
                    <a:pt x="24028" y="468233"/>
                  </a:lnTo>
                  <a:lnTo>
                    <a:pt x="50106" y="485808"/>
                  </a:lnTo>
                  <a:lnTo>
                    <a:pt x="82041" y="492251"/>
                  </a:lnTo>
                  <a:lnTo>
                    <a:pt x="1131062" y="492251"/>
                  </a:lnTo>
                  <a:lnTo>
                    <a:pt x="1163008" y="485808"/>
                  </a:lnTo>
                  <a:lnTo>
                    <a:pt x="1189085" y="468233"/>
                  </a:lnTo>
                  <a:lnTo>
                    <a:pt x="1206660" y="442156"/>
                  </a:lnTo>
                  <a:lnTo>
                    <a:pt x="1213103" y="410209"/>
                  </a:lnTo>
                  <a:lnTo>
                    <a:pt x="1213103" y="82041"/>
                  </a:lnTo>
                  <a:lnTo>
                    <a:pt x="1206660" y="50095"/>
                  </a:lnTo>
                  <a:lnTo>
                    <a:pt x="1189085" y="24018"/>
                  </a:lnTo>
                  <a:lnTo>
                    <a:pt x="1163008" y="6443"/>
                  </a:lnTo>
                  <a:lnTo>
                    <a:pt x="113106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173480" y="4887467"/>
              <a:ext cx="1213485" cy="492759"/>
            </a:xfrm>
            <a:custGeom>
              <a:avLst/>
              <a:gdLst/>
              <a:ahLst/>
              <a:cxnLst/>
              <a:rect l="l" t="t" r="r" b="b"/>
              <a:pathLst>
                <a:path w="1213485" h="492760">
                  <a:moveTo>
                    <a:pt x="0" y="82041"/>
                  </a:moveTo>
                  <a:lnTo>
                    <a:pt x="6446" y="50095"/>
                  </a:lnTo>
                  <a:lnTo>
                    <a:pt x="24028" y="24018"/>
                  </a:lnTo>
                  <a:lnTo>
                    <a:pt x="50106" y="6443"/>
                  </a:lnTo>
                  <a:lnTo>
                    <a:pt x="82041" y="0"/>
                  </a:lnTo>
                  <a:lnTo>
                    <a:pt x="1131062" y="0"/>
                  </a:lnTo>
                  <a:lnTo>
                    <a:pt x="1163008" y="6443"/>
                  </a:lnTo>
                  <a:lnTo>
                    <a:pt x="1189085" y="24018"/>
                  </a:lnTo>
                  <a:lnTo>
                    <a:pt x="1206660" y="50095"/>
                  </a:lnTo>
                  <a:lnTo>
                    <a:pt x="1213103" y="82041"/>
                  </a:lnTo>
                  <a:lnTo>
                    <a:pt x="1213103" y="410209"/>
                  </a:lnTo>
                  <a:lnTo>
                    <a:pt x="1206660" y="442156"/>
                  </a:lnTo>
                  <a:lnTo>
                    <a:pt x="1189085" y="468233"/>
                  </a:lnTo>
                  <a:lnTo>
                    <a:pt x="1163008" y="485808"/>
                  </a:lnTo>
                  <a:lnTo>
                    <a:pt x="1131062" y="492251"/>
                  </a:lnTo>
                  <a:lnTo>
                    <a:pt x="82041" y="492251"/>
                  </a:lnTo>
                  <a:lnTo>
                    <a:pt x="50106" y="485808"/>
                  </a:lnTo>
                  <a:lnTo>
                    <a:pt x="24028" y="468233"/>
                  </a:lnTo>
                  <a:lnTo>
                    <a:pt x="6446" y="442156"/>
                  </a:lnTo>
                  <a:lnTo>
                    <a:pt x="0" y="410209"/>
                  </a:lnTo>
                  <a:lnTo>
                    <a:pt x="0" y="82041"/>
                  </a:lnTo>
                  <a:close/>
                </a:path>
              </a:pathLst>
            </a:custGeom>
            <a:ln w="635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506092" y="4976876"/>
            <a:ext cx="5448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Fiches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3229" y="5338673"/>
            <a:ext cx="1055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Épreuve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492120" y="203072"/>
            <a:ext cx="9530715" cy="537210"/>
            <a:chOff x="2492120" y="203072"/>
            <a:chExt cx="9530715" cy="537210"/>
          </a:xfrm>
        </p:grpSpPr>
        <p:sp>
          <p:nvSpPr>
            <p:cNvPr id="25" name="object 25"/>
            <p:cNvSpPr/>
            <p:nvPr/>
          </p:nvSpPr>
          <p:spPr>
            <a:xfrm>
              <a:off x="2520695" y="231647"/>
              <a:ext cx="9473565" cy="480059"/>
            </a:xfrm>
            <a:custGeom>
              <a:avLst/>
              <a:gdLst/>
              <a:ahLst/>
              <a:cxnLst/>
              <a:rect l="l" t="t" r="r" b="b"/>
              <a:pathLst>
                <a:path w="9473565" h="480059">
                  <a:moveTo>
                    <a:pt x="9393174" y="0"/>
                  </a:moveTo>
                  <a:lnTo>
                    <a:pt x="80010" y="0"/>
                  </a:lnTo>
                  <a:lnTo>
                    <a:pt x="48863" y="6286"/>
                  </a:lnTo>
                  <a:lnTo>
                    <a:pt x="23431" y="23431"/>
                  </a:lnTo>
                  <a:lnTo>
                    <a:pt x="6286" y="48863"/>
                  </a:lnTo>
                  <a:lnTo>
                    <a:pt x="0" y="80009"/>
                  </a:lnTo>
                  <a:lnTo>
                    <a:pt x="0" y="400050"/>
                  </a:lnTo>
                  <a:lnTo>
                    <a:pt x="6286" y="431196"/>
                  </a:lnTo>
                  <a:lnTo>
                    <a:pt x="23431" y="456628"/>
                  </a:lnTo>
                  <a:lnTo>
                    <a:pt x="48863" y="473773"/>
                  </a:lnTo>
                  <a:lnTo>
                    <a:pt x="80010" y="480060"/>
                  </a:lnTo>
                  <a:lnTo>
                    <a:pt x="9393174" y="480060"/>
                  </a:lnTo>
                  <a:lnTo>
                    <a:pt x="9424320" y="473773"/>
                  </a:lnTo>
                  <a:lnTo>
                    <a:pt x="9449752" y="456628"/>
                  </a:lnTo>
                  <a:lnTo>
                    <a:pt x="9466897" y="431196"/>
                  </a:lnTo>
                  <a:lnTo>
                    <a:pt x="9473184" y="400050"/>
                  </a:lnTo>
                  <a:lnTo>
                    <a:pt x="9473184" y="80009"/>
                  </a:lnTo>
                  <a:lnTo>
                    <a:pt x="9466897" y="48863"/>
                  </a:lnTo>
                  <a:lnTo>
                    <a:pt x="9449752" y="23431"/>
                  </a:lnTo>
                  <a:lnTo>
                    <a:pt x="9424320" y="6286"/>
                  </a:lnTo>
                  <a:lnTo>
                    <a:pt x="939317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520695" y="231647"/>
              <a:ext cx="9473565" cy="480059"/>
            </a:xfrm>
            <a:custGeom>
              <a:avLst/>
              <a:gdLst/>
              <a:ahLst/>
              <a:cxnLst/>
              <a:rect l="l" t="t" r="r" b="b"/>
              <a:pathLst>
                <a:path w="9473565" h="480059">
                  <a:moveTo>
                    <a:pt x="0" y="80009"/>
                  </a:moveTo>
                  <a:lnTo>
                    <a:pt x="6286" y="48863"/>
                  </a:lnTo>
                  <a:lnTo>
                    <a:pt x="23431" y="23431"/>
                  </a:lnTo>
                  <a:lnTo>
                    <a:pt x="48863" y="6286"/>
                  </a:lnTo>
                  <a:lnTo>
                    <a:pt x="80010" y="0"/>
                  </a:lnTo>
                  <a:lnTo>
                    <a:pt x="9393174" y="0"/>
                  </a:lnTo>
                  <a:lnTo>
                    <a:pt x="9424320" y="6286"/>
                  </a:lnTo>
                  <a:lnTo>
                    <a:pt x="9449752" y="23431"/>
                  </a:lnTo>
                  <a:lnTo>
                    <a:pt x="9466897" y="48863"/>
                  </a:lnTo>
                  <a:lnTo>
                    <a:pt x="9473184" y="80009"/>
                  </a:lnTo>
                  <a:lnTo>
                    <a:pt x="9473184" y="400050"/>
                  </a:lnTo>
                  <a:lnTo>
                    <a:pt x="9466897" y="431196"/>
                  </a:lnTo>
                  <a:lnTo>
                    <a:pt x="9449752" y="456628"/>
                  </a:lnTo>
                  <a:lnTo>
                    <a:pt x="9424320" y="473773"/>
                  </a:lnTo>
                  <a:lnTo>
                    <a:pt x="9393174" y="480060"/>
                  </a:lnTo>
                  <a:lnTo>
                    <a:pt x="80010" y="480060"/>
                  </a:lnTo>
                  <a:lnTo>
                    <a:pt x="48863" y="473773"/>
                  </a:lnTo>
                  <a:lnTo>
                    <a:pt x="23431" y="456628"/>
                  </a:lnTo>
                  <a:lnTo>
                    <a:pt x="6286" y="431196"/>
                  </a:lnTo>
                  <a:lnTo>
                    <a:pt x="0" y="400050"/>
                  </a:lnTo>
                  <a:lnTo>
                    <a:pt x="0" y="80009"/>
                  </a:lnTo>
                  <a:close/>
                </a:path>
              </a:pathLst>
            </a:custGeom>
            <a:ln w="57150">
              <a:solidFill>
                <a:srgbClr val="B4C6E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Pistes</a:t>
            </a:r>
            <a:r>
              <a:rPr spc="-55" dirty="0"/>
              <a:t> </a:t>
            </a:r>
            <a:r>
              <a:rPr dirty="0"/>
              <a:t>de</a:t>
            </a:r>
            <a:r>
              <a:rPr spc="-55" dirty="0"/>
              <a:t> </a:t>
            </a:r>
            <a:r>
              <a:rPr spc="-10" dirty="0"/>
              <a:t>développement</a:t>
            </a:r>
            <a:r>
              <a:rPr spc="-50" dirty="0"/>
              <a:t> </a:t>
            </a:r>
            <a:r>
              <a:rPr dirty="0"/>
              <a:t>pour</a:t>
            </a:r>
            <a:r>
              <a:rPr spc="-50" dirty="0"/>
              <a:t> </a:t>
            </a:r>
            <a:r>
              <a:rPr dirty="0"/>
              <a:t>l’élaboration</a:t>
            </a:r>
            <a:r>
              <a:rPr spc="-55" dirty="0"/>
              <a:t> </a:t>
            </a:r>
            <a:r>
              <a:rPr dirty="0"/>
              <a:t>des</a:t>
            </a:r>
            <a:r>
              <a:rPr spc="-55" dirty="0"/>
              <a:t> </a:t>
            </a:r>
            <a:r>
              <a:rPr dirty="0"/>
              <a:t>fiches</a:t>
            </a:r>
            <a:r>
              <a:rPr spc="-55" dirty="0"/>
              <a:t> </a:t>
            </a:r>
            <a:r>
              <a:rPr dirty="0"/>
              <a:t>descriptives</a:t>
            </a:r>
            <a:r>
              <a:rPr spc="-20" dirty="0"/>
              <a:t> </a:t>
            </a:r>
            <a:r>
              <a:rPr dirty="0"/>
              <a:t>des</a:t>
            </a:r>
            <a:r>
              <a:rPr spc="-60" dirty="0"/>
              <a:t> </a:t>
            </a:r>
            <a:r>
              <a:rPr spc="-10" dirty="0"/>
              <a:t>activités</a:t>
            </a:r>
          </a:p>
        </p:txBody>
      </p:sp>
      <p:grpSp>
        <p:nvGrpSpPr>
          <p:cNvPr id="28" name="object 28"/>
          <p:cNvGrpSpPr/>
          <p:nvPr/>
        </p:nvGrpSpPr>
        <p:grpSpPr>
          <a:xfrm>
            <a:off x="2514345" y="908050"/>
            <a:ext cx="4391660" cy="4885055"/>
            <a:chOff x="2514345" y="908050"/>
            <a:chExt cx="4391660" cy="4885055"/>
          </a:xfrm>
        </p:grpSpPr>
        <p:sp>
          <p:nvSpPr>
            <p:cNvPr id="29" name="object 29"/>
            <p:cNvSpPr/>
            <p:nvPr/>
          </p:nvSpPr>
          <p:spPr>
            <a:xfrm>
              <a:off x="2520695" y="914400"/>
              <a:ext cx="4378960" cy="4872355"/>
            </a:xfrm>
            <a:custGeom>
              <a:avLst/>
              <a:gdLst/>
              <a:ahLst/>
              <a:cxnLst/>
              <a:rect l="l" t="t" r="r" b="b"/>
              <a:pathLst>
                <a:path w="4378959" h="4872355">
                  <a:moveTo>
                    <a:pt x="3648709" y="0"/>
                  </a:moveTo>
                  <a:lnTo>
                    <a:pt x="729742" y="0"/>
                  </a:lnTo>
                  <a:lnTo>
                    <a:pt x="681767" y="1552"/>
                  </a:lnTo>
                  <a:lnTo>
                    <a:pt x="634620" y="6145"/>
                  </a:lnTo>
                  <a:lnTo>
                    <a:pt x="588397" y="13683"/>
                  </a:lnTo>
                  <a:lnTo>
                    <a:pt x="543194" y="24069"/>
                  </a:lnTo>
                  <a:lnTo>
                    <a:pt x="499107" y="37207"/>
                  </a:lnTo>
                  <a:lnTo>
                    <a:pt x="456234" y="53002"/>
                  </a:lnTo>
                  <a:lnTo>
                    <a:pt x="414669" y="71356"/>
                  </a:lnTo>
                  <a:lnTo>
                    <a:pt x="374509" y="92173"/>
                  </a:lnTo>
                  <a:lnTo>
                    <a:pt x="335850" y="115357"/>
                  </a:lnTo>
                  <a:lnTo>
                    <a:pt x="298789" y="140813"/>
                  </a:lnTo>
                  <a:lnTo>
                    <a:pt x="263421" y="168443"/>
                  </a:lnTo>
                  <a:lnTo>
                    <a:pt x="229844" y="198152"/>
                  </a:lnTo>
                  <a:lnTo>
                    <a:pt x="198152" y="229844"/>
                  </a:lnTo>
                  <a:lnTo>
                    <a:pt x="168443" y="263421"/>
                  </a:lnTo>
                  <a:lnTo>
                    <a:pt x="140813" y="298789"/>
                  </a:lnTo>
                  <a:lnTo>
                    <a:pt x="115357" y="335850"/>
                  </a:lnTo>
                  <a:lnTo>
                    <a:pt x="92173" y="374509"/>
                  </a:lnTo>
                  <a:lnTo>
                    <a:pt x="71356" y="414669"/>
                  </a:lnTo>
                  <a:lnTo>
                    <a:pt x="53002" y="456234"/>
                  </a:lnTo>
                  <a:lnTo>
                    <a:pt x="37207" y="499107"/>
                  </a:lnTo>
                  <a:lnTo>
                    <a:pt x="24069" y="543194"/>
                  </a:lnTo>
                  <a:lnTo>
                    <a:pt x="13683" y="588397"/>
                  </a:lnTo>
                  <a:lnTo>
                    <a:pt x="6145" y="634620"/>
                  </a:lnTo>
                  <a:lnTo>
                    <a:pt x="1552" y="681767"/>
                  </a:lnTo>
                  <a:lnTo>
                    <a:pt x="0" y="729741"/>
                  </a:lnTo>
                  <a:lnTo>
                    <a:pt x="0" y="4142486"/>
                  </a:lnTo>
                  <a:lnTo>
                    <a:pt x="1552" y="4190460"/>
                  </a:lnTo>
                  <a:lnTo>
                    <a:pt x="6145" y="4237607"/>
                  </a:lnTo>
                  <a:lnTo>
                    <a:pt x="13683" y="4283830"/>
                  </a:lnTo>
                  <a:lnTo>
                    <a:pt x="24069" y="4329033"/>
                  </a:lnTo>
                  <a:lnTo>
                    <a:pt x="37207" y="4373120"/>
                  </a:lnTo>
                  <a:lnTo>
                    <a:pt x="53002" y="4415993"/>
                  </a:lnTo>
                  <a:lnTo>
                    <a:pt x="71356" y="4457558"/>
                  </a:lnTo>
                  <a:lnTo>
                    <a:pt x="92173" y="4497718"/>
                  </a:lnTo>
                  <a:lnTo>
                    <a:pt x="115357" y="4536377"/>
                  </a:lnTo>
                  <a:lnTo>
                    <a:pt x="140813" y="4573438"/>
                  </a:lnTo>
                  <a:lnTo>
                    <a:pt x="168443" y="4608806"/>
                  </a:lnTo>
                  <a:lnTo>
                    <a:pt x="198152" y="4642383"/>
                  </a:lnTo>
                  <a:lnTo>
                    <a:pt x="229844" y="4674075"/>
                  </a:lnTo>
                  <a:lnTo>
                    <a:pt x="263421" y="4703784"/>
                  </a:lnTo>
                  <a:lnTo>
                    <a:pt x="298789" y="4731414"/>
                  </a:lnTo>
                  <a:lnTo>
                    <a:pt x="335850" y="4756870"/>
                  </a:lnTo>
                  <a:lnTo>
                    <a:pt x="374509" y="4780054"/>
                  </a:lnTo>
                  <a:lnTo>
                    <a:pt x="414669" y="4800871"/>
                  </a:lnTo>
                  <a:lnTo>
                    <a:pt x="456234" y="4819225"/>
                  </a:lnTo>
                  <a:lnTo>
                    <a:pt x="499107" y="4835020"/>
                  </a:lnTo>
                  <a:lnTo>
                    <a:pt x="543194" y="4848158"/>
                  </a:lnTo>
                  <a:lnTo>
                    <a:pt x="588397" y="4858544"/>
                  </a:lnTo>
                  <a:lnTo>
                    <a:pt x="634620" y="4866082"/>
                  </a:lnTo>
                  <a:lnTo>
                    <a:pt x="681767" y="4870675"/>
                  </a:lnTo>
                  <a:lnTo>
                    <a:pt x="729742" y="4872228"/>
                  </a:lnTo>
                  <a:lnTo>
                    <a:pt x="3648709" y="4872228"/>
                  </a:lnTo>
                  <a:lnTo>
                    <a:pt x="3696684" y="4870675"/>
                  </a:lnTo>
                  <a:lnTo>
                    <a:pt x="3743831" y="4866082"/>
                  </a:lnTo>
                  <a:lnTo>
                    <a:pt x="3790054" y="4858544"/>
                  </a:lnTo>
                  <a:lnTo>
                    <a:pt x="3835257" y="4848158"/>
                  </a:lnTo>
                  <a:lnTo>
                    <a:pt x="3879344" y="4835020"/>
                  </a:lnTo>
                  <a:lnTo>
                    <a:pt x="3922217" y="4819225"/>
                  </a:lnTo>
                  <a:lnTo>
                    <a:pt x="3963782" y="4800871"/>
                  </a:lnTo>
                  <a:lnTo>
                    <a:pt x="4003942" y="4780054"/>
                  </a:lnTo>
                  <a:lnTo>
                    <a:pt x="4042601" y="4756870"/>
                  </a:lnTo>
                  <a:lnTo>
                    <a:pt x="4079662" y="4731414"/>
                  </a:lnTo>
                  <a:lnTo>
                    <a:pt x="4115030" y="4703784"/>
                  </a:lnTo>
                  <a:lnTo>
                    <a:pt x="4148607" y="4674075"/>
                  </a:lnTo>
                  <a:lnTo>
                    <a:pt x="4180299" y="4642383"/>
                  </a:lnTo>
                  <a:lnTo>
                    <a:pt x="4210008" y="4608806"/>
                  </a:lnTo>
                  <a:lnTo>
                    <a:pt x="4237638" y="4573438"/>
                  </a:lnTo>
                  <a:lnTo>
                    <a:pt x="4263094" y="4536377"/>
                  </a:lnTo>
                  <a:lnTo>
                    <a:pt x="4286278" y="4497718"/>
                  </a:lnTo>
                  <a:lnTo>
                    <a:pt x="4307095" y="4457558"/>
                  </a:lnTo>
                  <a:lnTo>
                    <a:pt x="4325449" y="4415993"/>
                  </a:lnTo>
                  <a:lnTo>
                    <a:pt x="4341244" y="4373120"/>
                  </a:lnTo>
                  <a:lnTo>
                    <a:pt x="4354382" y="4329033"/>
                  </a:lnTo>
                  <a:lnTo>
                    <a:pt x="4364768" y="4283830"/>
                  </a:lnTo>
                  <a:lnTo>
                    <a:pt x="4372306" y="4237607"/>
                  </a:lnTo>
                  <a:lnTo>
                    <a:pt x="4376899" y="4190460"/>
                  </a:lnTo>
                  <a:lnTo>
                    <a:pt x="4378452" y="4142486"/>
                  </a:lnTo>
                  <a:lnTo>
                    <a:pt x="4378452" y="729741"/>
                  </a:lnTo>
                  <a:lnTo>
                    <a:pt x="4376899" y="681767"/>
                  </a:lnTo>
                  <a:lnTo>
                    <a:pt x="4372306" y="634620"/>
                  </a:lnTo>
                  <a:lnTo>
                    <a:pt x="4364768" y="588397"/>
                  </a:lnTo>
                  <a:lnTo>
                    <a:pt x="4354382" y="543194"/>
                  </a:lnTo>
                  <a:lnTo>
                    <a:pt x="4341244" y="499107"/>
                  </a:lnTo>
                  <a:lnTo>
                    <a:pt x="4325449" y="456234"/>
                  </a:lnTo>
                  <a:lnTo>
                    <a:pt x="4307095" y="414669"/>
                  </a:lnTo>
                  <a:lnTo>
                    <a:pt x="4286278" y="374509"/>
                  </a:lnTo>
                  <a:lnTo>
                    <a:pt x="4263094" y="335850"/>
                  </a:lnTo>
                  <a:lnTo>
                    <a:pt x="4237638" y="298789"/>
                  </a:lnTo>
                  <a:lnTo>
                    <a:pt x="4210008" y="263421"/>
                  </a:lnTo>
                  <a:lnTo>
                    <a:pt x="4180299" y="229844"/>
                  </a:lnTo>
                  <a:lnTo>
                    <a:pt x="4148607" y="198152"/>
                  </a:lnTo>
                  <a:lnTo>
                    <a:pt x="4115030" y="168443"/>
                  </a:lnTo>
                  <a:lnTo>
                    <a:pt x="4079662" y="140813"/>
                  </a:lnTo>
                  <a:lnTo>
                    <a:pt x="4042601" y="115357"/>
                  </a:lnTo>
                  <a:lnTo>
                    <a:pt x="4003942" y="92173"/>
                  </a:lnTo>
                  <a:lnTo>
                    <a:pt x="3963782" y="71356"/>
                  </a:lnTo>
                  <a:lnTo>
                    <a:pt x="3922217" y="53002"/>
                  </a:lnTo>
                  <a:lnTo>
                    <a:pt x="3879344" y="37207"/>
                  </a:lnTo>
                  <a:lnTo>
                    <a:pt x="3835257" y="24069"/>
                  </a:lnTo>
                  <a:lnTo>
                    <a:pt x="3790054" y="13683"/>
                  </a:lnTo>
                  <a:lnTo>
                    <a:pt x="3743831" y="6145"/>
                  </a:lnTo>
                  <a:lnTo>
                    <a:pt x="3696684" y="1552"/>
                  </a:lnTo>
                  <a:lnTo>
                    <a:pt x="364870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520695" y="914400"/>
              <a:ext cx="4378960" cy="4872355"/>
            </a:xfrm>
            <a:custGeom>
              <a:avLst/>
              <a:gdLst/>
              <a:ahLst/>
              <a:cxnLst/>
              <a:rect l="l" t="t" r="r" b="b"/>
              <a:pathLst>
                <a:path w="4378959" h="4872355">
                  <a:moveTo>
                    <a:pt x="0" y="729741"/>
                  </a:moveTo>
                  <a:lnTo>
                    <a:pt x="1552" y="681767"/>
                  </a:lnTo>
                  <a:lnTo>
                    <a:pt x="6145" y="634620"/>
                  </a:lnTo>
                  <a:lnTo>
                    <a:pt x="13683" y="588397"/>
                  </a:lnTo>
                  <a:lnTo>
                    <a:pt x="24069" y="543194"/>
                  </a:lnTo>
                  <a:lnTo>
                    <a:pt x="37207" y="499107"/>
                  </a:lnTo>
                  <a:lnTo>
                    <a:pt x="53002" y="456234"/>
                  </a:lnTo>
                  <a:lnTo>
                    <a:pt x="71356" y="414669"/>
                  </a:lnTo>
                  <a:lnTo>
                    <a:pt x="92173" y="374509"/>
                  </a:lnTo>
                  <a:lnTo>
                    <a:pt x="115357" y="335850"/>
                  </a:lnTo>
                  <a:lnTo>
                    <a:pt x="140813" y="298789"/>
                  </a:lnTo>
                  <a:lnTo>
                    <a:pt x="168443" y="263421"/>
                  </a:lnTo>
                  <a:lnTo>
                    <a:pt x="198152" y="229844"/>
                  </a:lnTo>
                  <a:lnTo>
                    <a:pt x="229844" y="198152"/>
                  </a:lnTo>
                  <a:lnTo>
                    <a:pt x="263421" y="168443"/>
                  </a:lnTo>
                  <a:lnTo>
                    <a:pt x="298789" y="140813"/>
                  </a:lnTo>
                  <a:lnTo>
                    <a:pt x="335850" y="115357"/>
                  </a:lnTo>
                  <a:lnTo>
                    <a:pt x="374509" y="92173"/>
                  </a:lnTo>
                  <a:lnTo>
                    <a:pt x="414669" y="71356"/>
                  </a:lnTo>
                  <a:lnTo>
                    <a:pt x="456234" y="53002"/>
                  </a:lnTo>
                  <a:lnTo>
                    <a:pt x="499107" y="37207"/>
                  </a:lnTo>
                  <a:lnTo>
                    <a:pt x="543194" y="24069"/>
                  </a:lnTo>
                  <a:lnTo>
                    <a:pt x="588397" y="13683"/>
                  </a:lnTo>
                  <a:lnTo>
                    <a:pt x="634620" y="6145"/>
                  </a:lnTo>
                  <a:lnTo>
                    <a:pt x="681767" y="1552"/>
                  </a:lnTo>
                  <a:lnTo>
                    <a:pt x="729742" y="0"/>
                  </a:lnTo>
                  <a:lnTo>
                    <a:pt x="3648709" y="0"/>
                  </a:lnTo>
                  <a:lnTo>
                    <a:pt x="3696684" y="1552"/>
                  </a:lnTo>
                  <a:lnTo>
                    <a:pt x="3743831" y="6145"/>
                  </a:lnTo>
                  <a:lnTo>
                    <a:pt x="3790054" y="13683"/>
                  </a:lnTo>
                  <a:lnTo>
                    <a:pt x="3835257" y="24069"/>
                  </a:lnTo>
                  <a:lnTo>
                    <a:pt x="3879344" y="37207"/>
                  </a:lnTo>
                  <a:lnTo>
                    <a:pt x="3922217" y="53002"/>
                  </a:lnTo>
                  <a:lnTo>
                    <a:pt x="3963782" y="71356"/>
                  </a:lnTo>
                  <a:lnTo>
                    <a:pt x="4003942" y="92173"/>
                  </a:lnTo>
                  <a:lnTo>
                    <a:pt x="4042601" y="115357"/>
                  </a:lnTo>
                  <a:lnTo>
                    <a:pt x="4079662" y="140813"/>
                  </a:lnTo>
                  <a:lnTo>
                    <a:pt x="4115030" y="168443"/>
                  </a:lnTo>
                  <a:lnTo>
                    <a:pt x="4148607" y="198152"/>
                  </a:lnTo>
                  <a:lnTo>
                    <a:pt x="4180299" y="229844"/>
                  </a:lnTo>
                  <a:lnTo>
                    <a:pt x="4210008" y="263421"/>
                  </a:lnTo>
                  <a:lnTo>
                    <a:pt x="4237638" y="298789"/>
                  </a:lnTo>
                  <a:lnTo>
                    <a:pt x="4263094" y="335850"/>
                  </a:lnTo>
                  <a:lnTo>
                    <a:pt x="4286278" y="374509"/>
                  </a:lnTo>
                  <a:lnTo>
                    <a:pt x="4307095" y="414669"/>
                  </a:lnTo>
                  <a:lnTo>
                    <a:pt x="4325449" y="456234"/>
                  </a:lnTo>
                  <a:lnTo>
                    <a:pt x="4341244" y="499107"/>
                  </a:lnTo>
                  <a:lnTo>
                    <a:pt x="4354382" y="543194"/>
                  </a:lnTo>
                  <a:lnTo>
                    <a:pt x="4364768" y="588397"/>
                  </a:lnTo>
                  <a:lnTo>
                    <a:pt x="4372306" y="634620"/>
                  </a:lnTo>
                  <a:lnTo>
                    <a:pt x="4376899" y="681767"/>
                  </a:lnTo>
                  <a:lnTo>
                    <a:pt x="4378452" y="729741"/>
                  </a:lnTo>
                  <a:lnTo>
                    <a:pt x="4378452" y="4142486"/>
                  </a:lnTo>
                  <a:lnTo>
                    <a:pt x="4376899" y="4190460"/>
                  </a:lnTo>
                  <a:lnTo>
                    <a:pt x="4372306" y="4237607"/>
                  </a:lnTo>
                  <a:lnTo>
                    <a:pt x="4364768" y="4283830"/>
                  </a:lnTo>
                  <a:lnTo>
                    <a:pt x="4354382" y="4329033"/>
                  </a:lnTo>
                  <a:lnTo>
                    <a:pt x="4341244" y="4373120"/>
                  </a:lnTo>
                  <a:lnTo>
                    <a:pt x="4325449" y="4415993"/>
                  </a:lnTo>
                  <a:lnTo>
                    <a:pt x="4307095" y="4457558"/>
                  </a:lnTo>
                  <a:lnTo>
                    <a:pt x="4286278" y="4497718"/>
                  </a:lnTo>
                  <a:lnTo>
                    <a:pt x="4263094" y="4536377"/>
                  </a:lnTo>
                  <a:lnTo>
                    <a:pt x="4237638" y="4573438"/>
                  </a:lnTo>
                  <a:lnTo>
                    <a:pt x="4210008" y="4608806"/>
                  </a:lnTo>
                  <a:lnTo>
                    <a:pt x="4180299" y="4642383"/>
                  </a:lnTo>
                  <a:lnTo>
                    <a:pt x="4148607" y="4674075"/>
                  </a:lnTo>
                  <a:lnTo>
                    <a:pt x="4115030" y="4703784"/>
                  </a:lnTo>
                  <a:lnTo>
                    <a:pt x="4079662" y="4731414"/>
                  </a:lnTo>
                  <a:lnTo>
                    <a:pt x="4042601" y="4756870"/>
                  </a:lnTo>
                  <a:lnTo>
                    <a:pt x="4003942" y="4780054"/>
                  </a:lnTo>
                  <a:lnTo>
                    <a:pt x="3963782" y="4800871"/>
                  </a:lnTo>
                  <a:lnTo>
                    <a:pt x="3922217" y="4819225"/>
                  </a:lnTo>
                  <a:lnTo>
                    <a:pt x="3879344" y="4835020"/>
                  </a:lnTo>
                  <a:lnTo>
                    <a:pt x="3835257" y="4848158"/>
                  </a:lnTo>
                  <a:lnTo>
                    <a:pt x="3790054" y="4858544"/>
                  </a:lnTo>
                  <a:lnTo>
                    <a:pt x="3743831" y="4866082"/>
                  </a:lnTo>
                  <a:lnTo>
                    <a:pt x="3696684" y="4870675"/>
                  </a:lnTo>
                  <a:lnTo>
                    <a:pt x="3648709" y="4872228"/>
                  </a:lnTo>
                  <a:lnTo>
                    <a:pt x="729742" y="4872228"/>
                  </a:lnTo>
                  <a:lnTo>
                    <a:pt x="681767" y="4870675"/>
                  </a:lnTo>
                  <a:lnTo>
                    <a:pt x="634620" y="4866082"/>
                  </a:lnTo>
                  <a:lnTo>
                    <a:pt x="588397" y="4858544"/>
                  </a:lnTo>
                  <a:lnTo>
                    <a:pt x="543194" y="4848158"/>
                  </a:lnTo>
                  <a:lnTo>
                    <a:pt x="499107" y="4835020"/>
                  </a:lnTo>
                  <a:lnTo>
                    <a:pt x="456234" y="4819225"/>
                  </a:lnTo>
                  <a:lnTo>
                    <a:pt x="414669" y="4800871"/>
                  </a:lnTo>
                  <a:lnTo>
                    <a:pt x="374509" y="4780054"/>
                  </a:lnTo>
                  <a:lnTo>
                    <a:pt x="335850" y="4756870"/>
                  </a:lnTo>
                  <a:lnTo>
                    <a:pt x="298789" y="4731414"/>
                  </a:lnTo>
                  <a:lnTo>
                    <a:pt x="263421" y="4703784"/>
                  </a:lnTo>
                  <a:lnTo>
                    <a:pt x="229844" y="4674075"/>
                  </a:lnTo>
                  <a:lnTo>
                    <a:pt x="198152" y="4642383"/>
                  </a:lnTo>
                  <a:lnTo>
                    <a:pt x="168443" y="4608806"/>
                  </a:lnTo>
                  <a:lnTo>
                    <a:pt x="140813" y="4573438"/>
                  </a:lnTo>
                  <a:lnTo>
                    <a:pt x="115357" y="4536377"/>
                  </a:lnTo>
                  <a:lnTo>
                    <a:pt x="92173" y="4497718"/>
                  </a:lnTo>
                  <a:lnTo>
                    <a:pt x="71356" y="4457558"/>
                  </a:lnTo>
                  <a:lnTo>
                    <a:pt x="53002" y="4415993"/>
                  </a:lnTo>
                  <a:lnTo>
                    <a:pt x="37207" y="4373120"/>
                  </a:lnTo>
                  <a:lnTo>
                    <a:pt x="24069" y="4329033"/>
                  </a:lnTo>
                  <a:lnTo>
                    <a:pt x="13683" y="4283830"/>
                  </a:lnTo>
                  <a:lnTo>
                    <a:pt x="6145" y="4237607"/>
                  </a:lnTo>
                  <a:lnTo>
                    <a:pt x="1552" y="4190460"/>
                  </a:lnTo>
                  <a:lnTo>
                    <a:pt x="0" y="4142486"/>
                  </a:lnTo>
                  <a:lnTo>
                    <a:pt x="0" y="72974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814066" y="990727"/>
            <a:ext cx="358076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Cartouche</a:t>
            </a:r>
            <a:r>
              <a:rPr kumimoji="0" sz="18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: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69265" marR="508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identité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du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candidat,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entreprise…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Liste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des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3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compétences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à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cocher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Liste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des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activités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référence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(A2.1T1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à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A2.3T6) à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cocher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14066" y="2636901"/>
            <a:ext cx="37503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Partie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69265" marR="508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Schématisation,</a:t>
            </a:r>
            <a:r>
              <a:rPr kumimoji="0" sz="18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carte</a:t>
            </a:r>
            <a:r>
              <a:rPr kumimoji="0" sz="18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heuristique…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des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relations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(parties,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équipements,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documents..)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14066" y="4008882"/>
            <a:ext cx="35655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Partie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6926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Description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structurée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et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littérale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6926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800" b="0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l’activité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71265" y="5106416"/>
            <a:ext cx="2564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Fiche</a:t>
            </a:r>
            <a:r>
              <a:rPr kumimoji="0" sz="1800" b="0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recto-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verso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+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annexes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(évt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numérisées)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250938" y="908050"/>
            <a:ext cx="4612640" cy="4885055"/>
            <a:chOff x="7250938" y="908050"/>
            <a:chExt cx="4612640" cy="4885055"/>
          </a:xfrm>
        </p:grpSpPr>
        <p:sp>
          <p:nvSpPr>
            <p:cNvPr id="36" name="object 36"/>
            <p:cNvSpPr/>
            <p:nvPr/>
          </p:nvSpPr>
          <p:spPr>
            <a:xfrm>
              <a:off x="7257288" y="914400"/>
              <a:ext cx="4599940" cy="4872355"/>
            </a:xfrm>
            <a:custGeom>
              <a:avLst/>
              <a:gdLst/>
              <a:ahLst/>
              <a:cxnLst/>
              <a:rect l="l" t="t" r="r" b="b"/>
              <a:pathLst>
                <a:path w="4599940" h="4872355">
                  <a:moveTo>
                    <a:pt x="3832859" y="0"/>
                  </a:moveTo>
                  <a:lnTo>
                    <a:pt x="766571" y="0"/>
                  </a:lnTo>
                  <a:lnTo>
                    <a:pt x="718087" y="1507"/>
                  </a:lnTo>
                  <a:lnTo>
                    <a:pt x="670404" y="5971"/>
                  </a:lnTo>
                  <a:lnTo>
                    <a:pt x="623613" y="13302"/>
                  </a:lnTo>
                  <a:lnTo>
                    <a:pt x="577804" y="23408"/>
                  </a:lnTo>
                  <a:lnTo>
                    <a:pt x="533067" y="36202"/>
                  </a:lnTo>
                  <a:lnTo>
                    <a:pt x="489490" y="51592"/>
                  </a:lnTo>
                  <a:lnTo>
                    <a:pt x="447164" y="69490"/>
                  </a:lnTo>
                  <a:lnTo>
                    <a:pt x="406179" y="89805"/>
                  </a:lnTo>
                  <a:lnTo>
                    <a:pt x="366624" y="112448"/>
                  </a:lnTo>
                  <a:lnTo>
                    <a:pt x="328590" y="137329"/>
                  </a:lnTo>
                  <a:lnTo>
                    <a:pt x="292165" y="164359"/>
                  </a:lnTo>
                  <a:lnTo>
                    <a:pt x="257440" y="193447"/>
                  </a:lnTo>
                  <a:lnTo>
                    <a:pt x="224504" y="224504"/>
                  </a:lnTo>
                  <a:lnTo>
                    <a:pt x="193447" y="257440"/>
                  </a:lnTo>
                  <a:lnTo>
                    <a:pt x="164359" y="292165"/>
                  </a:lnTo>
                  <a:lnTo>
                    <a:pt x="137329" y="328590"/>
                  </a:lnTo>
                  <a:lnTo>
                    <a:pt x="112448" y="366624"/>
                  </a:lnTo>
                  <a:lnTo>
                    <a:pt x="89805" y="406179"/>
                  </a:lnTo>
                  <a:lnTo>
                    <a:pt x="69490" y="447164"/>
                  </a:lnTo>
                  <a:lnTo>
                    <a:pt x="51592" y="489490"/>
                  </a:lnTo>
                  <a:lnTo>
                    <a:pt x="36202" y="533067"/>
                  </a:lnTo>
                  <a:lnTo>
                    <a:pt x="23408" y="577804"/>
                  </a:lnTo>
                  <a:lnTo>
                    <a:pt x="13302" y="623613"/>
                  </a:lnTo>
                  <a:lnTo>
                    <a:pt x="5971" y="670404"/>
                  </a:lnTo>
                  <a:lnTo>
                    <a:pt x="1507" y="718087"/>
                  </a:lnTo>
                  <a:lnTo>
                    <a:pt x="0" y="766572"/>
                  </a:lnTo>
                  <a:lnTo>
                    <a:pt x="0" y="4105655"/>
                  </a:lnTo>
                  <a:lnTo>
                    <a:pt x="1507" y="4154140"/>
                  </a:lnTo>
                  <a:lnTo>
                    <a:pt x="5971" y="4201823"/>
                  </a:lnTo>
                  <a:lnTo>
                    <a:pt x="13302" y="4248614"/>
                  </a:lnTo>
                  <a:lnTo>
                    <a:pt x="23408" y="4294423"/>
                  </a:lnTo>
                  <a:lnTo>
                    <a:pt x="36202" y="4339160"/>
                  </a:lnTo>
                  <a:lnTo>
                    <a:pt x="51592" y="4382737"/>
                  </a:lnTo>
                  <a:lnTo>
                    <a:pt x="69490" y="4425063"/>
                  </a:lnTo>
                  <a:lnTo>
                    <a:pt x="89805" y="4466048"/>
                  </a:lnTo>
                  <a:lnTo>
                    <a:pt x="112448" y="4505603"/>
                  </a:lnTo>
                  <a:lnTo>
                    <a:pt x="137329" y="4543637"/>
                  </a:lnTo>
                  <a:lnTo>
                    <a:pt x="164359" y="4580062"/>
                  </a:lnTo>
                  <a:lnTo>
                    <a:pt x="193447" y="4614787"/>
                  </a:lnTo>
                  <a:lnTo>
                    <a:pt x="224504" y="4647723"/>
                  </a:lnTo>
                  <a:lnTo>
                    <a:pt x="257440" y="4678780"/>
                  </a:lnTo>
                  <a:lnTo>
                    <a:pt x="292165" y="4707868"/>
                  </a:lnTo>
                  <a:lnTo>
                    <a:pt x="328590" y="4734898"/>
                  </a:lnTo>
                  <a:lnTo>
                    <a:pt x="366624" y="4759779"/>
                  </a:lnTo>
                  <a:lnTo>
                    <a:pt x="406179" y="4782422"/>
                  </a:lnTo>
                  <a:lnTo>
                    <a:pt x="447164" y="4802737"/>
                  </a:lnTo>
                  <a:lnTo>
                    <a:pt x="489490" y="4820635"/>
                  </a:lnTo>
                  <a:lnTo>
                    <a:pt x="533067" y="4836025"/>
                  </a:lnTo>
                  <a:lnTo>
                    <a:pt x="577804" y="4848819"/>
                  </a:lnTo>
                  <a:lnTo>
                    <a:pt x="623613" y="4858925"/>
                  </a:lnTo>
                  <a:lnTo>
                    <a:pt x="670404" y="4866256"/>
                  </a:lnTo>
                  <a:lnTo>
                    <a:pt x="718087" y="4870720"/>
                  </a:lnTo>
                  <a:lnTo>
                    <a:pt x="766571" y="4872228"/>
                  </a:lnTo>
                  <a:lnTo>
                    <a:pt x="3832859" y="4872228"/>
                  </a:lnTo>
                  <a:lnTo>
                    <a:pt x="3881344" y="4870720"/>
                  </a:lnTo>
                  <a:lnTo>
                    <a:pt x="3929027" y="4866256"/>
                  </a:lnTo>
                  <a:lnTo>
                    <a:pt x="3975818" y="4858925"/>
                  </a:lnTo>
                  <a:lnTo>
                    <a:pt x="4021627" y="4848819"/>
                  </a:lnTo>
                  <a:lnTo>
                    <a:pt x="4066364" y="4836025"/>
                  </a:lnTo>
                  <a:lnTo>
                    <a:pt x="4109941" y="4820635"/>
                  </a:lnTo>
                  <a:lnTo>
                    <a:pt x="4152267" y="4802737"/>
                  </a:lnTo>
                  <a:lnTo>
                    <a:pt x="4193252" y="4782422"/>
                  </a:lnTo>
                  <a:lnTo>
                    <a:pt x="4232807" y="4759779"/>
                  </a:lnTo>
                  <a:lnTo>
                    <a:pt x="4270841" y="4734898"/>
                  </a:lnTo>
                  <a:lnTo>
                    <a:pt x="4307266" y="4707868"/>
                  </a:lnTo>
                  <a:lnTo>
                    <a:pt x="4341991" y="4678780"/>
                  </a:lnTo>
                  <a:lnTo>
                    <a:pt x="4374927" y="4647723"/>
                  </a:lnTo>
                  <a:lnTo>
                    <a:pt x="4405984" y="4614787"/>
                  </a:lnTo>
                  <a:lnTo>
                    <a:pt x="4435072" y="4580062"/>
                  </a:lnTo>
                  <a:lnTo>
                    <a:pt x="4462102" y="4543637"/>
                  </a:lnTo>
                  <a:lnTo>
                    <a:pt x="4486983" y="4505603"/>
                  </a:lnTo>
                  <a:lnTo>
                    <a:pt x="4509626" y="4466048"/>
                  </a:lnTo>
                  <a:lnTo>
                    <a:pt x="4529941" y="4425063"/>
                  </a:lnTo>
                  <a:lnTo>
                    <a:pt x="4547839" y="4382737"/>
                  </a:lnTo>
                  <a:lnTo>
                    <a:pt x="4563229" y="4339160"/>
                  </a:lnTo>
                  <a:lnTo>
                    <a:pt x="4576023" y="4294423"/>
                  </a:lnTo>
                  <a:lnTo>
                    <a:pt x="4586129" y="4248614"/>
                  </a:lnTo>
                  <a:lnTo>
                    <a:pt x="4593460" y="4201823"/>
                  </a:lnTo>
                  <a:lnTo>
                    <a:pt x="4597924" y="4154140"/>
                  </a:lnTo>
                  <a:lnTo>
                    <a:pt x="4599432" y="4105655"/>
                  </a:lnTo>
                  <a:lnTo>
                    <a:pt x="4599432" y="766572"/>
                  </a:lnTo>
                  <a:lnTo>
                    <a:pt x="4597924" y="718087"/>
                  </a:lnTo>
                  <a:lnTo>
                    <a:pt x="4593460" y="670404"/>
                  </a:lnTo>
                  <a:lnTo>
                    <a:pt x="4586129" y="623613"/>
                  </a:lnTo>
                  <a:lnTo>
                    <a:pt x="4576023" y="577804"/>
                  </a:lnTo>
                  <a:lnTo>
                    <a:pt x="4563229" y="533067"/>
                  </a:lnTo>
                  <a:lnTo>
                    <a:pt x="4547839" y="489490"/>
                  </a:lnTo>
                  <a:lnTo>
                    <a:pt x="4529941" y="447164"/>
                  </a:lnTo>
                  <a:lnTo>
                    <a:pt x="4509626" y="406179"/>
                  </a:lnTo>
                  <a:lnTo>
                    <a:pt x="4486983" y="366624"/>
                  </a:lnTo>
                  <a:lnTo>
                    <a:pt x="4462102" y="328590"/>
                  </a:lnTo>
                  <a:lnTo>
                    <a:pt x="4435072" y="292165"/>
                  </a:lnTo>
                  <a:lnTo>
                    <a:pt x="4405984" y="257440"/>
                  </a:lnTo>
                  <a:lnTo>
                    <a:pt x="4374927" y="224504"/>
                  </a:lnTo>
                  <a:lnTo>
                    <a:pt x="4341991" y="193447"/>
                  </a:lnTo>
                  <a:lnTo>
                    <a:pt x="4307266" y="164359"/>
                  </a:lnTo>
                  <a:lnTo>
                    <a:pt x="4270841" y="137329"/>
                  </a:lnTo>
                  <a:lnTo>
                    <a:pt x="4232807" y="112448"/>
                  </a:lnTo>
                  <a:lnTo>
                    <a:pt x="4193252" y="89805"/>
                  </a:lnTo>
                  <a:lnTo>
                    <a:pt x="4152267" y="69490"/>
                  </a:lnTo>
                  <a:lnTo>
                    <a:pt x="4109941" y="51592"/>
                  </a:lnTo>
                  <a:lnTo>
                    <a:pt x="4066364" y="36202"/>
                  </a:lnTo>
                  <a:lnTo>
                    <a:pt x="4021627" y="23408"/>
                  </a:lnTo>
                  <a:lnTo>
                    <a:pt x="3975818" y="13302"/>
                  </a:lnTo>
                  <a:lnTo>
                    <a:pt x="3929027" y="5971"/>
                  </a:lnTo>
                  <a:lnTo>
                    <a:pt x="3881344" y="1507"/>
                  </a:lnTo>
                  <a:lnTo>
                    <a:pt x="3832859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7257288" y="914400"/>
              <a:ext cx="4599940" cy="4872355"/>
            </a:xfrm>
            <a:custGeom>
              <a:avLst/>
              <a:gdLst/>
              <a:ahLst/>
              <a:cxnLst/>
              <a:rect l="l" t="t" r="r" b="b"/>
              <a:pathLst>
                <a:path w="4599940" h="4872355">
                  <a:moveTo>
                    <a:pt x="0" y="766572"/>
                  </a:moveTo>
                  <a:lnTo>
                    <a:pt x="1507" y="718087"/>
                  </a:lnTo>
                  <a:lnTo>
                    <a:pt x="5971" y="670404"/>
                  </a:lnTo>
                  <a:lnTo>
                    <a:pt x="13302" y="623613"/>
                  </a:lnTo>
                  <a:lnTo>
                    <a:pt x="23408" y="577804"/>
                  </a:lnTo>
                  <a:lnTo>
                    <a:pt x="36202" y="533067"/>
                  </a:lnTo>
                  <a:lnTo>
                    <a:pt x="51592" y="489490"/>
                  </a:lnTo>
                  <a:lnTo>
                    <a:pt x="69490" y="447164"/>
                  </a:lnTo>
                  <a:lnTo>
                    <a:pt x="89805" y="406179"/>
                  </a:lnTo>
                  <a:lnTo>
                    <a:pt x="112448" y="366624"/>
                  </a:lnTo>
                  <a:lnTo>
                    <a:pt x="137329" y="328590"/>
                  </a:lnTo>
                  <a:lnTo>
                    <a:pt x="164359" y="292165"/>
                  </a:lnTo>
                  <a:lnTo>
                    <a:pt x="193447" y="257440"/>
                  </a:lnTo>
                  <a:lnTo>
                    <a:pt x="224504" y="224504"/>
                  </a:lnTo>
                  <a:lnTo>
                    <a:pt x="257440" y="193447"/>
                  </a:lnTo>
                  <a:lnTo>
                    <a:pt x="292165" y="164359"/>
                  </a:lnTo>
                  <a:lnTo>
                    <a:pt x="328590" y="137329"/>
                  </a:lnTo>
                  <a:lnTo>
                    <a:pt x="366624" y="112448"/>
                  </a:lnTo>
                  <a:lnTo>
                    <a:pt x="406179" y="89805"/>
                  </a:lnTo>
                  <a:lnTo>
                    <a:pt x="447164" y="69490"/>
                  </a:lnTo>
                  <a:lnTo>
                    <a:pt x="489490" y="51592"/>
                  </a:lnTo>
                  <a:lnTo>
                    <a:pt x="533067" y="36202"/>
                  </a:lnTo>
                  <a:lnTo>
                    <a:pt x="577804" y="23408"/>
                  </a:lnTo>
                  <a:lnTo>
                    <a:pt x="623613" y="13302"/>
                  </a:lnTo>
                  <a:lnTo>
                    <a:pt x="670404" y="5971"/>
                  </a:lnTo>
                  <a:lnTo>
                    <a:pt x="718087" y="1507"/>
                  </a:lnTo>
                  <a:lnTo>
                    <a:pt x="766571" y="0"/>
                  </a:lnTo>
                  <a:lnTo>
                    <a:pt x="3832859" y="0"/>
                  </a:lnTo>
                  <a:lnTo>
                    <a:pt x="3881344" y="1507"/>
                  </a:lnTo>
                  <a:lnTo>
                    <a:pt x="3929027" y="5971"/>
                  </a:lnTo>
                  <a:lnTo>
                    <a:pt x="3975818" y="13302"/>
                  </a:lnTo>
                  <a:lnTo>
                    <a:pt x="4021627" y="23408"/>
                  </a:lnTo>
                  <a:lnTo>
                    <a:pt x="4066364" y="36202"/>
                  </a:lnTo>
                  <a:lnTo>
                    <a:pt x="4109941" y="51592"/>
                  </a:lnTo>
                  <a:lnTo>
                    <a:pt x="4152267" y="69490"/>
                  </a:lnTo>
                  <a:lnTo>
                    <a:pt x="4193252" y="89805"/>
                  </a:lnTo>
                  <a:lnTo>
                    <a:pt x="4232807" y="112448"/>
                  </a:lnTo>
                  <a:lnTo>
                    <a:pt x="4270841" y="137329"/>
                  </a:lnTo>
                  <a:lnTo>
                    <a:pt x="4307266" y="164359"/>
                  </a:lnTo>
                  <a:lnTo>
                    <a:pt x="4341991" y="193447"/>
                  </a:lnTo>
                  <a:lnTo>
                    <a:pt x="4374927" y="224504"/>
                  </a:lnTo>
                  <a:lnTo>
                    <a:pt x="4405984" y="257440"/>
                  </a:lnTo>
                  <a:lnTo>
                    <a:pt x="4435072" y="292165"/>
                  </a:lnTo>
                  <a:lnTo>
                    <a:pt x="4462102" y="328590"/>
                  </a:lnTo>
                  <a:lnTo>
                    <a:pt x="4486983" y="366624"/>
                  </a:lnTo>
                  <a:lnTo>
                    <a:pt x="4509626" y="406179"/>
                  </a:lnTo>
                  <a:lnTo>
                    <a:pt x="4529941" y="447164"/>
                  </a:lnTo>
                  <a:lnTo>
                    <a:pt x="4547839" y="489490"/>
                  </a:lnTo>
                  <a:lnTo>
                    <a:pt x="4563229" y="533067"/>
                  </a:lnTo>
                  <a:lnTo>
                    <a:pt x="4576023" y="577804"/>
                  </a:lnTo>
                  <a:lnTo>
                    <a:pt x="4586129" y="623613"/>
                  </a:lnTo>
                  <a:lnTo>
                    <a:pt x="4593460" y="670404"/>
                  </a:lnTo>
                  <a:lnTo>
                    <a:pt x="4597924" y="718087"/>
                  </a:lnTo>
                  <a:lnTo>
                    <a:pt x="4599432" y="766572"/>
                  </a:lnTo>
                  <a:lnTo>
                    <a:pt x="4599432" y="4105655"/>
                  </a:lnTo>
                  <a:lnTo>
                    <a:pt x="4597924" y="4154140"/>
                  </a:lnTo>
                  <a:lnTo>
                    <a:pt x="4593460" y="4201823"/>
                  </a:lnTo>
                  <a:lnTo>
                    <a:pt x="4586129" y="4248614"/>
                  </a:lnTo>
                  <a:lnTo>
                    <a:pt x="4576023" y="4294423"/>
                  </a:lnTo>
                  <a:lnTo>
                    <a:pt x="4563229" y="4339160"/>
                  </a:lnTo>
                  <a:lnTo>
                    <a:pt x="4547839" y="4382737"/>
                  </a:lnTo>
                  <a:lnTo>
                    <a:pt x="4529941" y="4425063"/>
                  </a:lnTo>
                  <a:lnTo>
                    <a:pt x="4509626" y="4466048"/>
                  </a:lnTo>
                  <a:lnTo>
                    <a:pt x="4486983" y="4505603"/>
                  </a:lnTo>
                  <a:lnTo>
                    <a:pt x="4462102" y="4543637"/>
                  </a:lnTo>
                  <a:lnTo>
                    <a:pt x="4435072" y="4580062"/>
                  </a:lnTo>
                  <a:lnTo>
                    <a:pt x="4405984" y="4614787"/>
                  </a:lnTo>
                  <a:lnTo>
                    <a:pt x="4374927" y="4647723"/>
                  </a:lnTo>
                  <a:lnTo>
                    <a:pt x="4341991" y="4678780"/>
                  </a:lnTo>
                  <a:lnTo>
                    <a:pt x="4307266" y="4707868"/>
                  </a:lnTo>
                  <a:lnTo>
                    <a:pt x="4270841" y="4734898"/>
                  </a:lnTo>
                  <a:lnTo>
                    <a:pt x="4232807" y="4759779"/>
                  </a:lnTo>
                  <a:lnTo>
                    <a:pt x="4193252" y="4782422"/>
                  </a:lnTo>
                  <a:lnTo>
                    <a:pt x="4152267" y="4802737"/>
                  </a:lnTo>
                  <a:lnTo>
                    <a:pt x="4109941" y="4820635"/>
                  </a:lnTo>
                  <a:lnTo>
                    <a:pt x="4066364" y="4836025"/>
                  </a:lnTo>
                  <a:lnTo>
                    <a:pt x="4021627" y="4848819"/>
                  </a:lnTo>
                  <a:lnTo>
                    <a:pt x="3975818" y="4858925"/>
                  </a:lnTo>
                  <a:lnTo>
                    <a:pt x="3929027" y="4866256"/>
                  </a:lnTo>
                  <a:lnTo>
                    <a:pt x="3881344" y="4870720"/>
                  </a:lnTo>
                  <a:lnTo>
                    <a:pt x="3832859" y="4872228"/>
                  </a:lnTo>
                  <a:lnTo>
                    <a:pt x="766571" y="4872228"/>
                  </a:lnTo>
                  <a:lnTo>
                    <a:pt x="718087" y="4870720"/>
                  </a:lnTo>
                  <a:lnTo>
                    <a:pt x="670404" y="4866256"/>
                  </a:lnTo>
                  <a:lnTo>
                    <a:pt x="623613" y="4858925"/>
                  </a:lnTo>
                  <a:lnTo>
                    <a:pt x="577804" y="4848819"/>
                  </a:lnTo>
                  <a:lnTo>
                    <a:pt x="533067" y="4836025"/>
                  </a:lnTo>
                  <a:lnTo>
                    <a:pt x="489490" y="4820635"/>
                  </a:lnTo>
                  <a:lnTo>
                    <a:pt x="447164" y="4802737"/>
                  </a:lnTo>
                  <a:lnTo>
                    <a:pt x="406179" y="4782422"/>
                  </a:lnTo>
                  <a:lnTo>
                    <a:pt x="366624" y="4759779"/>
                  </a:lnTo>
                  <a:lnTo>
                    <a:pt x="328590" y="4734898"/>
                  </a:lnTo>
                  <a:lnTo>
                    <a:pt x="292165" y="4707868"/>
                  </a:lnTo>
                  <a:lnTo>
                    <a:pt x="257440" y="4678780"/>
                  </a:lnTo>
                  <a:lnTo>
                    <a:pt x="224504" y="4647723"/>
                  </a:lnTo>
                  <a:lnTo>
                    <a:pt x="193447" y="4614787"/>
                  </a:lnTo>
                  <a:lnTo>
                    <a:pt x="164359" y="4580062"/>
                  </a:lnTo>
                  <a:lnTo>
                    <a:pt x="137329" y="4543637"/>
                  </a:lnTo>
                  <a:lnTo>
                    <a:pt x="112448" y="4505603"/>
                  </a:lnTo>
                  <a:lnTo>
                    <a:pt x="89805" y="4466048"/>
                  </a:lnTo>
                  <a:lnTo>
                    <a:pt x="69490" y="4425063"/>
                  </a:lnTo>
                  <a:lnTo>
                    <a:pt x="51592" y="4382737"/>
                  </a:lnTo>
                  <a:lnTo>
                    <a:pt x="36202" y="4339160"/>
                  </a:lnTo>
                  <a:lnTo>
                    <a:pt x="23408" y="4294423"/>
                  </a:lnTo>
                  <a:lnTo>
                    <a:pt x="13302" y="4248614"/>
                  </a:lnTo>
                  <a:lnTo>
                    <a:pt x="5971" y="4201823"/>
                  </a:lnTo>
                  <a:lnTo>
                    <a:pt x="1507" y="4154140"/>
                  </a:lnTo>
                  <a:lnTo>
                    <a:pt x="0" y="4105655"/>
                  </a:lnTo>
                  <a:lnTo>
                    <a:pt x="0" y="766572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561580" y="1264741"/>
            <a:ext cx="3684904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Les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trois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compétences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doivent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être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présentes.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Trois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fiches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distinctes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doivent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être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présentées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même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si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deux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compétences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sont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présentes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dans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une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fiche.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36180" y="2910916"/>
            <a:ext cx="3905250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conception des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fiches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débute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en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  <a:r>
              <a:rPr kumimoji="0" sz="1800" b="0" i="0" u="none" strike="noStrike" kern="0" cap="none" spc="-30" normalizeH="0" baseline="25462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ère</a:t>
            </a:r>
            <a:endParaRPr kumimoji="0" sz="1800" b="0" i="0" u="none" strike="noStrike" kern="0" cap="none" spc="0" normalizeH="0" baseline="25462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année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Bac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Pro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OTM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: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  <a:r>
              <a:rPr kumimoji="0" sz="1800" b="0" i="0" u="none" strike="noStrike" kern="0" cap="none" spc="0" normalizeH="0" baseline="25462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er</a:t>
            </a:r>
            <a:r>
              <a:rPr kumimoji="0" sz="1800" b="0" i="0" u="none" strike="noStrike" kern="0" cap="none" spc="179" normalizeH="0" baseline="25462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temps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: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prendre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appui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sur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les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activités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menées dans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l’établissement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</a:t>
            </a:r>
            <a:r>
              <a:rPr kumimoji="0" sz="1800" b="0" i="0" u="none" strike="noStrike" kern="0" cap="none" spc="0" normalizeH="0" baseline="25462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ème</a:t>
            </a:r>
            <a:r>
              <a:rPr kumimoji="0" sz="1800" b="0" i="0" u="none" strike="noStrike" kern="0" cap="none" spc="195" normalizeH="0" baseline="25462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temps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: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prendre appui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sur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les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PFMP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61580" y="4557776"/>
            <a:ext cx="38601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prestation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orale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est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assurée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lors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du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dernier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semestre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l’année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de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terminale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à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l’initiative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l’apprenant.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679694" y="5548629"/>
            <a:ext cx="1226185" cy="503555"/>
            <a:chOff x="5679694" y="5548629"/>
            <a:chExt cx="1226185" cy="503555"/>
          </a:xfrm>
        </p:grpSpPr>
        <p:sp>
          <p:nvSpPr>
            <p:cNvPr id="42" name="object 42"/>
            <p:cNvSpPr/>
            <p:nvPr/>
          </p:nvSpPr>
          <p:spPr>
            <a:xfrm>
              <a:off x="5686044" y="5554979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4" h="490854">
                  <a:moveTo>
                    <a:pt x="1131315" y="0"/>
                  </a:moveTo>
                  <a:lnTo>
                    <a:pt x="81787" y="0"/>
                  </a:lnTo>
                  <a:lnTo>
                    <a:pt x="49934" y="6426"/>
                  </a:lnTo>
                  <a:lnTo>
                    <a:pt x="23939" y="23953"/>
                  </a:lnTo>
                  <a:lnTo>
                    <a:pt x="6421" y="49950"/>
                  </a:lnTo>
                  <a:lnTo>
                    <a:pt x="0" y="81788"/>
                  </a:lnTo>
                  <a:lnTo>
                    <a:pt x="0" y="408940"/>
                  </a:lnTo>
                  <a:lnTo>
                    <a:pt x="6421" y="440777"/>
                  </a:lnTo>
                  <a:lnTo>
                    <a:pt x="23939" y="466774"/>
                  </a:lnTo>
                  <a:lnTo>
                    <a:pt x="49934" y="484301"/>
                  </a:lnTo>
                  <a:lnTo>
                    <a:pt x="81787" y="490728"/>
                  </a:lnTo>
                  <a:lnTo>
                    <a:pt x="1131315" y="490728"/>
                  </a:lnTo>
                  <a:lnTo>
                    <a:pt x="1163169" y="484301"/>
                  </a:lnTo>
                  <a:lnTo>
                    <a:pt x="1189164" y="466774"/>
                  </a:lnTo>
                  <a:lnTo>
                    <a:pt x="1206682" y="440777"/>
                  </a:lnTo>
                  <a:lnTo>
                    <a:pt x="1213103" y="408940"/>
                  </a:lnTo>
                  <a:lnTo>
                    <a:pt x="1213103" y="81788"/>
                  </a:lnTo>
                  <a:lnTo>
                    <a:pt x="1206682" y="49950"/>
                  </a:lnTo>
                  <a:lnTo>
                    <a:pt x="1189164" y="23953"/>
                  </a:lnTo>
                  <a:lnTo>
                    <a:pt x="1163169" y="6426"/>
                  </a:lnTo>
                  <a:lnTo>
                    <a:pt x="11313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5686044" y="5554979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4" h="490854">
                  <a:moveTo>
                    <a:pt x="0" y="81788"/>
                  </a:moveTo>
                  <a:lnTo>
                    <a:pt x="6421" y="49950"/>
                  </a:lnTo>
                  <a:lnTo>
                    <a:pt x="23939" y="23953"/>
                  </a:lnTo>
                  <a:lnTo>
                    <a:pt x="49934" y="6426"/>
                  </a:lnTo>
                  <a:lnTo>
                    <a:pt x="81787" y="0"/>
                  </a:lnTo>
                  <a:lnTo>
                    <a:pt x="1131315" y="0"/>
                  </a:lnTo>
                  <a:lnTo>
                    <a:pt x="1163169" y="6426"/>
                  </a:lnTo>
                  <a:lnTo>
                    <a:pt x="1189164" y="23953"/>
                  </a:lnTo>
                  <a:lnTo>
                    <a:pt x="1206682" y="49950"/>
                  </a:lnTo>
                  <a:lnTo>
                    <a:pt x="1213103" y="81788"/>
                  </a:lnTo>
                  <a:lnTo>
                    <a:pt x="1213103" y="408940"/>
                  </a:lnTo>
                  <a:lnTo>
                    <a:pt x="1206682" y="440777"/>
                  </a:lnTo>
                  <a:lnTo>
                    <a:pt x="1189164" y="466774"/>
                  </a:lnTo>
                  <a:lnTo>
                    <a:pt x="1163169" y="484301"/>
                  </a:lnTo>
                  <a:lnTo>
                    <a:pt x="1131315" y="490728"/>
                  </a:lnTo>
                  <a:lnTo>
                    <a:pt x="81787" y="490728"/>
                  </a:lnTo>
                  <a:lnTo>
                    <a:pt x="49934" y="484301"/>
                  </a:lnTo>
                  <a:lnTo>
                    <a:pt x="23939" y="466774"/>
                  </a:lnTo>
                  <a:lnTo>
                    <a:pt x="6421" y="440777"/>
                  </a:lnTo>
                  <a:lnTo>
                    <a:pt x="0" y="408940"/>
                  </a:lnTo>
                  <a:lnTo>
                    <a:pt x="0" y="81788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5708904" y="5579363"/>
              <a:ext cx="1165860" cy="441959"/>
            </a:xfrm>
            <a:custGeom>
              <a:avLst/>
              <a:gdLst/>
              <a:ahLst/>
              <a:cxnLst/>
              <a:rect l="l" t="t" r="r" b="b"/>
              <a:pathLst>
                <a:path w="1165859" h="441960">
                  <a:moveTo>
                    <a:pt x="1165859" y="0"/>
                  </a:moveTo>
                  <a:lnTo>
                    <a:pt x="0" y="0"/>
                  </a:lnTo>
                  <a:lnTo>
                    <a:pt x="0" y="441960"/>
                  </a:lnTo>
                  <a:lnTo>
                    <a:pt x="1165859" y="441960"/>
                  </a:lnTo>
                  <a:lnTo>
                    <a:pt x="11658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5708904" y="5579363"/>
              <a:ext cx="1165860" cy="441959"/>
            </a:xfrm>
            <a:custGeom>
              <a:avLst/>
              <a:gdLst/>
              <a:ahLst/>
              <a:cxnLst/>
              <a:rect l="l" t="t" r="r" b="b"/>
              <a:pathLst>
                <a:path w="1165859" h="441960">
                  <a:moveTo>
                    <a:pt x="0" y="441960"/>
                  </a:moveTo>
                  <a:lnTo>
                    <a:pt x="1165859" y="441960"/>
                  </a:lnTo>
                  <a:lnTo>
                    <a:pt x="1165859" y="0"/>
                  </a:lnTo>
                  <a:lnTo>
                    <a:pt x="0" y="0"/>
                  </a:lnTo>
                  <a:lnTo>
                    <a:pt x="0" y="441960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004686" y="5604764"/>
            <a:ext cx="577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Fiche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0306684" y="5527421"/>
            <a:ext cx="1553210" cy="497205"/>
            <a:chOff x="10306684" y="5527421"/>
            <a:chExt cx="1553210" cy="497205"/>
          </a:xfrm>
        </p:grpSpPr>
        <p:sp>
          <p:nvSpPr>
            <p:cNvPr id="48" name="object 48"/>
            <p:cNvSpPr/>
            <p:nvPr/>
          </p:nvSpPr>
          <p:spPr>
            <a:xfrm>
              <a:off x="10309859" y="5530596"/>
              <a:ext cx="1546860" cy="490855"/>
            </a:xfrm>
            <a:custGeom>
              <a:avLst/>
              <a:gdLst/>
              <a:ahLst/>
              <a:cxnLst/>
              <a:rect l="l" t="t" r="r" b="b"/>
              <a:pathLst>
                <a:path w="1546859" h="490854">
                  <a:moveTo>
                    <a:pt x="1465072" y="0"/>
                  </a:moveTo>
                  <a:lnTo>
                    <a:pt x="81788" y="0"/>
                  </a:lnTo>
                  <a:lnTo>
                    <a:pt x="49934" y="6421"/>
                  </a:lnTo>
                  <a:lnTo>
                    <a:pt x="23939" y="23939"/>
                  </a:lnTo>
                  <a:lnTo>
                    <a:pt x="6421" y="49934"/>
                  </a:lnTo>
                  <a:lnTo>
                    <a:pt x="0" y="81787"/>
                  </a:lnTo>
                  <a:lnTo>
                    <a:pt x="0" y="408939"/>
                  </a:lnTo>
                  <a:lnTo>
                    <a:pt x="6421" y="440777"/>
                  </a:lnTo>
                  <a:lnTo>
                    <a:pt x="23939" y="466774"/>
                  </a:lnTo>
                  <a:lnTo>
                    <a:pt x="49934" y="484301"/>
                  </a:lnTo>
                  <a:lnTo>
                    <a:pt x="81788" y="490727"/>
                  </a:lnTo>
                  <a:lnTo>
                    <a:pt x="1465072" y="490727"/>
                  </a:lnTo>
                  <a:lnTo>
                    <a:pt x="1496925" y="484301"/>
                  </a:lnTo>
                  <a:lnTo>
                    <a:pt x="1522920" y="466774"/>
                  </a:lnTo>
                  <a:lnTo>
                    <a:pt x="1540438" y="440777"/>
                  </a:lnTo>
                  <a:lnTo>
                    <a:pt x="1546860" y="408939"/>
                  </a:lnTo>
                  <a:lnTo>
                    <a:pt x="1546860" y="81787"/>
                  </a:lnTo>
                  <a:lnTo>
                    <a:pt x="1540438" y="49934"/>
                  </a:lnTo>
                  <a:lnTo>
                    <a:pt x="1522920" y="23939"/>
                  </a:lnTo>
                  <a:lnTo>
                    <a:pt x="1496925" y="6421"/>
                  </a:lnTo>
                  <a:lnTo>
                    <a:pt x="146507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10309859" y="5530596"/>
              <a:ext cx="1546860" cy="490855"/>
            </a:xfrm>
            <a:custGeom>
              <a:avLst/>
              <a:gdLst/>
              <a:ahLst/>
              <a:cxnLst/>
              <a:rect l="l" t="t" r="r" b="b"/>
              <a:pathLst>
                <a:path w="1546859" h="490854">
                  <a:moveTo>
                    <a:pt x="0" y="81787"/>
                  </a:moveTo>
                  <a:lnTo>
                    <a:pt x="6421" y="49934"/>
                  </a:lnTo>
                  <a:lnTo>
                    <a:pt x="23939" y="23939"/>
                  </a:lnTo>
                  <a:lnTo>
                    <a:pt x="49934" y="6421"/>
                  </a:lnTo>
                  <a:lnTo>
                    <a:pt x="81788" y="0"/>
                  </a:lnTo>
                  <a:lnTo>
                    <a:pt x="1465072" y="0"/>
                  </a:lnTo>
                  <a:lnTo>
                    <a:pt x="1496925" y="6421"/>
                  </a:lnTo>
                  <a:lnTo>
                    <a:pt x="1522920" y="23939"/>
                  </a:lnTo>
                  <a:lnTo>
                    <a:pt x="1540438" y="49934"/>
                  </a:lnTo>
                  <a:lnTo>
                    <a:pt x="1546860" y="81787"/>
                  </a:lnTo>
                  <a:lnTo>
                    <a:pt x="1546860" y="408939"/>
                  </a:lnTo>
                  <a:lnTo>
                    <a:pt x="1540438" y="440777"/>
                  </a:lnTo>
                  <a:lnTo>
                    <a:pt x="1522920" y="466774"/>
                  </a:lnTo>
                  <a:lnTo>
                    <a:pt x="1496925" y="484301"/>
                  </a:lnTo>
                  <a:lnTo>
                    <a:pt x="1465072" y="490727"/>
                  </a:lnTo>
                  <a:lnTo>
                    <a:pt x="81788" y="490727"/>
                  </a:lnTo>
                  <a:lnTo>
                    <a:pt x="49934" y="484301"/>
                  </a:lnTo>
                  <a:lnTo>
                    <a:pt x="23939" y="466774"/>
                  </a:lnTo>
                  <a:lnTo>
                    <a:pt x="6421" y="440777"/>
                  </a:lnTo>
                  <a:lnTo>
                    <a:pt x="0" y="408939"/>
                  </a:lnTo>
                  <a:lnTo>
                    <a:pt x="0" y="81787"/>
                  </a:lnTo>
                  <a:close/>
                </a:path>
              </a:pathLst>
            </a:custGeom>
            <a:ln w="635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0340339" y="5554980"/>
              <a:ext cx="1485900" cy="443865"/>
            </a:xfrm>
            <a:custGeom>
              <a:avLst/>
              <a:gdLst/>
              <a:ahLst/>
              <a:cxnLst/>
              <a:rect l="l" t="t" r="r" b="b"/>
              <a:pathLst>
                <a:path w="1485900" h="443864">
                  <a:moveTo>
                    <a:pt x="1485900" y="0"/>
                  </a:moveTo>
                  <a:lnTo>
                    <a:pt x="0" y="0"/>
                  </a:lnTo>
                  <a:lnTo>
                    <a:pt x="0" y="443484"/>
                  </a:lnTo>
                  <a:lnTo>
                    <a:pt x="1485900" y="443484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0340340" y="5554979"/>
            <a:ext cx="1485900" cy="443865"/>
          </a:xfrm>
          <a:prstGeom prst="rect">
            <a:avLst/>
          </a:prstGeom>
          <a:ln w="12700">
            <a:solidFill>
              <a:srgbClr val="6FAC46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04470" marR="0" lvl="0" indent="0" defTabSz="914400" eaLnBrk="1" fontAlgn="auto" latinLnBrk="0" hangingPunct="1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Démarche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Direction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générale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l’enseignement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scolaire</a:t>
            </a:r>
            <a:r>
              <a:rPr kumimoji="0" sz="1200" b="0" i="0" u="none" strike="noStrike" kern="0" cap="none" spc="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–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Bureau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formation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des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personnels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enseignants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et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d’éducation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(C1-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2)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0795A042-ED98-42C4-B0EE-03EB922063A3}"/>
              </a:ext>
            </a:extLst>
          </p:cNvPr>
          <p:cNvSpPr txBox="1"/>
          <p:nvPr/>
        </p:nvSpPr>
        <p:spPr>
          <a:xfrm>
            <a:off x="1572617" y="303232"/>
            <a:ext cx="10071720" cy="6667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3733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 référentiel d’évaluation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F160166-F0C3-4927-ADC8-BCCB994AD1C8}"/>
              </a:ext>
            </a:extLst>
          </p:cNvPr>
          <p:cNvSpPr txBox="1"/>
          <p:nvPr/>
        </p:nvSpPr>
        <p:spPr>
          <a:xfrm>
            <a:off x="489691" y="1216963"/>
            <a:ext cx="11116325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005841">
                    <a:lumMod val="90000"/>
                    <a:lumOff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À chaque bloc de compétences, correspond une unité de certification :</a:t>
            </a:r>
          </a:p>
        </p:txBody>
      </p:sp>
      <p:sp>
        <p:nvSpPr>
          <p:cNvPr id="13" name="Légende : flèche vers la droite 12">
            <a:extLst>
              <a:ext uri="{FF2B5EF4-FFF2-40B4-BE49-F238E27FC236}">
                <a16:creationId xmlns:a16="http://schemas.microsoft.com/office/drawing/2014/main" id="{8F1855C6-AA5A-4D26-BF8E-E172F8EDF0B0}"/>
              </a:ext>
            </a:extLst>
          </p:cNvPr>
          <p:cNvSpPr/>
          <p:nvPr/>
        </p:nvSpPr>
        <p:spPr>
          <a:xfrm>
            <a:off x="335360" y="1796819"/>
            <a:ext cx="6624736" cy="1338232"/>
          </a:xfrm>
          <a:prstGeom prst="rightArrowCallout">
            <a:avLst>
              <a:gd name="adj1" fmla="val 25000"/>
              <a:gd name="adj2" fmla="val 25001"/>
              <a:gd name="adj3" fmla="val 92402"/>
              <a:gd name="adj4" fmla="val 649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5841">
                    <a:lumMod val="90000"/>
                    <a:lumOff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Pôle d’activité 3 </a:t>
            </a:r>
            <a:endParaRPr lang="fr-FR" sz="2400" b="1" cap="small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contribution a l’amélioration de l’activité de transport</a:t>
            </a: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3F0AC59D-E4B3-4441-A8BE-E152B11FC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000000"/>
                </a:solidFill>
                <a:latin typeface="Arial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14" name="Légende : flèche vers la droite 13">
            <a:extLst>
              <a:ext uri="{FF2B5EF4-FFF2-40B4-BE49-F238E27FC236}">
                <a16:creationId xmlns:a16="http://schemas.microsoft.com/office/drawing/2014/main" id="{749E23EE-04BA-43BB-964B-DCC20CD04FD0}"/>
              </a:ext>
            </a:extLst>
          </p:cNvPr>
          <p:cNvSpPr/>
          <p:nvPr/>
        </p:nvSpPr>
        <p:spPr>
          <a:xfrm>
            <a:off x="1967541" y="3280055"/>
            <a:ext cx="6041472" cy="1477372"/>
          </a:xfrm>
          <a:prstGeom prst="rightArrowCallout">
            <a:avLst>
              <a:gd name="adj1" fmla="val 25000"/>
              <a:gd name="adj2" fmla="val 25001"/>
              <a:gd name="adj3" fmla="val 92402"/>
              <a:gd name="adj4" fmla="val 649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5841">
                    <a:lumMod val="90000"/>
                    <a:lumOff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Bloc de compétences 3 </a:t>
            </a:r>
            <a:endParaRPr lang="fr-FR" sz="2400" b="1" cap="small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Contribuer a l’amélioration de l’activité de transport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DA37A0-C141-475B-9111-542A7AEEB292}"/>
              </a:ext>
            </a:extLst>
          </p:cNvPr>
          <p:cNvSpPr/>
          <p:nvPr/>
        </p:nvSpPr>
        <p:spPr>
          <a:xfrm>
            <a:off x="4377700" y="4926073"/>
            <a:ext cx="5273387" cy="1333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5841">
                    <a:lumMod val="90000"/>
                    <a:lumOff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Épreuve E32 </a:t>
            </a:r>
            <a:endParaRPr lang="fr-FR" sz="2400" b="1" cap="small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Contribution a l’amélioration de l’activité de transport</a:t>
            </a:r>
          </a:p>
        </p:txBody>
      </p:sp>
      <p:pic>
        <p:nvPicPr>
          <p:cNvPr id="18" name="Picture 2" descr="Vecteurs Programmeur gratuits, 3 000+ Illustrations format AI, EPS">
            <a:extLst>
              <a:ext uri="{FF2B5EF4-FFF2-40B4-BE49-F238E27FC236}">
                <a16:creationId xmlns:a16="http://schemas.microsoft.com/office/drawing/2014/main" id="{7253AEF1-6B92-4B72-AED0-4322CB2D3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26920" r="5457" b="14638"/>
          <a:stretch/>
        </p:blipFill>
        <p:spPr bwMode="auto">
          <a:xfrm>
            <a:off x="7223810" y="1850682"/>
            <a:ext cx="1861893" cy="12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E72CD0F-4C96-4774-BA73-0FFA3EB5DC1A}"/>
              </a:ext>
            </a:extLst>
          </p:cNvPr>
          <p:cNvSpPr txBox="1"/>
          <p:nvPr/>
        </p:nvSpPr>
        <p:spPr>
          <a:xfrm rot="833192">
            <a:off x="8883001" y="2117758"/>
            <a:ext cx="1536171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Exploitation</a:t>
            </a:r>
          </a:p>
        </p:txBody>
      </p:sp>
      <p:pic>
        <p:nvPicPr>
          <p:cNvPr id="3" name="Picture 2" descr="PFMP - DAFPIC académie de Bordeaux">
            <a:extLst>
              <a:ext uri="{FF2B5EF4-FFF2-40B4-BE49-F238E27FC236}">
                <a16:creationId xmlns:a16="http://schemas.microsoft.com/office/drawing/2014/main" id="{4CC4CE9A-97B3-4886-88D1-B92AF0208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743" y="5022943"/>
            <a:ext cx="2358893" cy="122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erformance de l'entreprise : comment s'améliorer grâce aux avis de ses  partenaires ?">
            <a:extLst>
              <a:ext uri="{FF2B5EF4-FFF2-40B4-BE49-F238E27FC236}">
                <a16:creationId xmlns:a16="http://schemas.microsoft.com/office/drawing/2014/main" id="{EF1613EC-E653-4F3C-8077-D530160F5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7" y="3223380"/>
            <a:ext cx="2184700" cy="154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7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4" grpId="0" animBg="1"/>
      <p:bldP spid="15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23352CF-8A75-46D0-B438-4C8BE9EC7FD8}"/>
              </a:ext>
            </a:extLst>
          </p:cNvPr>
          <p:cNvSpPr txBox="1"/>
          <p:nvPr/>
        </p:nvSpPr>
        <p:spPr>
          <a:xfrm>
            <a:off x="1199456" y="247513"/>
            <a:ext cx="10849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32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Épreuve E32 : Contribution a l’amélioration 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32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l’activité de transport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BC91FD9-44C3-414E-92D5-42671937A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240" y="1355510"/>
            <a:ext cx="510709" cy="80036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612E899-937F-4AB0-82A0-2F89B6DE5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362" y="1357537"/>
            <a:ext cx="593437" cy="74377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2A8FCDC-0ABD-414E-8A69-E71C58750A92}"/>
              </a:ext>
            </a:extLst>
          </p:cNvPr>
          <p:cNvSpPr txBox="1"/>
          <p:nvPr/>
        </p:nvSpPr>
        <p:spPr>
          <a:xfrm>
            <a:off x="2508864" y="1533409"/>
            <a:ext cx="8064896" cy="5027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667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Les finalités de l’épreuve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A8B03323-5E22-4B75-806D-CCDBED30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000000"/>
                </a:solidFill>
                <a:latin typeface="Arial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1551FC3-EBC0-4029-9BD0-8C93676A312D}"/>
              </a:ext>
            </a:extLst>
          </p:cNvPr>
          <p:cNvSpPr txBox="1"/>
          <p:nvPr/>
        </p:nvSpPr>
        <p:spPr>
          <a:xfrm>
            <a:off x="233518" y="2924286"/>
            <a:ext cx="3836649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667" b="1" dirty="0">
                <a:solidFill>
                  <a:srgbClr val="005841">
                    <a:lumMod val="90000"/>
                    <a:lumOff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Mobiliser des compétences dans le cadre d’une mise en situation</a:t>
            </a:r>
          </a:p>
        </p:txBody>
      </p:sp>
      <p:pic>
        <p:nvPicPr>
          <p:cNvPr id="28" name="Picture 2" descr="Vecteurs Programmeur gratuits, 3 000+ Illustrations format AI, EPS">
            <a:extLst>
              <a:ext uri="{FF2B5EF4-FFF2-40B4-BE49-F238E27FC236}">
                <a16:creationId xmlns:a16="http://schemas.microsoft.com/office/drawing/2014/main" id="{D82644CE-3B28-46B9-9C7E-7DA79FB4C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26920" r="5457" b="14638"/>
          <a:stretch/>
        </p:blipFill>
        <p:spPr bwMode="auto">
          <a:xfrm>
            <a:off x="5325028" y="2539817"/>
            <a:ext cx="2598061" cy="169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38186A83-473E-4569-B324-EE7FF3DFB753}"/>
              </a:ext>
            </a:extLst>
          </p:cNvPr>
          <p:cNvSpPr txBox="1"/>
          <p:nvPr/>
        </p:nvSpPr>
        <p:spPr>
          <a:xfrm>
            <a:off x="7155004" y="2982153"/>
            <a:ext cx="1536171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Exploitation</a:t>
            </a:r>
          </a:p>
        </p:txBody>
      </p:sp>
      <p:pic>
        <p:nvPicPr>
          <p:cNvPr id="33" name="Picture 8" descr="La satisfaction client : première valeur corporate de la distribution">
            <a:extLst>
              <a:ext uri="{FF2B5EF4-FFF2-40B4-BE49-F238E27FC236}">
                <a16:creationId xmlns:a16="http://schemas.microsoft.com/office/drawing/2014/main" id="{5FCB470E-A6A1-433A-B7D9-AFA2BBD0E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468" y="2155875"/>
            <a:ext cx="1147597" cy="114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FCO – TRANSPORT DE MARCHANDISES">
            <a:extLst>
              <a:ext uri="{FF2B5EF4-FFF2-40B4-BE49-F238E27FC236}">
                <a16:creationId xmlns:a16="http://schemas.microsoft.com/office/drawing/2014/main" id="{839E4B68-E9B4-4F24-A569-E7293855A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40" y="5175839"/>
            <a:ext cx="1613261" cy="114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Tutoriel Word 2013 - Sélectionner les données d'un graphique - YouTube">
            <a:extLst>
              <a:ext uri="{FF2B5EF4-FFF2-40B4-BE49-F238E27FC236}">
                <a16:creationId xmlns:a16="http://schemas.microsoft.com/office/drawing/2014/main" id="{05EDAA69-C2AC-4B90-B4CE-D07C06EFA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8" b="12061"/>
          <a:stretch/>
        </p:blipFill>
        <p:spPr bwMode="auto">
          <a:xfrm>
            <a:off x="7555226" y="4811245"/>
            <a:ext cx="1649871" cy="9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Comment lire un bilan comptable en un clin d'œil et 10 informations simples">
            <a:extLst>
              <a:ext uri="{FF2B5EF4-FFF2-40B4-BE49-F238E27FC236}">
                <a16:creationId xmlns:a16="http://schemas.microsoft.com/office/drawing/2014/main" id="{AFC07D55-7B52-44E9-9F0B-194E69216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2284">
            <a:off x="5469448" y="4620138"/>
            <a:ext cx="1485821" cy="137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PNRS | Les indicateurs">
            <a:extLst>
              <a:ext uri="{FF2B5EF4-FFF2-40B4-BE49-F238E27FC236}">
                <a16:creationId xmlns:a16="http://schemas.microsoft.com/office/drawing/2014/main" id="{5E5820AE-1098-45D9-9700-82AA9A68E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476">
            <a:off x="3240149" y="4294994"/>
            <a:ext cx="1980275" cy="174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C2D137F-F7FE-43F4-BE83-959A0FEC9960}"/>
              </a:ext>
            </a:extLst>
          </p:cNvPr>
          <p:cNvSpPr txBox="1"/>
          <p:nvPr/>
        </p:nvSpPr>
        <p:spPr>
          <a:xfrm rot="710821">
            <a:off x="8826351" y="3721883"/>
            <a:ext cx="2829780" cy="9131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667" b="1" cap="small" dirty="0">
                <a:solidFill>
                  <a:srgbClr val="FFD5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Temps de conduite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667" b="1" cap="small" dirty="0">
                <a:solidFill>
                  <a:srgbClr val="FFD5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et Temps de repos</a:t>
            </a:r>
          </a:p>
        </p:txBody>
      </p:sp>
    </p:spTree>
    <p:extLst>
      <p:ext uri="{BB962C8B-B14F-4D97-AF65-F5344CB8AC3E}">
        <p14:creationId xmlns:p14="http://schemas.microsoft.com/office/powerpoint/2010/main" val="297910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23352CF-8A75-46D0-B438-4C8BE9EC7FD8}"/>
              </a:ext>
            </a:extLst>
          </p:cNvPr>
          <p:cNvSpPr txBox="1"/>
          <p:nvPr/>
        </p:nvSpPr>
        <p:spPr>
          <a:xfrm>
            <a:off x="1391477" y="247513"/>
            <a:ext cx="10657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32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Épreuve E32 : contribution à l’amélioration 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32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l’activité de transport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BC91FD9-44C3-414E-92D5-42671937A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240" y="1355510"/>
            <a:ext cx="510709" cy="80036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612E899-937F-4AB0-82A0-2F89B6DE5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362" y="1357537"/>
            <a:ext cx="593437" cy="74377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2A8FCDC-0ABD-414E-8A69-E71C58750A92}"/>
              </a:ext>
            </a:extLst>
          </p:cNvPr>
          <p:cNvSpPr txBox="1"/>
          <p:nvPr/>
        </p:nvSpPr>
        <p:spPr>
          <a:xfrm>
            <a:off x="2505365" y="1564087"/>
            <a:ext cx="8064896" cy="5027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667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 contenu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A8B03323-5E22-4B75-806D-CCDBED30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000000"/>
                </a:solidFill>
                <a:latin typeface="Arial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12" name="Rectangle : carré corné 11">
            <a:extLst>
              <a:ext uri="{FF2B5EF4-FFF2-40B4-BE49-F238E27FC236}">
                <a16:creationId xmlns:a16="http://schemas.microsoft.com/office/drawing/2014/main" id="{6C917755-9BE3-4EE8-9718-CC71A38857DE}"/>
              </a:ext>
            </a:extLst>
          </p:cNvPr>
          <p:cNvSpPr/>
          <p:nvPr/>
        </p:nvSpPr>
        <p:spPr>
          <a:xfrm>
            <a:off x="1162136" y="2585230"/>
            <a:ext cx="3033899" cy="1507541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8000" tIns="48000" rIns="48000" bIns="48000"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b="1" dirty="0">
              <a:solidFill>
                <a:srgbClr val="005841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67" b="1" dirty="0">
                <a:solidFill>
                  <a:srgbClr val="005841">
                    <a:lumMod val="90000"/>
                    <a:lumOff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Compétence C3.1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67" b="1" dirty="0">
                <a:solidFill>
                  <a:srgbClr val="005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Contrôler les engagements contractuels avec le client/donneur d’ordre</a:t>
            </a:r>
          </a:p>
        </p:txBody>
      </p:sp>
      <p:sp>
        <p:nvSpPr>
          <p:cNvPr id="14" name="Rectangle : carré corné 13">
            <a:extLst>
              <a:ext uri="{FF2B5EF4-FFF2-40B4-BE49-F238E27FC236}">
                <a16:creationId xmlns:a16="http://schemas.microsoft.com/office/drawing/2014/main" id="{565B1FF2-01E4-408B-832F-17A1BABB3741}"/>
              </a:ext>
            </a:extLst>
          </p:cNvPr>
          <p:cNvSpPr/>
          <p:nvPr/>
        </p:nvSpPr>
        <p:spPr>
          <a:xfrm>
            <a:off x="506240" y="4720881"/>
            <a:ext cx="3084061" cy="1340673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8000" tIns="48000" rIns="48000" bIns="48000"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>
              <a:solidFill>
                <a:srgbClr val="005841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67" b="1" dirty="0">
                <a:solidFill>
                  <a:srgbClr val="005841">
                    <a:lumMod val="90000"/>
                    <a:lumOff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Compétence C3.2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67" b="1" dirty="0">
                <a:solidFill>
                  <a:srgbClr val="005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Participer à la gestion des moyens matériels et humains</a:t>
            </a:r>
          </a:p>
        </p:txBody>
      </p:sp>
      <p:sp>
        <p:nvSpPr>
          <p:cNvPr id="15" name="Rectangle : carré corné 14">
            <a:extLst>
              <a:ext uri="{FF2B5EF4-FFF2-40B4-BE49-F238E27FC236}">
                <a16:creationId xmlns:a16="http://schemas.microsoft.com/office/drawing/2014/main" id="{01E60488-63BB-4C74-A39F-5EB3AF4B52BF}"/>
              </a:ext>
            </a:extLst>
          </p:cNvPr>
          <p:cNvSpPr/>
          <p:nvPr/>
        </p:nvSpPr>
        <p:spPr>
          <a:xfrm>
            <a:off x="9003622" y="4314753"/>
            <a:ext cx="2853017" cy="1340673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8000" tIns="48000" rIns="48000" bIns="48000"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>
              <a:solidFill>
                <a:srgbClr val="005841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67" b="1" dirty="0">
                <a:solidFill>
                  <a:srgbClr val="005841">
                    <a:lumMod val="90000"/>
                    <a:lumOff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Compétence C3.4 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67" b="1" dirty="0">
                <a:solidFill>
                  <a:srgbClr val="005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Contribuer à l’amélioration de la performance de l’entreprise</a:t>
            </a:r>
          </a:p>
        </p:txBody>
      </p:sp>
      <p:sp>
        <p:nvSpPr>
          <p:cNvPr id="16" name="Rectangle : carré corné 15">
            <a:extLst>
              <a:ext uri="{FF2B5EF4-FFF2-40B4-BE49-F238E27FC236}">
                <a16:creationId xmlns:a16="http://schemas.microsoft.com/office/drawing/2014/main" id="{2850C6C9-96A3-441A-866E-92FCB0E71CCC}"/>
              </a:ext>
            </a:extLst>
          </p:cNvPr>
          <p:cNvSpPr/>
          <p:nvPr/>
        </p:nvSpPr>
        <p:spPr>
          <a:xfrm>
            <a:off x="7545039" y="2547528"/>
            <a:ext cx="2541333" cy="1340673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8000" tIns="48000" rIns="48000" bIns="48000"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>
              <a:solidFill>
                <a:srgbClr val="005841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67" b="1" dirty="0">
                <a:solidFill>
                  <a:srgbClr val="005841">
                    <a:lumMod val="90000"/>
                    <a:lumOff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Compétence C3.3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67" b="1" dirty="0">
                <a:solidFill>
                  <a:srgbClr val="005841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Actualiser les tableaux de bord liés à l’activité de transport</a:t>
            </a:r>
          </a:p>
        </p:txBody>
      </p:sp>
      <p:pic>
        <p:nvPicPr>
          <p:cNvPr id="22" name="Picture 2" descr="La facturation électronique : règles applicables et obligations |  Fédération des cuma Grand-Est">
            <a:extLst>
              <a:ext uri="{FF2B5EF4-FFF2-40B4-BE49-F238E27FC236}">
                <a16:creationId xmlns:a16="http://schemas.microsoft.com/office/drawing/2014/main" id="{458A19AA-F8A2-4D8A-B374-7D767582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764" y="2406505"/>
            <a:ext cx="1667689" cy="175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CO – TRANSPORT DE MARCHANDISES">
            <a:extLst>
              <a:ext uri="{FF2B5EF4-FFF2-40B4-BE49-F238E27FC236}">
                <a16:creationId xmlns:a16="http://schemas.microsoft.com/office/drawing/2014/main" id="{839E4B68-E9B4-4F24-A569-E7293855A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46" y="4237165"/>
            <a:ext cx="1613261" cy="114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aire un Tableau de bord ▷ Etape 1 du Pilotage de la Performance">
            <a:extLst>
              <a:ext uri="{FF2B5EF4-FFF2-40B4-BE49-F238E27FC236}">
                <a16:creationId xmlns:a16="http://schemas.microsoft.com/office/drawing/2014/main" id="{2CF9C8A7-61D4-434F-A172-8445570A5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1746">
            <a:off x="10213704" y="2406506"/>
            <a:ext cx="1457013" cy="145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LA structure du compte de résultat - Cours professionnelles gratuit">
            <a:extLst>
              <a:ext uri="{FF2B5EF4-FFF2-40B4-BE49-F238E27FC236}">
                <a16:creationId xmlns:a16="http://schemas.microsoft.com/office/drawing/2014/main" id="{853B4994-7419-408D-9069-BC53EC4AC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9" r="45106"/>
          <a:stretch/>
        </p:blipFill>
        <p:spPr bwMode="auto">
          <a:xfrm rot="563216">
            <a:off x="7914321" y="4880293"/>
            <a:ext cx="1380435" cy="151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63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23352CF-8A75-46D0-B438-4C8BE9EC7FD8}"/>
              </a:ext>
            </a:extLst>
          </p:cNvPr>
          <p:cNvSpPr txBox="1"/>
          <p:nvPr/>
        </p:nvSpPr>
        <p:spPr>
          <a:xfrm>
            <a:off x="1391477" y="247513"/>
            <a:ext cx="10657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32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Épreuve E32 : contribution à l’amélioration 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32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l’activité de transport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BC91FD9-44C3-414E-92D5-42671937A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240" y="1355510"/>
            <a:ext cx="510709" cy="80036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612E899-937F-4AB0-82A0-2F89B6DE5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362" y="1357537"/>
            <a:ext cx="593437" cy="74377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2A8FCDC-0ABD-414E-8A69-E71C58750A92}"/>
              </a:ext>
            </a:extLst>
          </p:cNvPr>
          <p:cNvSpPr txBox="1"/>
          <p:nvPr/>
        </p:nvSpPr>
        <p:spPr>
          <a:xfrm>
            <a:off x="2505365" y="1564087"/>
            <a:ext cx="8064896" cy="5027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667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Les critères d’évaluation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A8B03323-5E22-4B75-806D-CCDBED30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000000"/>
                </a:solidFill>
                <a:latin typeface="Arial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9CAB2BD-E6A5-4200-82E3-608339735BBC}"/>
              </a:ext>
            </a:extLst>
          </p:cNvPr>
          <p:cNvSpPr txBox="1"/>
          <p:nvPr/>
        </p:nvSpPr>
        <p:spPr>
          <a:xfrm>
            <a:off x="707957" y="3187905"/>
            <a:ext cx="3594816" cy="12003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Les critères d’évaluation du référentiel de compétences du bloc C3</a:t>
            </a:r>
          </a:p>
        </p:txBody>
      </p:sp>
      <p:pic>
        <p:nvPicPr>
          <p:cNvPr id="1026" name="Picture 2" descr="Les critères déterminant le classement d'un site">
            <a:extLst>
              <a:ext uri="{FF2B5EF4-FFF2-40B4-BE49-F238E27FC236}">
                <a16:creationId xmlns:a16="http://schemas.microsoft.com/office/drawing/2014/main" id="{C1E88D99-95EE-4E42-B585-C313B89F7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7170">
            <a:off x="1965151" y="4903998"/>
            <a:ext cx="3239363" cy="134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59761" y="1021543"/>
            <a:ext cx="3054167" cy="6523636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29D5624-44F1-49EE-ADBB-2EF60EB7AA39}"/>
              </a:ext>
            </a:extLst>
          </p:cNvPr>
          <p:cNvCxnSpPr>
            <a:cxnSpLocks/>
            <a:stCxn id="12" idx="3"/>
            <a:endCxn id="15" idx="2"/>
          </p:cNvCxnSpPr>
          <p:nvPr/>
        </p:nvCxnSpPr>
        <p:spPr>
          <a:xfrm flipV="1">
            <a:off x="4302773" y="3059143"/>
            <a:ext cx="4448138" cy="728927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5D1E4A5B-A577-4889-B0DC-0856ECF922D8}"/>
              </a:ext>
            </a:extLst>
          </p:cNvPr>
          <p:cNvSpPr/>
          <p:nvPr/>
        </p:nvSpPr>
        <p:spPr>
          <a:xfrm>
            <a:off x="8750911" y="2963132"/>
            <a:ext cx="1471136" cy="192021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240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820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oneTexte 4">
            <a:extLst>
              <a:ext uri="{FF2B5EF4-FFF2-40B4-BE49-F238E27FC236}">
                <a16:creationId xmlns:a16="http://schemas.microsoft.com/office/drawing/2014/main" id="{B02BD954-86BB-F6D1-2489-A175165E5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692150"/>
            <a:ext cx="4321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defTabSz="121761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defTabSz="121761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defTabSz="121761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defTabSz="121761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121761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121761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121761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121761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FR" altLang="fr-FR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ZoneTexte 1">
            <a:extLst>
              <a:ext uri="{FF2B5EF4-FFF2-40B4-BE49-F238E27FC236}">
                <a16:creationId xmlns:a16="http://schemas.microsoft.com/office/drawing/2014/main" id="{F674D775-2244-5C80-3963-599DC8D24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45" y="1564243"/>
            <a:ext cx="11727909" cy="5539978"/>
          </a:xfrm>
          <a:prstGeom prst="rect">
            <a:avLst/>
          </a:prstGeom>
          <a:noFill/>
          <a:ln w="28575">
            <a:solidFill>
              <a:srgbClr val="00206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257300" indent="-342900" defTabSz="1217613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457200" defTabSz="1217613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fr-FR" altLang="fr-FR" sz="2000" b="1" dirty="0">
                <a:solidFill>
                  <a:srgbClr val="0070C0"/>
                </a:solidFill>
                <a:latin typeface="Arial" panose="020B0604020202020204" pitchFamily="34" charset="0"/>
              </a:rPr>
              <a:t>MATIN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fr-FR" sz="20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fr-FR" altLang="fr-FR" b="1" dirty="0">
                <a:solidFill>
                  <a:srgbClr val="0070C0"/>
                </a:solidFill>
                <a:latin typeface="Arial" panose="020B0604020202020204" pitchFamily="34" charset="0"/>
              </a:rPr>
              <a:t>9H00  Accueil et présentation des participants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fr-FR" b="1" dirty="0">
                <a:solidFill>
                  <a:srgbClr val="0070C0"/>
                </a:solidFill>
                <a:latin typeface="Arial" panose="020B0604020202020204" pitchFamily="34" charset="0"/>
              </a:rPr>
              <a:t>9h30 :</a:t>
            </a:r>
          </a:p>
          <a:p>
            <a:pPr marL="534988" indent="-88900" eaLnBrk="1" hangingPunct="1">
              <a:buFont typeface="Arial" panose="020B0604020202020204" pitchFamily="34" charset="0"/>
              <a:buChar char="•"/>
            </a:pPr>
            <a:r>
              <a:rPr lang="fr-FR" alt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Quelques informations institutionnelles par Mesdames </a:t>
            </a:r>
            <a:r>
              <a:rPr lang="fr-FR" alt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Denoix</a:t>
            </a:r>
            <a:r>
              <a:rPr lang="fr-FR" alt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alt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Faraga</a:t>
            </a:r>
            <a:r>
              <a:rPr lang="fr-FR" alt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81075" indent="100013" eaLnBrk="1" hangingPunct="1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</a:t>
            </a:r>
            <a:r>
              <a:rPr lang="fr-FR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ujets 0 attendus pour novembre </a:t>
            </a:r>
          </a:p>
          <a:p>
            <a:pPr marL="534988" indent="-88900" eaLnBrk="1" hangingPunct="1">
              <a:buFont typeface="Arial" panose="020B0604020202020204" pitchFamily="34" charset="0"/>
              <a:buChar char="•"/>
            </a:pPr>
            <a:endParaRPr lang="fr-FR" alt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88900" algn="l">
              <a:buFont typeface="Arial" panose="020B0604020202020204" pitchFamily="34" charset="0"/>
              <a:buChar char="•"/>
            </a:pPr>
            <a:r>
              <a:rPr lang="fr-FR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Certification : quelques précisions attendues (fiches descriptives pendant les PFMP E31), sensibilisation E32 </a:t>
            </a:r>
          </a:p>
          <a:p>
            <a:pPr marL="534988" indent="-88900" algn="l">
              <a:buFont typeface="Arial" panose="020B0604020202020204" pitchFamily="34" charset="0"/>
              <a:buChar char="•"/>
            </a:pPr>
            <a:r>
              <a:rPr lang="fr-FR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Point équipement de la salle professionnalisée (aménagement salle - chef d'</a:t>
            </a:r>
            <a:r>
              <a:rPr lang="fr-FR" sz="16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oeuvre</a:t>
            </a:r>
            <a:r>
              <a:rPr lang="fr-FR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Virginie</a:t>
            </a:r>
          </a:p>
          <a:p>
            <a:pPr marL="534988" indent="-88900" algn="l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éveloppement de nouveaux partenariats pour l'accueil de nos élèves d’OTM Marie Eve</a:t>
            </a:r>
            <a:endParaRPr lang="fr-FR" sz="16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88900" algn="l">
              <a:buFont typeface="Arial" panose="020B0604020202020204" pitchFamily="34" charset="0"/>
              <a:buChar char="•"/>
            </a:pPr>
            <a:r>
              <a:rPr lang="fr-FR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Webinaires et site AFT (formation et information) Virginie Marie Eve</a:t>
            </a:r>
          </a:p>
          <a:p>
            <a:pPr marL="534988" indent="-88900" algn="l">
              <a:buFont typeface="Arial" panose="020B0604020202020204" pitchFamily="34" charset="0"/>
              <a:buChar char="•"/>
            </a:pPr>
            <a:r>
              <a:rPr lang="fr-FR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Effectifs et profils des élèves Virginie pour FC Marie Eve pour Bourgogne</a:t>
            </a:r>
          </a:p>
          <a:p>
            <a:pPr marL="534988" indent="-88900" algn="l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tatistiques examens session 2022 Marie Eve </a:t>
            </a:r>
          </a:p>
          <a:p>
            <a:pPr marL="534988" indent="-88900" algn="l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etour sur les livrets de PFMP</a:t>
            </a:r>
          </a:p>
          <a:p>
            <a:pPr marL="534988" indent="-88900" algn="l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onstruire un plan de formation sur le cycle </a:t>
            </a:r>
            <a:endParaRPr lang="fr-FR" altLang="fr-FR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eaLnBrk="1" hangingPunct="1"/>
            <a:endParaRPr lang="fr-FR" altLang="fr-FR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lvl="3" indent="-457200" eaLnBrk="1" hangingPunct="1"/>
            <a:r>
              <a:rPr lang="fr-FR" altLang="fr-FR" b="1" dirty="0">
                <a:solidFill>
                  <a:srgbClr val="0070C0"/>
                </a:solidFill>
                <a:latin typeface="Arial" panose="020B0604020202020204" pitchFamily="34" charset="0"/>
              </a:rPr>
              <a:t>APRES MIDI</a:t>
            </a:r>
          </a:p>
          <a:p>
            <a:pPr marL="446088" lvl="2" indent="-357188" eaLnBrk="1" hangingPunct="1">
              <a:buFont typeface="Wingdings" panose="05000000000000000000" pitchFamily="2" charset="2"/>
              <a:buChar char="Ø"/>
            </a:pPr>
            <a:r>
              <a:rPr lang="fr-FR" altLang="fr-FR" b="1" dirty="0">
                <a:solidFill>
                  <a:srgbClr val="0070C0"/>
                </a:solidFill>
                <a:latin typeface="Arial" panose="020B0604020202020204" pitchFamily="34" charset="0"/>
              </a:rPr>
              <a:t>13H30 présentation des ateliers de travail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 TERM Sujets adaptation des sujets bcp transport (contexte, supports...) évolution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2-2nd Progression ou construire un plan de formation sur le cycle </a:t>
            </a:r>
            <a:endParaRPr lang="fr-FR" altLang="fr-F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3- Travail sur la scénarisation - exploitation des PFMP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altLang="fr-FR" b="1" dirty="0">
                <a:solidFill>
                  <a:srgbClr val="0070C0"/>
                </a:solidFill>
                <a:latin typeface="Arial" panose="020B0604020202020204" pitchFamily="34" charset="0"/>
              </a:rPr>
              <a:t>15h30 rendu des travaux </a:t>
            </a:r>
            <a:endParaRPr lang="fr-FR" altLang="fr-FR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64E2E5B-5933-F1DA-72A6-0ECE3691A32D}"/>
              </a:ext>
            </a:extLst>
          </p:cNvPr>
          <p:cNvSpPr txBox="1"/>
          <p:nvPr/>
        </p:nvSpPr>
        <p:spPr>
          <a:xfrm>
            <a:off x="2099719" y="90151"/>
            <a:ext cx="9452943" cy="132397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667" dirty="0">
                <a:solidFill>
                  <a:srgbClr val="0070C0"/>
                </a:solidFill>
                <a:latin typeface="Arial"/>
              </a:rPr>
              <a:t>Programme d’accompagnement sur la mise en place 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667" dirty="0">
                <a:solidFill>
                  <a:srgbClr val="0070C0"/>
                </a:solidFill>
                <a:latin typeface="Arial"/>
              </a:rPr>
              <a:t>du bac professionnel OTM 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667" dirty="0">
                <a:solidFill>
                  <a:srgbClr val="0070C0"/>
                </a:solidFill>
                <a:latin typeface="Arial"/>
              </a:rPr>
              <a:t>Région Bourgogne Franche Comté</a:t>
            </a:r>
            <a:endParaRPr lang="fr-FR" sz="2667" b="1" dirty="0">
              <a:solidFill>
                <a:srgbClr val="005841">
                  <a:lumMod val="75000"/>
                </a:srgbClr>
              </a:solidFill>
              <a:latin typeface="Arial"/>
            </a:endParaRPr>
          </a:p>
        </p:txBody>
      </p:sp>
      <p:pic>
        <p:nvPicPr>
          <p:cNvPr id="21509" name="Image 2">
            <a:extLst>
              <a:ext uri="{FF2B5EF4-FFF2-40B4-BE49-F238E27FC236}">
                <a16:creationId xmlns:a16="http://schemas.microsoft.com/office/drawing/2014/main" id="{EDEC764F-2682-0870-6A86-081EC916B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5" y="134937"/>
            <a:ext cx="171291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23352CF-8A75-46D0-B438-4C8BE9EC7FD8}"/>
              </a:ext>
            </a:extLst>
          </p:cNvPr>
          <p:cNvSpPr txBox="1"/>
          <p:nvPr/>
        </p:nvSpPr>
        <p:spPr>
          <a:xfrm>
            <a:off x="1391477" y="247513"/>
            <a:ext cx="10657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32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Épreuve E32 : contribution à l’amélioration 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32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l’activité de transport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612E899-937F-4AB0-82A0-2F89B6DE5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6034" y="347225"/>
            <a:ext cx="593437" cy="74377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2A8FCDC-0ABD-414E-8A69-E71C58750A92}"/>
              </a:ext>
            </a:extLst>
          </p:cNvPr>
          <p:cNvSpPr txBox="1"/>
          <p:nvPr/>
        </p:nvSpPr>
        <p:spPr>
          <a:xfrm>
            <a:off x="3397319" y="1641918"/>
            <a:ext cx="5669125" cy="5027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667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Les modes d’évaluation : le CCF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A8B03323-5E22-4B75-806D-CCDBED30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000000"/>
                </a:solidFill>
                <a:latin typeface="Arial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D5448A3-40EF-435E-8FBC-182BDCFA1060}"/>
              </a:ext>
            </a:extLst>
          </p:cNvPr>
          <p:cNvSpPr txBox="1"/>
          <p:nvPr/>
        </p:nvSpPr>
        <p:spPr>
          <a:xfrm>
            <a:off x="156252" y="1570262"/>
            <a:ext cx="3119723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67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Candidat voie scolaire LP ou CFA habilité</a:t>
            </a:r>
            <a:endParaRPr lang="fr-FR" sz="1867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2D1AD40-9024-4F6B-B71A-F952A4E27CAE}"/>
              </a:ext>
            </a:extLst>
          </p:cNvPr>
          <p:cNvSpPr txBox="1"/>
          <p:nvPr/>
        </p:nvSpPr>
        <p:spPr>
          <a:xfrm>
            <a:off x="8943741" y="1695148"/>
            <a:ext cx="310492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667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Coefficient : 4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652501" y="3429000"/>
            <a:ext cx="3526328" cy="15504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Situation 1 : 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Analyse de documents professionnels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5234947" y="3700574"/>
            <a:ext cx="1920213" cy="10561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dossier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7923245" y="5367998"/>
            <a:ext cx="2650059" cy="89287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2133" b="1" cap="small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133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 documents professionnels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2133" b="1" cap="small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7923245" y="4407891"/>
            <a:ext cx="2650059" cy="10561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133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 documents professionnels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7923245" y="3578915"/>
            <a:ext cx="2650059" cy="10561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133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 documents professionnels</a:t>
            </a:r>
          </a:p>
        </p:txBody>
      </p:sp>
      <p:sp>
        <p:nvSpPr>
          <p:cNvPr id="6" name="Ellipse 5"/>
          <p:cNvSpPr/>
          <p:nvPr/>
        </p:nvSpPr>
        <p:spPr>
          <a:xfrm>
            <a:off x="10272407" y="3791801"/>
            <a:ext cx="1286379" cy="61130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C3.1</a:t>
            </a:r>
          </a:p>
        </p:txBody>
      </p:sp>
      <p:sp>
        <p:nvSpPr>
          <p:cNvPr id="24" name="Ellipse 23"/>
          <p:cNvSpPr/>
          <p:nvPr/>
        </p:nvSpPr>
        <p:spPr>
          <a:xfrm>
            <a:off x="10300116" y="4732013"/>
            <a:ext cx="1286379" cy="61130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C3.2</a:t>
            </a:r>
          </a:p>
        </p:txBody>
      </p:sp>
      <p:sp>
        <p:nvSpPr>
          <p:cNvPr id="25" name="Ellipse 24"/>
          <p:cNvSpPr/>
          <p:nvPr/>
        </p:nvSpPr>
        <p:spPr>
          <a:xfrm>
            <a:off x="10272407" y="5635095"/>
            <a:ext cx="1286379" cy="61130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C3.3</a:t>
            </a:r>
          </a:p>
        </p:txBody>
      </p:sp>
      <p:sp>
        <p:nvSpPr>
          <p:cNvPr id="7" name="Rectangle 6"/>
          <p:cNvSpPr/>
          <p:nvPr/>
        </p:nvSpPr>
        <p:spPr>
          <a:xfrm>
            <a:off x="649459" y="5121949"/>
            <a:ext cx="6502659" cy="1152128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Entretien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Choix motivé des documents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Questionnement par le jury  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87473" y="2520403"/>
            <a:ext cx="10439096" cy="6720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PFMP, expériences professionnelles vécues, relations avec professionnels</a:t>
            </a:r>
          </a:p>
        </p:txBody>
      </p:sp>
      <p:sp>
        <p:nvSpPr>
          <p:cNvPr id="15" name="Flèche droite 14"/>
          <p:cNvSpPr/>
          <p:nvPr/>
        </p:nvSpPr>
        <p:spPr>
          <a:xfrm>
            <a:off x="4178830" y="3927838"/>
            <a:ext cx="1056117" cy="515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7" name="Connecteur droit avec flèche 16"/>
          <p:cNvCxnSpPr>
            <a:stCxn id="5" idx="3"/>
            <a:endCxn id="23" idx="1"/>
          </p:cNvCxnSpPr>
          <p:nvPr/>
        </p:nvCxnSpPr>
        <p:spPr>
          <a:xfrm flipV="1">
            <a:off x="7155160" y="4106973"/>
            <a:ext cx="768085" cy="121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5" idx="3"/>
            <a:endCxn id="22" idx="1"/>
          </p:cNvCxnSpPr>
          <p:nvPr/>
        </p:nvCxnSpPr>
        <p:spPr>
          <a:xfrm>
            <a:off x="7155160" y="4228632"/>
            <a:ext cx="768085" cy="707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5" idx="3"/>
            <a:endCxn id="21" idx="1"/>
          </p:cNvCxnSpPr>
          <p:nvPr/>
        </p:nvCxnSpPr>
        <p:spPr>
          <a:xfrm>
            <a:off x="7155160" y="4228632"/>
            <a:ext cx="768085" cy="1585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èche vers le bas 30"/>
          <p:cNvSpPr/>
          <p:nvPr/>
        </p:nvSpPr>
        <p:spPr>
          <a:xfrm>
            <a:off x="5907021" y="3316083"/>
            <a:ext cx="576064" cy="34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240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355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5" grpId="0" animBg="1"/>
      <p:bldP spid="21" grpId="0" animBg="1"/>
      <p:bldP spid="22" grpId="0" animBg="1"/>
      <p:bldP spid="23" grpId="0" animBg="1"/>
      <p:bldP spid="6" grpId="0" animBg="1"/>
      <p:bldP spid="24" grpId="0" animBg="1"/>
      <p:bldP spid="25" grpId="0" animBg="1"/>
      <p:bldP spid="7" grpId="0" animBg="1"/>
      <p:bldP spid="14" grpId="0" animBg="1"/>
      <p:bldP spid="15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23352CF-8A75-46D0-B438-4C8BE9EC7FD8}"/>
              </a:ext>
            </a:extLst>
          </p:cNvPr>
          <p:cNvSpPr txBox="1"/>
          <p:nvPr/>
        </p:nvSpPr>
        <p:spPr>
          <a:xfrm>
            <a:off x="1391477" y="247513"/>
            <a:ext cx="10657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32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Épreuve E32 : contribution à l’amélioration 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32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l’activité de transport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A8B03323-5E22-4B75-806D-CCDBED30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000000"/>
                </a:solidFill>
                <a:latin typeface="Arial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335360" y="2936112"/>
            <a:ext cx="3888416" cy="14818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Situation 2 : 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contribution a l’amélioration de l’activité transport 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4470587" y="3275116"/>
            <a:ext cx="1920213" cy="10561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dossier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 pages</a:t>
            </a:r>
          </a:p>
        </p:txBody>
      </p:sp>
      <p:sp>
        <p:nvSpPr>
          <p:cNvPr id="7" name="Rectangle 6"/>
          <p:cNvSpPr/>
          <p:nvPr/>
        </p:nvSpPr>
        <p:spPr>
          <a:xfrm>
            <a:off x="85053" y="4541612"/>
            <a:ext cx="6502659" cy="1836387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Entretien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Présentation entreprise, service, situation professionnelle, constats, axes d’amélioration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Questionnement par le jury  : pertinence des constats et cohérence des solutions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84431" y="2165302"/>
            <a:ext cx="10439096" cy="5746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Une situation professionnelle observée ou vécue</a:t>
            </a:r>
          </a:p>
        </p:txBody>
      </p:sp>
      <p:sp>
        <p:nvSpPr>
          <p:cNvPr id="31" name="Flèche vers le bas 30"/>
          <p:cNvSpPr/>
          <p:nvPr/>
        </p:nvSpPr>
        <p:spPr>
          <a:xfrm>
            <a:off x="5142661" y="2862884"/>
            <a:ext cx="576064" cy="348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6637611" y="3128457"/>
            <a:ext cx="3888416" cy="20390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133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La démarche qualité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133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Les certifications obligatoires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133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La démarche de la RSE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133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La prévention des risques professionnels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133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La rentabilité financière</a:t>
            </a:r>
          </a:p>
        </p:txBody>
      </p:sp>
      <p:sp>
        <p:nvSpPr>
          <p:cNvPr id="6" name="Ellipse 5"/>
          <p:cNvSpPr/>
          <p:nvPr/>
        </p:nvSpPr>
        <p:spPr>
          <a:xfrm>
            <a:off x="9369847" y="2882585"/>
            <a:ext cx="1286379" cy="61130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C3.4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9640886" y="4211667"/>
            <a:ext cx="2462565" cy="24962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133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Décrire une démarche d’amélioration 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133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Proposer une ou plusieurs actions améliorant l’existant </a:t>
            </a:r>
          </a:p>
        </p:txBody>
      </p:sp>
      <p:cxnSp>
        <p:nvCxnSpPr>
          <p:cNvPr id="26" name="Connecteur en angle 25"/>
          <p:cNvCxnSpPr>
            <a:cxnSpLocks/>
          </p:cNvCxnSpPr>
          <p:nvPr/>
        </p:nvCxnSpPr>
        <p:spPr>
          <a:xfrm>
            <a:off x="7920204" y="5313971"/>
            <a:ext cx="1744481" cy="61130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AD140700-E0D1-4230-B705-3118C1AD9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523" y="201578"/>
            <a:ext cx="593437" cy="74377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61F6A611-DB63-4171-B966-6FEEB6E971F3}"/>
              </a:ext>
            </a:extLst>
          </p:cNvPr>
          <p:cNvSpPr txBox="1"/>
          <p:nvPr/>
        </p:nvSpPr>
        <p:spPr>
          <a:xfrm>
            <a:off x="3537347" y="1435658"/>
            <a:ext cx="5669125" cy="5027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667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Les modes d’évaluation : le CCF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238E733-1CA0-421D-8A17-D12DF067CD1D}"/>
              </a:ext>
            </a:extLst>
          </p:cNvPr>
          <p:cNvSpPr txBox="1"/>
          <p:nvPr/>
        </p:nvSpPr>
        <p:spPr>
          <a:xfrm>
            <a:off x="277596" y="1414021"/>
            <a:ext cx="3119723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67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Candidat voie scolaire LP ou CFA habilité</a:t>
            </a:r>
            <a:endParaRPr lang="fr-FR" sz="1867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2219140-47A3-49F4-9FF2-B56655551E48}"/>
              </a:ext>
            </a:extLst>
          </p:cNvPr>
          <p:cNvSpPr txBox="1"/>
          <p:nvPr/>
        </p:nvSpPr>
        <p:spPr>
          <a:xfrm>
            <a:off x="9103765" y="1456025"/>
            <a:ext cx="310492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667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Coefficient : 4</a:t>
            </a:r>
          </a:p>
        </p:txBody>
      </p:sp>
    </p:spTree>
    <p:extLst>
      <p:ext uri="{BB962C8B-B14F-4D97-AF65-F5344CB8AC3E}">
        <p14:creationId xmlns:p14="http://schemas.microsoft.com/office/powerpoint/2010/main" val="246353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14" grpId="0" animBg="1"/>
      <p:bldP spid="31" grpId="0" animBg="1"/>
      <p:bldP spid="3" grpId="0" animBg="1"/>
      <p:bldP spid="6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23352CF-8A75-46D0-B438-4C8BE9EC7FD8}"/>
              </a:ext>
            </a:extLst>
          </p:cNvPr>
          <p:cNvSpPr txBox="1"/>
          <p:nvPr/>
        </p:nvSpPr>
        <p:spPr>
          <a:xfrm>
            <a:off x="1391477" y="247513"/>
            <a:ext cx="10657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32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Épreuve E32 : contribution à l’amélioration 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32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l’activité de transport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612E899-937F-4AB0-82A0-2F89B6DE5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555" y="399050"/>
            <a:ext cx="593437" cy="74377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2A8FCDC-0ABD-414E-8A69-E71C58750A92}"/>
              </a:ext>
            </a:extLst>
          </p:cNvPr>
          <p:cNvSpPr txBox="1"/>
          <p:nvPr/>
        </p:nvSpPr>
        <p:spPr>
          <a:xfrm>
            <a:off x="3191990" y="1607479"/>
            <a:ext cx="5952661" cy="5027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667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Les modes d’évaluation : épreuve orale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A8B03323-5E22-4B75-806D-CCDBED30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000000"/>
                </a:solidFill>
                <a:latin typeface="Arial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2D1AD40-9024-4F6B-B71A-F952A4E27CAE}"/>
              </a:ext>
            </a:extLst>
          </p:cNvPr>
          <p:cNvSpPr txBox="1"/>
          <p:nvPr/>
        </p:nvSpPr>
        <p:spPr>
          <a:xfrm>
            <a:off x="8956521" y="1646771"/>
            <a:ext cx="310492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667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Coefficient : 4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649459" y="3489768"/>
            <a:ext cx="3526328" cy="13793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Situation 1 : 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Analyse de documents professionnels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4991878" y="3664244"/>
            <a:ext cx="2208245" cy="10561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dossier professionnel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7920203" y="5157193"/>
            <a:ext cx="2650059" cy="89287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2133" b="1" cap="small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133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 documents professionnels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2133" b="1" cap="small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7920203" y="4197086"/>
            <a:ext cx="2650059" cy="10561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133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 documents professionnels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7920203" y="3368110"/>
            <a:ext cx="2650059" cy="10561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133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 documents professionnels</a:t>
            </a:r>
          </a:p>
        </p:txBody>
      </p:sp>
      <p:sp>
        <p:nvSpPr>
          <p:cNvPr id="6" name="Ellipse 5"/>
          <p:cNvSpPr/>
          <p:nvPr/>
        </p:nvSpPr>
        <p:spPr>
          <a:xfrm>
            <a:off x="10269364" y="3580996"/>
            <a:ext cx="1286379" cy="61130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C3.1</a:t>
            </a:r>
          </a:p>
        </p:txBody>
      </p:sp>
      <p:sp>
        <p:nvSpPr>
          <p:cNvPr id="24" name="Ellipse 23"/>
          <p:cNvSpPr/>
          <p:nvPr/>
        </p:nvSpPr>
        <p:spPr>
          <a:xfrm>
            <a:off x="10297073" y="4521208"/>
            <a:ext cx="1286379" cy="61130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C3.2</a:t>
            </a:r>
          </a:p>
        </p:txBody>
      </p:sp>
      <p:sp>
        <p:nvSpPr>
          <p:cNvPr id="25" name="Ellipse 24"/>
          <p:cNvSpPr/>
          <p:nvPr/>
        </p:nvSpPr>
        <p:spPr>
          <a:xfrm>
            <a:off x="10269364" y="5424289"/>
            <a:ext cx="1286379" cy="61130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C3.3</a:t>
            </a:r>
          </a:p>
        </p:txBody>
      </p:sp>
      <p:sp>
        <p:nvSpPr>
          <p:cNvPr id="7" name="Rectangle 6"/>
          <p:cNvSpPr/>
          <p:nvPr/>
        </p:nvSpPr>
        <p:spPr>
          <a:xfrm>
            <a:off x="649459" y="5132041"/>
            <a:ext cx="6502659" cy="1152128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Entretien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Choix motivé des documents : 10 min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Questionnement par le jury  : 15 min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49459" y="2468893"/>
            <a:ext cx="10439096" cy="6720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PFMP, expériences professionnelles vécues, relations avec professionnels</a:t>
            </a:r>
          </a:p>
        </p:txBody>
      </p:sp>
      <p:sp>
        <p:nvSpPr>
          <p:cNvPr id="15" name="Flèche droite 14"/>
          <p:cNvSpPr/>
          <p:nvPr/>
        </p:nvSpPr>
        <p:spPr>
          <a:xfrm>
            <a:off x="4212094" y="3953811"/>
            <a:ext cx="768085" cy="515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7" name="Connecteur droit avec flèche 16"/>
          <p:cNvCxnSpPr>
            <a:stCxn id="5" idx="3"/>
            <a:endCxn id="23" idx="1"/>
          </p:cNvCxnSpPr>
          <p:nvPr/>
        </p:nvCxnSpPr>
        <p:spPr>
          <a:xfrm flipV="1">
            <a:off x="7200123" y="3896169"/>
            <a:ext cx="720080" cy="296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5" idx="3"/>
            <a:endCxn id="22" idx="1"/>
          </p:cNvCxnSpPr>
          <p:nvPr/>
        </p:nvCxnSpPr>
        <p:spPr>
          <a:xfrm>
            <a:off x="7200123" y="4192304"/>
            <a:ext cx="720080" cy="532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5" idx="3"/>
            <a:endCxn id="21" idx="1"/>
          </p:cNvCxnSpPr>
          <p:nvPr/>
        </p:nvCxnSpPr>
        <p:spPr>
          <a:xfrm>
            <a:off x="7200123" y="4192303"/>
            <a:ext cx="720080" cy="1411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èche vers le bas 30"/>
          <p:cNvSpPr/>
          <p:nvPr/>
        </p:nvSpPr>
        <p:spPr>
          <a:xfrm>
            <a:off x="5807968" y="3250312"/>
            <a:ext cx="576064" cy="34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8A258D4-6A3A-4E70-B6C1-6E2DE005D1A9}"/>
              </a:ext>
            </a:extLst>
          </p:cNvPr>
          <p:cNvSpPr txBox="1"/>
          <p:nvPr/>
        </p:nvSpPr>
        <p:spPr>
          <a:xfrm>
            <a:off x="28909" y="1149835"/>
            <a:ext cx="3130827" cy="1241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67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Candidat de la formation professionnelle continue dans un établissement public habilité</a:t>
            </a:r>
            <a:endParaRPr lang="fr-FR" sz="1867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6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23352CF-8A75-46D0-B438-4C8BE9EC7FD8}"/>
              </a:ext>
            </a:extLst>
          </p:cNvPr>
          <p:cNvSpPr txBox="1"/>
          <p:nvPr/>
        </p:nvSpPr>
        <p:spPr>
          <a:xfrm>
            <a:off x="1391477" y="247513"/>
            <a:ext cx="10657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Épreuve E32 : contribution à l’amélioration 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l’activité de transport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A8B03323-5E22-4B75-806D-CCDBED30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000000"/>
                </a:solidFill>
                <a:latin typeface="Arial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335360" y="2936112"/>
            <a:ext cx="3888416" cy="14818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Situation 2 : 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contribution a l’amélioration de l’activité transport 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4470587" y="3275116"/>
            <a:ext cx="1920213" cy="10561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dossier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 pages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2063551" y="2165302"/>
            <a:ext cx="8256919" cy="5746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Une situation professionnelle observée ou vécue</a:t>
            </a:r>
          </a:p>
        </p:txBody>
      </p:sp>
      <p:sp>
        <p:nvSpPr>
          <p:cNvPr id="31" name="Flèche vers le bas 30"/>
          <p:cNvSpPr/>
          <p:nvPr/>
        </p:nvSpPr>
        <p:spPr>
          <a:xfrm>
            <a:off x="5142661" y="2862884"/>
            <a:ext cx="576064" cy="348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6637611" y="3128457"/>
            <a:ext cx="3888416" cy="20390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133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La démarche qualité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133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Les certifications obligatoires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133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La démarche de la RSE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133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La prévention des risques professionnels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133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La rentabilité financière</a:t>
            </a:r>
          </a:p>
        </p:txBody>
      </p:sp>
      <p:sp>
        <p:nvSpPr>
          <p:cNvPr id="6" name="Ellipse 5"/>
          <p:cNvSpPr/>
          <p:nvPr/>
        </p:nvSpPr>
        <p:spPr>
          <a:xfrm>
            <a:off x="9369847" y="2882585"/>
            <a:ext cx="1286379" cy="61130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C3.4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9640886" y="4211667"/>
            <a:ext cx="2462565" cy="24962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133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Décrire une démarche d’amélioration 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133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Proposer une ou plusieurs actions améliorant l’existant </a:t>
            </a:r>
          </a:p>
        </p:txBody>
      </p:sp>
      <p:cxnSp>
        <p:nvCxnSpPr>
          <p:cNvPr id="26" name="Connecteur en angle 25"/>
          <p:cNvCxnSpPr>
            <a:cxnSpLocks/>
          </p:cNvCxnSpPr>
          <p:nvPr/>
        </p:nvCxnSpPr>
        <p:spPr>
          <a:xfrm>
            <a:off x="7920204" y="5313971"/>
            <a:ext cx="1744481" cy="61130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AD140700-E0D1-4230-B705-3118C1AD9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168" y="352661"/>
            <a:ext cx="593437" cy="74377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61F6A611-DB63-4171-B966-6FEEB6E971F3}"/>
              </a:ext>
            </a:extLst>
          </p:cNvPr>
          <p:cNvSpPr txBox="1"/>
          <p:nvPr/>
        </p:nvSpPr>
        <p:spPr>
          <a:xfrm>
            <a:off x="3537347" y="1435658"/>
            <a:ext cx="5669125" cy="5027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667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Les modes d’évaluation : le CCF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ECC327-812B-4978-A985-5A3933E7C589}"/>
              </a:ext>
            </a:extLst>
          </p:cNvPr>
          <p:cNvSpPr/>
          <p:nvPr/>
        </p:nvSpPr>
        <p:spPr>
          <a:xfrm>
            <a:off x="85053" y="4485117"/>
            <a:ext cx="6502659" cy="1836387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Entretien 10 min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Présentation entreprise, service, situation professionnelle, constats, axes d’amélioration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Questionnement par le jury  : 15 min 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pertinence des constats et cohérence des solutions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7C45AA5-76E0-41CB-BB6E-DC1CAD523FC1}"/>
              </a:ext>
            </a:extLst>
          </p:cNvPr>
          <p:cNvSpPr txBox="1"/>
          <p:nvPr/>
        </p:nvSpPr>
        <p:spPr>
          <a:xfrm>
            <a:off x="28909" y="1149835"/>
            <a:ext cx="3130827" cy="1241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67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Candidat de la formation professionnelle continue dans un établissement public habilité</a:t>
            </a:r>
            <a:endParaRPr lang="fr-FR" sz="1867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E4A7B9-4BD0-4E75-A89B-4DCCAFD1BA95}"/>
              </a:ext>
            </a:extLst>
          </p:cNvPr>
          <p:cNvSpPr txBox="1"/>
          <p:nvPr/>
        </p:nvSpPr>
        <p:spPr>
          <a:xfrm>
            <a:off x="8965604" y="1406196"/>
            <a:ext cx="310492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667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Coefficient : 4</a:t>
            </a:r>
          </a:p>
        </p:txBody>
      </p:sp>
    </p:spTree>
    <p:extLst>
      <p:ext uri="{BB962C8B-B14F-4D97-AF65-F5344CB8AC3E}">
        <p14:creationId xmlns:p14="http://schemas.microsoft.com/office/powerpoint/2010/main" val="48883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3D74167-CCCA-0BBF-F7E1-2BDDC676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3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éveloppement de nouveaux partenariats pour l'accueil de nos élèves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E6B2829-4E66-75E2-056C-B8F7521CD9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Mise en place d’une Convention de partenariat:</a:t>
            </a:r>
          </a:p>
          <a:p>
            <a:pPr indent="674688">
              <a:buFont typeface="Wingdings" panose="05000000000000000000" pitchFamily="2" charset="2"/>
              <a:buChar char="ü"/>
            </a:pPr>
            <a:r>
              <a:rPr lang="fr-FR" dirty="0"/>
              <a:t>Parrainage de classe</a:t>
            </a:r>
          </a:p>
          <a:p>
            <a:pPr indent="674688">
              <a:buFont typeface="Wingdings" panose="05000000000000000000" pitchFamily="2" charset="2"/>
              <a:buChar char="ü"/>
            </a:pPr>
            <a:r>
              <a:rPr lang="fr-FR" dirty="0"/>
              <a:t>Intervention de professionnels</a:t>
            </a:r>
          </a:p>
          <a:p>
            <a:pPr indent="674688">
              <a:buFont typeface="Wingdings" panose="05000000000000000000" pitchFamily="2" charset="2"/>
              <a:buChar char="ü"/>
            </a:pPr>
            <a:r>
              <a:rPr lang="fr-FR" dirty="0"/>
              <a:t>Accueil de stagiaires </a:t>
            </a:r>
          </a:p>
          <a:p>
            <a:pPr indent="674688">
              <a:buFont typeface="Wingdings" panose="05000000000000000000" pitchFamily="2" charset="2"/>
              <a:buChar char="ü"/>
            </a:pPr>
            <a:r>
              <a:rPr lang="fr-FR" dirty="0"/>
              <a:t>Création d’un salon</a:t>
            </a:r>
          </a:p>
        </p:txBody>
      </p:sp>
    </p:spTree>
    <p:extLst>
      <p:ext uri="{BB962C8B-B14F-4D97-AF65-F5344CB8AC3E}">
        <p14:creationId xmlns:p14="http://schemas.microsoft.com/office/powerpoint/2010/main" val="2089362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28472F-60B5-0199-0115-5C19EDCD6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Webinaires et site AFT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3128DC-51C9-9FA3-2DFA-2C15BBE79D6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formationS</a:t>
            </a:r>
            <a:r>
              <a:rPr lang="fr-FR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2231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023BA7-0F35-0B3B-1C27-1394F76A8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Effectifs et profils des élèves</a:t>
            </a:r>
            <a:br>
              <a:rPr lang="fr-FR" sz="3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FRANCHE COMTE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07F42E-B96D-6CAC-CCF4-9A1F6C1DAE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789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B82453-20FB-F6D7-A930-591E61D56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Effectifs et profils des élèves</a:t>
            </a:r>
            <a:br>
              <a:rPr lang="fr-FR" sz="3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BOURGOGNE</a:t>
            </a:r>
            <a:endParaRPr lang="fr-FR" dirty="0"/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3ADA33A-E197-C6B5-6D81-A3C9A7CCC98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49141502"/>
              </p:ext>
            </p:extLst>
          </p:nvPr>
        </p:nvGraphicFramePr>
        <p:xfrm>
          <a:off x="914400" y="2366962"/>
          <a:ext cx="10363195" cy="2829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639">
                  <a:extLst>
                    <a:ext uri="{9D8B030D-6E8A-4147-A177-3AD203B41FA5}">
                      <a16:colId xmlns:a16="http://schemas.microsoft.com/office/drawing/2014/main" val="3405101897"/>
                    </a:ext>
                  </a:extLst>
                </a:gridCol>
                <a:gridCol w="2072639">
                  <a:extLst>
                    <a:ext uri="{9D8B030D-6E8A-4147-A177-3AD203B41FA5}">
                      <a16:colId xmlns:a16="http://schemas.microsoft.com/office/drawing/2014/main" val="4166254188"/>
                    </a:ext>
                  </a:extLst>
                </a:gridCol>
                <a:gridCol w="2072639">
                  <a:extLst>
                    <a:ext uri="{9D8B030D-6E8A-4147-A177-3AD203B41FA5}">
                      <a16:colId xmlns:a16="http://schemas.microsoft.com/office/drawing/2014/main" val="2270972699"/>
                    </a:ext>
                  </a:extLst>
                </a:gridCol>
                <a:gridCol w="2072639">
                  <a:extLst>
                    <a:ext uri="{9D8B030D-6E8A-4147-A177-3AD203B41FA5}">
                      <a16:colId xmlns:a16="http://schemas.microsoft.com/office/drawing/2014/main" val="614538047"/>
                    </a:ext>
                  </a:extLst>
                </a:gridCol>
                <a:gridCol w="2072639">
                  <a:extLst>
                    <a:ext uri="{9D8B030D-6E8A-4147-A177-3AD203B41FA5}">
                      <a16:colId xmlns:a16="http://schemas.microsoft.com/office/drawing/2014/main" val="247927088"/>
                    </a:ext>
                  </a:extLst>
                </a:gridCol>
              </a:tblGrid>
              <a:tr h="1310727">
                <a:tc>
                  <a:txBody>
                    <a:bodyPr/>
                    <a:lstStyle/>
                    <a:p>
                      <a:r>
                        <a:rPr lang="fr-FR" dirty="0"/>
                        <a:t>1</a:t>
                      </a:r>
                      <a:r>
                        <a:rPr lang="fr-FR" baseline="30000" dirty="0"/>
                        <a:t>ère</a:t>
                      </a:r>
                      <a:r>
                        <a:rPr lang="fr-FR" dirty="0"/>
                        <a:t> OTM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CHALON SUR SAÖNE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NEVERS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LOUHANS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SENS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245882"/>
                  </a:ext>
                </a:extLst>
              </a:tr>
              <a:tr h="759389">
                <a:tc>
                  <a:txBody>
                    <a:bodyPr/>
                    <a:lstStyle/>
                    <a:p>
                      <a:r>
                        <a:rPr lang="fr-FR" dirty="0"/>
                        <a:t>EFFECTIFS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323680"/>
                  </a:ext>
                </a:extLst>
              </a:tr>
              <a:tr h="759389">
                <a:tc>
                  <a:txBody>
                    <a:bodyPr/>
                    <a:lstStyle/>
                    <a:p>
                      <a:r>
                        <a:rPr lang="fr-FR" dirty="0"/>
                        <a:t>ORIGINE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  <a:r>
                        <a:rPr lang="fr-FR" baseline="30000" dirty="0"/>
                        <a:t>NDE</a:t>
                      </a:r>
                      <a:r>
                        <a:rPr lang="fr-FR" dirty="0"/>
                        <a:t> GATL : 10</a:t>
                      </a:r>
                    </a:p>
                    <a:p>
                      <a:r>
                        <a:rPr lang="fr-FR" dirty="0"/>
                        <a:t>Passerelle :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  <a:r>
                        <a:rPr lang="fr-FR" baseline="30000" dirty="0"/>
                        <a:t>nde</a:t>
                      </a:r>
                      <a:r>
                        <a:rPr lang="fr-FR" dirty="0"/>
                        <a:t> GATL : 10</a:t>
                      </a:r>
                    </a:p>
                    <a:p>
                      <a:r>
                        <a:rPr lang="fr-FR" dirty="0"/>
                        <a:t>Passerelle :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192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591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8CE6FC-C5B3-4C0B-1167-1A0784911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34988" indent="-88900"/>
            <a:r>
              <a:rPr lang="fr-FR" sz="3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3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tatistiques examens session 2022</a:t>
            </a:r>
            <a:br>
              <a:rPr lang="fr-FR" sz="3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alt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7C9A33-1B63-3C31-4881-10DFF4D7E8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02984" y="1716946"/>
            <a:ext cx="10363826" cy="3424107"/>
          </a:xfrm>
        </p:spPr>
        <p:txBody>
          <a:bodyPr/>
          <a:lstStyle/>
          <a:p>
            <a:r>
              <a:rPr lang="fr-FR" b="1" dirty="0"/>
              <a:t>Dernière session 2022 pour le Bac Pro Transport:</a:t>
            </a:r>
          </a:p>
          <a:p>
            <a:pPr marL="0" indent="0">
              <a:buNone/>
            </a:pPr>
            <a:r>
              <a:rPr lang="fr-FR" dirty="0"/>
              <a:t>Chalon sur Saône : </a:t>
            </a:r>
            <a:r>
              <a:rPr lang="fr-FR" b="1" dirty="0"/>
              <a:t>9</a:t>
            </a:r>
            <a:r>
              <a:rPr lang="fr-FR" dirty="0"/>
              <a:t> candidats inscrits (8 élèves dont 1 redoublant + 1 apprenti)</a:t>
            </a:r>
          </a:p>
          <a:p>
            <a:pPr marL="0" indent="0">
              <a:buNone/>
            </a:pPr>
            <a:r>
              <a:rPr lang="fr-FR" dirty="0"/>
              <a:t>				</a:t>
            </a:r>
            <a:r>
              <a:rPr lang="fr-FR" b="1" dirty="0"/>
              <a:t>8</a:t>
            </a:r>
            <a:r>
              <a:rPr lang="fr-FR" dirty="0"/>
              <a:t> candidats reçus 6 Mentions BIEN</a:t>
            </a:r>
          </a:p>
          <a:p>
            <a:pPr marL="0" indent="0">
              <a:buNone/>
            </a:pPr>
            <a:r>
              <a:rPr lang="fr-FR" dirty="0"/>
              <a:t>					</a:t>
            </a:r>
            <a:r>
              <a:rPr lang="fr-FR" b="1" dirty="0"/>
              <a:t>1</a:t>
            </a:r>
            <a:r>
              <a:rPr lang="fr-FR" dirty="0"/>
              <a:t> candidat redoublant Non reçu</a:t>
            </a:r>
          </a:p>
          <a:p>
            <a:pPr marL="0" indent="0">
              <a:buNone/>
            </a:pPr>
            <a:r>
              <a:rPr lang="fr-FR" dirty="0"/>
              <a:t>						89% de réussite</a:t>
            </a:r>
          </a:p>
        </p:txBody>
      </p:sp>
    </p:spTree>
    <p:extLst>
      <p:ext uri="{BB962C8B-B14F-4D97-AF65-F5344CB8AC3E}">
        <p14:creationId xmlns:p14="http://schemas.microsoft.com/office/powerpoint/2010/main" val="2196522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2A0A60-E751-B2EA-003A-DFA7F9151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3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etour sur les livrets de PFMP</a:t>
            </a:r>
            <a:br>
              <a:rPr lang="fr-FR" sz="3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alt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9F8758-2537-4F59-71A6-4F3087FE334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963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6EF597-CBFA-6CF8-9285-78797F629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126548"/>
          </a:xfrm>
        </p:spPr>
        <p:txBody>
          <a:bodyPr/>
          <a:lstStyle/>
          <a:p>
            <a:r>
              <a:rPr lang="fr-FR" dirty="0"/>
              <a:t>A CHAQUE BLOC, </a:t>
            </a:r>
            <a:r>
              <a:rPr lang="fr-FR" cap="none" dirty="0"/>
              <a:t>correspond une unité de certification 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517C239-9FFA-3B4F-8DB6-0C482A622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0" y="1828138"/>
            <a:ext cx="8842919" cy="441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99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3428" y="432664"/>
            <a:ext cx="1062569" cy="62356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07456" y="1239653"/>
            <a:ext cx="3877784" cy="935283"/>
          </a:xfrm>
          <a:prstGeom prst="rect">
            <a:avLst/>
          </a:prstGeom>
        </p:spPr>
        <p:txBody>
          <a:bodyPr vert="horz" wrap="square" lIns="0" tIns="19140" rIns="0" bIns="0" rtlCol="0">
            <a:spAutoFit/>
          </a:bodyPr>
          <a:lstStyle/>
          <a:p>
            <a:pPr marL="8145" marR="3258" indent="703686">
              <a:lnSpc>
                <a:spcPts val="1334"/>
              </a:lnSpc>
              <a:spcBef>
                <a:spcPts val="151"/>
              </a:spcBef>
            </a:pPr>
            <a:r>
              <a:rPr sz="1154" b="1" dirty="0">
                <a:solidFill>
                  <a:srgbClr val="6F2F9F"/>
                </a:solidFill>
                <a:latin typeface="Times New Roman"/>
                <a:cs typeface="Times New Roman"/>
              </a:rPr>
              <a:t>BACCALAUREAT</a:t>
            </a:r>
            <a:r>
              <a:rPr sz="1154" b="1" spc="6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154" b="1" spc="-6" dirty="0">
                <a:solidFill>
                  <a:srgbClr val="6F2F9F"/>
                </a:solidFill>
                <a:latin typeface="Times New Roman"/>
                <a:cs typeface="Times New Roman"/>
              </a:rPr>
              <a:t>PROFESSIONNEL </a:t>
            </a:r>
            <a:r>
              <a:rPr sz="1154" b="1" dirty="0">
                <a:solidFill>
                  <a:srgbClr val="6F2F9F"/>
                </a:solidFill>
                <a:latin typeface="Times New Roman"/>
                <a:cs typeface="Times New Roman"/>
              </a:rPr>
              <a:t>ORGANISATEUR</a:t>
            </a:r>
            <a:r>
              <a:rPr sz="1154" b="1" spc="-6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154" b="1" dirty="0">
                <a:solidFill>
                  <a:srgbClr val="6F2F9F"/>
                </a:solidFill>
                <a:latin typeface="Times New Roman"/>
                <a:cs typeface="Times New Roman"/>
              </a:rPr>
              <a:t>DE</a:t>
            </a:r>
            <a:r>
              <a:rPr sz="1154" b="1" spc="-6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154" b="1" dirty="0">
                <a:solidFill>
                  <a:srgbClr val="6F2F9F"/>
                </a:solidFill>
                <a:latin typeface="Times New Roman"/>
                <a:cs typeface="Times New Roman"/>
              </a:rPr>
              <a:t>TRANSPORT</a:t>
            </a:r>
            <a:r>
              <a:rPr sz="1154" b="1" spc="-3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154" b="1" dirty="0">
                <a:solidFill>
                  <a:srgbClr val="6F2F9F"/>
                </a:solidFill>
                <a:latin typeface="Times New Roman"/>
                <a:cs typeface="Times New Roman"/>
              </a:rPr>
              <a:t>DE</a:t>
            </a:r>
            <a:r>
              <a:rPr sz="1154" b="1" spc="-6" dirty="0">
                <a:solidFill>
                  <a:srgbClr val="6F2F9F"/>
                </a:solidFill>
                <a:latin typeface="Times New Roman"/>
                <a:cs typeface="Times New Roman"/>
              </a:rPr>
              <a:t> MARCHANDISES</a:t>
            </a:r>
            <a:endParaRPr sz="1154">
              <a:latin typeface="Times New Roman"/>
              <a:cs typeface="Times New Roman"/>
            </a:endParaRPr>
          </a:p>
          <a:p>
            <a:pPr>
              <a:spcBef>
                <a:spcPts val="16"/>
              </a:spcBef>
            </a:pPr>
            <a:endParaRPr sz="1443">
              <a:latin typeface="Times New Roman"/>
              <a:cs typeface="Times New Roman"/>
            </a:endParaRPr>
          </a:p>
          <a:p>
            <a:pPr marL="1066931" marR="481341" indent="-289945">
              <a:lnSpc>
                <a:spcPct val="114100"/>
              </a:lnSpc>
            </a:pPr>
            <a:r>
              <a:rPr sz="1058" i="1" spc="-22" dirty="0">
                <a:latin typeface="Arial Black"/>
                <a:cs typeface="Arial Black"/>
              </a:rPr>
              <a:t>LIVRET</a:t>
            </a:r>
            <a:r>
              <a:rPr sz="1058" i="1" spc="-67" dirty="0">
                <a:latin typeface="Arial Black"/>
                <a:cs typeface="Arial Black"/>
              </a:rPr>
              <a:t> </a:t>
            </a:r>
            <a:r>
              <a:rPr sz="1058" i="1" dirty="0">
                <a:latin typeface="Arial Black"/>
                <a:cs typeface="Arial Black"/>
              </a:rPr>
              <a:t>DE</a:t>
            </a:r>
            <a:r>
              <a:rPr sz="1058" i="1" spc="-71" dirty="0">
                <a:latin typeface="Arial Black"/>
                <a:cs typeface="Arial Black"/>
              </a:rPr>
              <a:t> </a:t>
            </a:r>
            <a:r>
              <a:rPr sz="1058" i="1" spc="-16" dirty="0">
                <a:latin typeface="Arial Black"/>
                <a:cs typeface="Arial Black"/>
              </a:rPr>
              <a:t>SUIVI</a:t>
            </a:r>
            <a:r>
              <a:rPr sz="1058" i="1" spc="-71" dirty="0">
                <a:latin typeface="Arial Black"/>
                <a:cs typeface="Arial Black"/>
              </a:rPr>
              <a:t> </a:t>
            </a:r>
            <a:r>
              <a:rPr sz="1058" i="1" dirty="0">
                <a:latin typeface="Arial Black"/>
                <a:cs typeface="Arial Black"/>
              </a:rPr>
              <a:t>DE</a:t>
            </a:r>
            <a:r>
              <a:rPr sz="1058" i="1" spc="-67" dirty="0">
                <a:latin typeface="Arial Black"/>
                <a:cs typeface="Arial Black"/>
              </a:rPr>
              <a:t> </a:t>
            </a:r>
            <a:r>
              <a:rPr sz="1058" i="1" spc="-6" dirty="0">
                <a:latin typeface="Arial Black"/>
                <a:cs typeface="Arial Black"/>
              </a:rPr>
              <a:t>LA</a:t>
            </a:r>
            <a:r>
              <a:rPr sz="1058" i="1" spc="-73" dirty="0">
                <a:latin typeface="Arial Black"/>
                <a:cs typeface="Arial Black"/>
              </a:rPr>
              <a:t> </a:t>
            </a:r>
            <a:r>
              <a:rPr sz="1058" i="1" spc="-16" dirty="0">
                <a:latin typeface="Arial Black"/>
                <a:cs typeface="Arial Black"/>
              </a:rPr>
              <a:t>FORMATION </a:t>
            </a:r>
            <a:r>
              <a:rPr sz="1058" i="1" dirty="0">
                <a:latin typeface="Arial Black"/>
                <a:cs typeface="Arial Black"/>
              </a:rPr>
              <a:t>EN</a:t>
            </a:r>
            <a:r>
              <a:rPr sz="1058" i="1" spc="-64" dirty="0">
                <a:latin typeface="Arial Black"/>
                <a:cs typeface="Arial Black"/>
              </a:rPr>
              <a:t> </a:t>
            </a:r>
            <a:r>
              <a:rPr sz="1058" i="1" spc="-22" dirty="0">
                <a:latin typeface="Arial Black"/>
                <a:cs typeface="Arial Black"/>
              </a:rPr>
              <a:t>MILIEU</a:t>
            </a:r>
            <a:r>
              <a:rPr sz="1058" i="1" spc="-64" dirty="0">
                <a:latin typeface="Arial Black"/>
                <a:cs typeface="Arial Black"/>
              </a:rPr>
              <a:t> </a:t>
            </a:r>
            <a:r>
              <a:rPr sz="1058" i="1" spc="-6" dirty="0">
                <a:latin typeface="Arial Black"/>
                <a:cs typeface="Arial Black"/>
              </a:rPr>
              <a:t>PROFESSIONNEL</a:t>
            </a:r>
            <a:endParaRPr sz="1058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7185" y="2391340"/>
            <a:ext cx="4290729" cy="502267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8145" marR="3258" algn="just">
              <a:lnSpc>
                <a:spcPct val="102099"/>
              </a:lnSpc>
              <a:spcBef>
                <a:spcPts val="48"/>
              </a:spcBef>
            </a:pPr>
            <a:r>
              <a:rPr sz="641" dirty="0">
                <a:latin typeface="Century Gothic"/>
                <a:cs typeface="Century Gothic"/>
              </a:rPr>
              <a:t>Vous</a:t>
            </a:r>
            <a:r>
              <a:rPr sz="641" spc="19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allez</a:t>
            </a:r>
            <a:r>
              <a:rPr sz="641" spc="19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accueillir</a:t>
            </a:r>
            <a:r>
              <a:rPr sz="641" spc="35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au</a:t>
            </a:r>
            <a:r>
              <a:rPr sz="641" spc="32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sein</a:t>
            </a:r>
            <a:r>
              <a:rPr sz="641" spc="29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de</a:t>
            </a:r>
            <a:r>
              <a:rPr sz="641" spc="29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votre</a:t>
            </a:r>
            <a:r>
              <a:rPr sz="641" spc="29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structure</a:t>
            </a:r>
            <a:r>
              <a:rPr sz="641" spc="29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un</a:t>
            </a:r>
            <a:r>
              <a:rPr sz="641" spc="29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élève</a:t>
            </a:r>
            <a:r>
              <a:rPr sz="641" spc="19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en</a:t>
            </a:r>
            <a:r>
              <a:rPr sz="641" spc="29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PFMP</a:t>
            </a:r>
            <a:r>
              <a:rPr sz="641" spc="29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et</a:t>
            </a:r>
            <a:r>
              <a:rPr sz="641" spc="22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nous</a:t>
            </a:r>
            <a:r>
              <a:rPr sz="641" spc="19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vous</a:t>
            </a:r>
            <a:r>
              <a:rPr sz="641" spc="19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en</a:t>
            </a:r>
            <a:r>
              <a:rPr sz="641" spc="29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remercions.</a:t>
            </a:r>
            <a:r>
              <a:rPr sz="641" spc="26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Aussi,</a:t>
            </a:r>
            <a:r>
              <a:rPr sz="641" spc="26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ce</a:t>
            </a:r>
            <a:r>
              <a:rPr sz="641" spc="32" dirty="0">
                <a:latin typeface="Century Gothic"/>
                <a:cs typeface="Century Gothic"/>
              </a:rPr>
              <a:t> </a:t>
            </a:r>
            <a:r>
              <a:rPr sz="641" spc="-6" dirty="0">
                <a:latin typeface="Century Gothic"/>
                <a:cs typeface="Century Gothic"/>
              </a:rPr>
              <a:t>livret </a:t>
            </a:r>
            <a:r>
              <a:rPr sz="641" dirty="0">
                <a:latin typeface="Century Gothic"/>
                <a:cs typeface="Century Gothic"/>
              </a:rPr>
              <a:t>a</a:t>
            </a:r>
            <a:r>
              <a:rPr sz="641" spc="83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vocation</a:t>
            </a:r>
            <a:r>
              <a:rPr sz="641" spc="93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à</a:t>
            </a:r>
            <a:r>
              <a:rPr sz="641" spc="87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vous</a:t>
            </a:r>
            <a:r>
              <a:rPr sz="641" spc="83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donner</a:t>
            </a:r>
            <a:r>
              <a:rPr sz="641" spc="87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un</a:t>
            </a:r>
            <a:r>
              <a:rPr sz="641" spc="96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premier</a:t>
            </a:r>
            <a:r>
              <a:rPr sz="641" spc="87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niveau</a:t>
            </a:r>
            <a:r>
              <a:rPr sz="641" spc="83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d’information</a:t>
            </a:r>
            <a:r>
              <a:rPr sz="641" spc="96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sur</a:t>
            </a:r>
            <a:r>
              <a:rPr sz="641" spc="87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le</a:t>
            </a:r>
            <a:r>
              <a:rPr sz="641" spc="93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BAC</a:t>
            </a:r>
            <a:r>
              <a:rPr sz="641" spc="93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OTM</a:t>
            </a:r>
            <a:r>
              <a:rPr sz="641" spc="87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mais</a:t>
            </a:r>
            <a:r>
              <a:rPr sz="641" spc="83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aussi</a:t>
            </a:r>
            <a:r>
              <a:rPr sz="641" spc="90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les</a:t>
            </a:r>
            <a:r>
              <a:rPr sz="641" spc="83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échanges</a:t>
            </a:r>
            <a:r>
              <a:rPr sz="641" spc="87" dirty="0">
                <a:latin typeface="Century Gothic"/>
                <a:cs typeface="Century Gothic"/>
              </a:rPr>
              <a:t> </a:t>
            </a:r>
            <a:r>
              <a:rPr sz="641" spc="-16" dirty="0">
                <a:latin typeface="Century Gothic"/>
                <a:cs typeface="Century Gothic"/>
              </a:rPr>
              <a:t>que </a:t>
            </a:r>
            <a:r>
              <a:rPr sz="641" dirty="0">
                <a:latin typeface="Century Gothic"/>
                <a:cs typeface="Century Gothic"/>
              </a:rPr>
              <a:t>nous</a:t>
            </a:r>
            <a:r>
              <a:rPr sz="641" spc="26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conduirons,</a:t>
            </a:r>
            <a:r>
              <a:rPr sz="641" spc="38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les</a:t>
            </a:r>
            <a:r>
              <a:rPr sz="641" spc="32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documents</a:t>
            </a:r>
            <a:r>
              <a:rPr sz="641" spc="32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à</a:t>
            </a:r>
            <a:r>
              <a:rPr sz="641" spc="35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renseigner</a:t>
            </a:r>
            <a:r>
              <a:rPr sz="641" spc="22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ou</a:t>
            </a:r>
            <a:r>
              <a:rPr sz="641" spc="32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les</a:t>
            </a:r>
            <a:r>
              <a:rPr sz="641" spc="32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éléments</a:t>
            </a:r>
            <a:r>
              <a:rPr sz="641" spc="32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de</a:t>
            </a:r>
            <a:r>
              <a:rPr sz="641" spc="42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certification.</a:t>
            </a:r>
            <a:r>
              <a:rPr sz="641" spc="38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Vous</a:t>
            </a:r>
            <a:r>
              <a:rPr sz="641" spc="32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y</a:t>
            </a:r>
            <a:r>
              <a:rPr sz="641" spc="38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trouverez</a:t>
            </a:r>
            <a:r>
              <a:rPr sz="641" spc="35" dirty="0">
                <a:latin typeface="Century Gothic"/>
                <a:cs typeface="Century Gothic"/>
              </a:rPr>
              <a:t> </a:t>
            </a:r>
            <a:r>
              <a:rPr sz="641" spc="-6" dirty="0">
                <a:latin typeface="Century Gothic"/>
                <a:cs typeface="Century Gothic"/>
              </a:rPr>
              <a:t>également, </a:t>
            </a:r>
            <a:r>
              <a:rPr sz="641" dirty="0">
                <a:latin typeface="Century Gothic"/>
                <a:cs typeface="Century Gothic"/>
              </a:rPr>
              <a:t>à</a:t>
            </a:r>
            <a:r>
              <a:rPr sz="641" spc="73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visée</a:t>
            </a:r>
            <a:r>
              <a:rPr sz="641" spc="77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essentiellement</a:t>
            </a:r>
            <a:r>
              <a:rPr sz="641" spc="83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informative,</a:t>
            </a:r>
            <a:r>
              <a:rPr sz="641" spc="73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l’encadrement</a:t>
            </a:r>
            <a:r>
              <a:rPr sz="641" spc="71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de</a:t>
            </a:r>
            <a:r>
              <a:rPr sz="641" spc="77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l’amont</a:t>
            </a:r>
            <a:r>
              <a:rPr sz="641" spc="73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vers</a:t>
            </a:r>
            <a:r>
              <a:rPr sz="641" spc="80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l’aval</a:t>
            </a:r>
            <a:r>
              <a:rPr sz="641" spc="83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des</a:t>
            </a:r>
            <a:r>
              <a:rPr sz="641" spc="67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PFMP</a:t>
            </a:r>
            <a:r>
              <a:rPr sz="641" spc="87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conduit</a:t>
            </a:r>
            <a:r>
              <a:rPr sz="641" spc="71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en</a:t>
            </a:r>
            <a:r>
              <a:rPr sz="641" spc="80" dirty="0">
                <a:latin typeface="Century Gothic"/>
                <a:cs typeface="Century Gothic"/>
              </a:rPr>
              <a:t> </a:t>
            </a:r>
            <a:r>
              <a:rPr sz="641" spc="-6" dirty="0">
                <a:latin typeface="Century Gothic"/>
                <a:cs typeface="Century Gothic"/>
              </a:rPr>
              <a:t>établisse- </a:t>
            </a:r>
            <a:r>
              <a:rPr sz="641" dirty="0">
                <a:latin typeface="Century Gothic"/>
                <a:cs typeface="Century Gothic"/>
              </a:rPr>
              <a:t>ment.</a:t>
            </a:r>
            <a:r>
              <a:rPr sz="641" spc="-6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Nous</a:t>
            </a:r>
            <a:r>
              <a:rPr sz="641" spc="-10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restons</a:t>
            </a:r>
            <a:r>
              <a:rPr sz="641" spc="-13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à</a:t>
            </a:r>
            <a:r>
              <a:rPr sz="641" spc="-6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votre disposition</a:t>
            </a:r>
            <a:r>
              <a:rPr sz="641" spc="-3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pour</a:t>
            </a:r>
            <a:r>
              <a:rPr sz="641" spc="-6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tout</a:t>
            </a:r>
            <a:r>
              <a:rPr sz="641" spc="-10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complément</a:t>
            </a:r>
            <a:r>
              <a:rPr sz="641" spc="-6" dirty="0">
                <a:latin typeface="Century Gothic"/>
                <a:cs typeface="Century Gothic"/>
              </a:rPr>
              <a:t> </a:t>
            </a:r>
            <a:r>
              <a:rPr sz="641" dirty="0">
                <a:latin typeface="Century Gothic"/>
                <a:cs typeface="Century Gothic"/>
              </a:rPr>
              <a:t>d’information.</a:t>
            </a:r>
            <a:r>
              <a:rPr sz="641" spc="-3" dirty="0">
                <a:latin typeface="Century Gothic"/>
                <a:cs typeface="Century Gothic"/>
              </a:rPr>
              <a:t> </a:t>
            </a:r>
            <a:r>
              <a:rPr sz="641" spc="-32" dirty="0">
                <a:latin typeface="Century Gothic"/>
                <a:cs typeface="Century Gothic"/>
              </a:rPr>
              <a:t>»</a:t>
            </a:r>
            <a:endParaRPr sz="641">
              <a:latin typeface="Century Gothic"/>
              <a:cs typeface="Century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6921" y="3114607"/>
            <a:ext cx="2967998" cy="16664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470247" y="4999368"/>
            <a:ext cx="1240874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ahoma"/>
                <a:cs typeface="Tahoma"/>
              </a:rPr>
              <a:t>Concerne</a:t>
            </a:r>
            <a:r>
              <a:rPr sz="770" spc="-10" dirty="0">
                <a:latin typeface="Tahoma"/>
                <a:cs typeface="Tahoma"/>
              </a:rPr>
              <a:t> </a:t>
            </a:r>
            <a:r>
              <a:rPr sz="770" spc="-6" dirty="0">
                <a:latin typeface="Tahoma"/>
                <a:cs typeface="Tahoma"/>
              </a:rPr>
              <a:t>ELEVE/STAGIAIRE</a:t>
            </a:r>
            <a:endParaRPr sz="77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31259" y="5261601"/>
            <a:ext cx="4186475" cy="1196678"/>
          </a:xfrm>
          <a:prstGeom prst="rect">
            <a:avLst/>
          </a:prstGeom>
          <a:ln w="15240">
            <a:solidFill>
              <a:srgbClr val="000000"/>
            </a:solidFill>
          </a:ln>
        </p:spPr>
        <p:txBody>
          <a:bodyPr vert="horz" wrap="square" lIns="0" tIns="2036" rIns="0" bIns="0" rtlCol="0">
            <a:spAutoFit/>
          </a:bodyPr>
          <a:lstStyle/>
          <a:p>
            <a:pPr>
              <a:spcBef>
                <a:spcPts val="16"/>
              </a:spcBef>
            </a:pPr>
            <a:endParaRPr sz="834">
              <a:latin typeface="Times New Roman"/>
              <a:cs typeface="Times New Roman"/>
            </a:endParaRPr>
          </a:p>
          <a:p>
            <a:pPr marL="29320"/>
            <a:r>
              <a:rPr sz="770" b="1" dirty="0">
                <a:latin typeface="Tahoma"/>
                <a:cs typeface="Tahoma"/>
              </a:rPr>
              <a:t>Nom</a:t>
            </a:r>
            <a:r>
              <a:rPr sz="770" b="1" spc="-3" dirty="0">
                <a:latin typeface="Tahoma"/>
                <a:cs typeface="Tahoma"/>
              </a:rPr>
              <a:t> </a:t>
            </a:r>
            <a:r>
              <a:rPr sz="770" b="1" dirty="0">
                <a:latin typeface="Tahoma"/>
                <a:cs typeface="Tahoma"/>
              </a:rPr>
              <a:t>:</a:t>
            </a:r>
            <a:r>
              <a:rPr sz="770" b="1" spc="45" dirty="0">
                <a:latin typeface="Tahoma"/>
                <a:cs typeface="Tahoma"/>
              </a:rPr>
              <a:t> </a:t>
            </a:r>
            <a:r>
              <a:rPr sz="641" spc="-6" dirty="0">
                <a:solidFill>
                  <a:srgbClr val="D9D9D9"/>
                </a:solidFill>
                <a:latin typeface="Tahoma"/>
                <a:cs typeface="Tahoma"/>
              </a:rPr>
              <a:t>…………………………………………………………………………………………………………………………...</a:t>
            </a:r>
            <a:endParaRPr sz="641">
              <a:latin typeface="Tahoma"/>
              <a:cs typeface="Tahoma"/>
            </a:endParaRPr>
          </a:p>
          <a:p>
            <a:pPr>
              <a:spcBef>
                <a:spcPts val="6"/>
              </a:spcBef>
            </a:pPr>
            <a:endParaRPr sz="770">
              <a:latin typeface="Tahoma"/>
              <a:cs typeface="Tahoma"/>
            </a:endParaRPr>
          </a:p>
          <a:p>
            <a:pPr marL="29320"/>
            <a:r>
              <a:rPr sz="770" b="1" dirty="0">
                <a:latin typeface="Tahoma"/>
                <a:cs typeface="Tahoma"/>
              </a:rPr>
              <a:t>Prénom</a:t>
            </a:r>
            <a:r>
              <a:rPr sz="770" b="1" spc="-10" dirty="0">
                <a:latin typeface="Tahoma"/>
                <a:cs typeface="Tahoma"/>
              </a:rPr>
              <a:t> </a:t>
            </a:r>
            <a:r>
              <a:rPr sz="770" b="1" dirty="0">
                <a:latin typeface="Tahoma"/>
                <a:cs typeface="Tahoma"/>
              </a:rPr>
              <a:t>:</a:t>
            </a:r>
            <a:r>
              <a:rPr sz="770" b="1" spc="38" dirty="0">
                <a:latin typeface="Tahoma"/>
                <a:cs typeface="Tahoma"/>
              </a:rPr>
              <a:t> </a:t>
            </a:r>
            <a:r>
              <a:rPr sz="641" spc="-6" dirty="0">
                <a:solidFill>
                  <a:srgbClr val="D9D9D9"/>
                </a:solidFill>
                <a:latin typeface="Tahoma"/>
                <a:cs typeface="Tahoma"/>
              </a:rPr>
              <a:t>……………………………………………………………………………………………………………………...</a:t>
            </a:r>
            <a:endParaRPr sz="641">
              <a:latin typeface="Tahoma"/>
              <a:cs typeface="Tahoma"/>
            </a:endParaRPr>
          </a:p>
          <a:p>
            <a:pPr>
              <a:spcBef>
                <a:spcPts val="6"/>
              </a:spcBef>
            </a:pPr>
            <a:endParaRPr sz="898">
              <a:latin typeface="Tahoma"/>
              <a:cs typeface="Tahoma"/>
            </a:endParaRPr>
          </a:p>
          <a:p>
            <a:pPr marL="29320"/>
            <a:r>
              <a:rPr sz="770" b="1" dirty="0">
                <a:latin typeface="Tahoma"/>
                <a:cs typeface="Tahoma"/>
              </a:rPr>
              <a:t>Classe</a:t>
            </a:r>
            <a:r>
              <a:rPr sz="770" b="1" spc="3" dirty="0">
                <a:latin typeface="Tahoma"/>
                <a:cs typeface="Tahoma"/>
              </a:rPr>
              <a:t> </a:t>
            </a:r>
            <a:r>
              <a:rPr sz="770" b="1" spc="-6" dirty="0">
                <a:latin typeface="Tahoma"/>
                <a:cs typeface="Tahoma"/>
              </a:rPr>
              <a:t>:</a:t>
            </a:r>
            <a:r>
              <a:rPr sz="641" spc="-6" dirty="0">
                <a:solidFill>
                  <a:srgbClr val="D9D9D9"/>
                </a:solidFill>
                <a:latin typeface="Tahoma"/>
                <a:cs typeface="Tahoma"/>
              </a:rPr>
              <a:t>…………………………………………………………………………………………………………………………..</a:t>
            </a:r>
            <a:endParaRPr sz="641">
              <a:latin typeface="Tahoma"/>
              <a:cs typeface="Tahoma"/>
            </a:endParaRPr>
          </a:p>
          <a:p>
            <a:pPr marL="29320">
              <a:spcBef>
                <a:spcPts val="13"/>
              </a:spcBef>
            </a:pPr>
            <a:r>
              <a:rPr sz="641" dirty="0">
                <a:solidFill>
                  <a:srgbClr val="D9D9D9"/>
                </a:solidFill>
                <a:latin typeface="Tahoma"/>
                <a:cs typeface="Tahoma"/>
              </a:rPr>
              <a:t>.</a:t>
            </a:r>
            <a:endParaRPr sz="641">
              <a:latin typeface="Tahoma"/>
              <a:cs typeface="Tahoma"/>
            </a:endParaRPr>
          </a:p>
          <a:p>
            <a:pPr marL="29320"/>
            <a:r>
              <a:rPr sz="770" b="1" dirty="0">
                <a:latin typeface="Tahoma"/>
                <a:cs typeface="Tahoma"/>
              </a:rPr>
              <a:t>Personne</a:t>
            </a:r>
            <a:r>
              <a:rPr sz="770" b="1" spc="-3" dirty="0">
                <a:latin typeface="Tahoma"/>
                <a:cs typeface="Tahoma"/>
              </a:rPr>
              <a:t> </a:t>
            </a:r>
            <a:r>
              <a:rPr sz="770" b="1" dirty="0">
                <a:latin typeface="Tahoma"/>
                <a:cs typeface="Tahoma"/>
              </a:rPr>
              <a:t>REFERENTE</a:t>
            </a:r>
            <a:r>
              <a:rPr sz="770" b="1" spc="-10" dirty="0">
                <a:latin typeface="Tahoma"/>
                <a:cs typeface="Tahoma"/>
              </a:rPr>
              <a:t> </a:t>
            </a:r>
            <a:r>
              <a:rPr sz="770" b="1" dirty="0">
                <a:latin typeface="Tahoma"/>
                <a:cs typeface="Tahoma"/>
              </a:rPr>
              <a:t>A</a:t>
            </a:r>
            <a:r>
              <a:rPr sz="770" b="1" spc="-13" dirty="0">
                <a:latin typeface="Tahoma"/>
                <a:cs typeface="Tahoma"/>
              </a:rPr>
              <a:t> </a:t>
            </a:r>
            <a:r>
              <a:rPr sz="770" b="1" dirty="0">
                <a:latin typeface="Tahoma"/>
                <a:cs typeface="Tahoma"/>
              </a:rPr>
              <a:t>contacter</a:t>
            </a:r>
            <a:r>
              <a:rPr sz="770" b="1" spc="-13" dirty="0">
                <a:latin typeface="Tahoma"/>
                <a:cs typeface="Tahoma"/>
              </a:rPr>
              <a:t> </a:t>
            </a:r>
            <a:r>
              <a:rPr sz="770" b="1" dirty="0">
                <a:latin typeface="Tahoma"/>
                <a:cs typeface="Tahoma"/>
              </a:rPr>
              <a:t>:</a:t>
            </a:r>
            <a:r>
              <a:rPr sz="770" b="1" spc="-19" dirty="0">
                <a:latin typeface="Tahoma"/>
                <a:cs typeface="Tahoma"/>
              </a:rPr>
              <a:t> </a:t>
            </a:r>
            <a:r>
              <a:rPr sz="641" spc="-6" dirty="0">
                <a:solidFill>
                  <a:srgbClr val="D9D9D9"/>
                </a:solidFill>
                <a:latin typeface="Tahoma"/>
                <a:cs typeface="Tahoma"/>
              </a:rPr>
              <a:t>……………………………………………………………………</a:t>
            </a:r>
            <a:endParaRPr sz="641">
              <a:latin typeface="Tahoma"/>
              <a:cs typeface="Tahoma"/>
            </a:endParaRPr>
          </a:p>
          <a:p>
            <a:pPr>
              <a:spcBef>
                <a:spcPts val="6"/>
              </a:spcBef>
            </a:pPr>
            <a:endParaRPr sz="770">
              <a:latin typeface="Tahoma"/>
              <a:cs typeface="Tahoma"/>
            </a:endParaRPr>
          </a:p>
          <a:p>
            <a:pPr marL="29320"/>
            <a:r>
              <a:rPr sz="770" b="1" dirty="0">
                <a:latin typeface="Tahoma"/>
                <a:cs typeface="Tahoma"/>
              </a:rPr>
              <a:t>N° Tél</a:t>
            </a:r>
            <a:r>
              <a:rPr sz="770" b="1" spc="6" dirty="0">
                <a:latin typeface="Tahoma"/>
                <a:cs typeface="Tahoma"/>
              </a:rPr>
              <a:t> </a:t>
            </a:r>
            <a:r>
              <a:rPr sz="770" b="1" spc="-6" dirty="0">
                <a:latin typeface="Tahoma"/>
                <a:cs typeface="Tahoma"/>
              </a:rPr>
              <a:t>:</a:t>
            </a:r>
            <a:r>
              <a:rPr sz="770" spc="-6" dirty="0">
                <a:solidFill>
                  <a:srgbClr val="D9D9D9"/>
                </a:solidFill>
                <a:latin typeface="Tahoma"/>
                <a:cs typeface="Tahoma"/>
              </a:rPr>
              <a:t>……………………………………………………</a:t>
            </a:r>
            <a:endParaRPr sz="77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39306" y="197921"/>
            <a:ext cx="748108" cy="69231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9409954" y="3836785"/>
            <a:ext cx="489711" cy="106841"/>
          </a:xfrm>
          <a:prstGeom prst="rect">
            <a:avLst/>
          </a:prstGeom>
        </p:spPr>
        <p:txBody>
          <a:bodyPr vert="horz" wrap="square" lIns="0" tIns="814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4434">
              <a:spcBef>
                <a:spcPts val="64"/>
              </a:spcBef>
            </a:pPr>
            <a:fld id="{81D60167-4931-47E6-BA6A-407CBD079E47}" type="slidenum">
              <a:rPr sz="641" b="0" dirty="0">
                <a:latin typeface="Tahoma"/>
                <a:cs typeface="Tahoma"/>
              </a:rPr>
              <a:pPr marL="24434">
                <a:spcBef>
                  <a:spcPts val="64"/>
                </a:spcBef>
              </a:pPr>
              <a:t>30</a:t>
            </a:fld>
            <a:endParaRPr sz="641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xfrm>
            <a:off x="9409954" y="3836785"/>
            <a:ext cx="489711" cy="106841"/>
          </a:xfrm>
          <a:prstGeom prst="rect">
            <a:avLst/>
          </a:prstGeom>
        </p:spPr>
        <p:txBody>
          <a:bodyPr vert="horz" wrap="square" lIns="0" tIns="814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4434">
              <a:spcBef>
                <a:spcPts val="64"/>
              </a:spcBef>
            </a:pPr>
            <a:fld id="{81D60167-4931-47E6-BA6A-407CBD079E47}" type="slidenum">
              <a:rPr sz="641" b="0" dirty="0">
                <a:latin typeface="Tahoma"/>
                <a:cs typeface="Tahoma"/>
              </a:rPr>
              <a:pPr marL="24434">
                <a:spcBef>
                  <a:spcPts val="64"/>
                </a:spcBef>
              </a:pPr>
              <a:t>31</a:t>
            </a:fld>
            <a:endParaRPr sz="641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09717" y="470771"/>
            <a:ext cx="4364441" cy="139824"/>
          </a:xfrm>
          <a:prstGeom prst="rect">
            <a:avLst/>
          </a:prstGeom>
          <a:solidFill>
            <a:srgbClr val="B98BDC"/>
          </a:solidFill>
          <a:ln w="5092">
            <a:solidFill>
              <a:srgbClr val="000000"/>
            </a:solidFill>
          </a:ln>
        </p:spPr>
        <p:txBody>
          <a:bodyPr vert="horz" wrap="square" lIns="0" tIns="1629" rIns="0" bIns="0" rtlCol="0">
            <a:spAutoFit/>
          </a:bodyPr>
          <a:lstStyle/>
          <a:p>
            <a:pPr algn="ctr">
              <a:spcBef>
                <a:spcPts val="13"/>
              </a:spcBef>
            </a:pPr>
            <a:r>
              <a:rPr sz="898" b="1" spc="-6" dirty="0">
                <a:solidFill>
                  <a:srgbClr val="FFFFFF"/>
                </a:solidFill>
                <a:latin typeface="Times New Roman"/>
                <a:cs typeface="Times New Roman"/>
              </a:rPr>
              <a:t>SOMMAIRE</a:t>
            </a:r>
            <a:endParaRPr sz="898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47185" y="957839"/>
            <a:ext cx="3086914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Présentation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 la formation OTM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: organisation de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transport de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spc="-6" dirty="0">
                <a:latin typeface="Times New Roman"/>
                <a:cs typeface="Times New Roman"/>
              </a:rPr>
              <a:t>marchandises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1182" y="957839"/>
            <a:ext cx="275297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page</a:t>
            </a:r>
            <a:r>
              <a:rPr sz="770" spc="6" dirty="0">
                <a:latin typeface="Times New Roman"/>
                <a:cs typeface="Times New Roman"/>
              </a:rPr>
              <a:t> </a:t>
            </a:r>
            <a:r>
              <a:rPr sz="770" spc="-32" dirty="0">
                <a:latin typeface="Times New Roman"/>
                <a:cs typeface="Times New Roman"/>
              </a:rPr>
              <a:t>3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47087" y="1182639"/>
            <a:ext cx="1304811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Organisation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générale des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spc="-13" dirty="0">
                <a:latin typeface="Times New Roman"/>
                <a:cs typeface="Times New Roman"/>
              </a:rPr>
              <a:t>PFMP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87489" y="1182639"/>
            <a:ext cx="275297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page</a:t>
            </a:r>
            <a:r>
              <a:rPr sz="770" spc="6" dirty="0">
                <a:latin typeface="Times New Roman"/>
                <a:cs typeface="Times New Roman"/>
              </a:rPr>
              <a:t> </a:t>
            </a:r>
            <a:r>
              <a:rPr sz="770" spc="-32" dirty="0">
                <a:latin typeface="Times New Roman"/>
                <a:cs typeface="Times New Roman"/>
              </a:rPr>
              <a:t>4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47087" y="1407437"/>
            <a:ext cx="1533276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Suivi des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PFMP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 l’amont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vers</a:t>
            </a:r>
            <a:r>
              <a:rPr sz="770" spc="-6" dirty="0">
                <a:latin typeface="Times New Roman"/>
                <a:cs typeface="Times New Roman"/>
              </a:rPr>
              <a:t> l’aval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92376" y="1407437"/>
            <a:ext cx="275297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page</a:t>
            </a:r>
            <a:r>
              <a:rPr sz="770" spc="6" dirty="0">
                <a:latin typeface="Times New Roman"/>
                <a:cs typeface="Times New Roman"/>
              </a:rPr>
              <a:t> </a:t>
            </a:r>
            <a:r>
              <a:rPr sz="770" spc="-32" dirty="0">
                <a:latin typeface="Times New Roman"/>
                <a:cs typeface="Times New Roman"/>
              </a:rPr>
              <a:t>4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47086" y="1632237"/>
            <a:ext cx="1702283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Relation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tuteur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établissement</a:t>
            </a:r>
            <a:r>
              <a:rPr sz="770" spc="-1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: l’essentiel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spc="-32" dirty="0">
                <a:latin typeface="Times New Roman"/>
                <a:cs typeface="Times New Roman"/>
              </a:rPr>
              <a:t>»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92279" y="1632237"/>
            <a:ext cx="275297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page</a:t>
            </a:r>
            <a:r>
              <a:rPr sz="770" spc="6" dirty="0">
                <a:latin typeface="Times New Roman"/>
                <a:cs typeface="Times New Roman"/>
              </a:rPr>
              <a:t> </a:t>
            </a:r>
            <a:r>
              <a:rPr sz="770" spc="-32" dirty="0">
                <a:latin typeface="Times New Roman"/>
                <a:cs typeface="Times New Roman"/>
              </a:rPr>
              <a:t>5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46989" y="1857036"/>
            <a:ext cx="1164720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Modalités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suivi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des</a:t>
            </a:r>
            <a:r>
              <a:rPr sz="770" spc="-6" dirty="0">
                <a:latin typeface="Times New Roman"/>
                <a:cs typeface="Times New Roman"/>
              </a:rPr>
              <a:t> élèves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88985" y="1857036"/>
            <a:ext cx="275297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page</a:t>
            </a:r>
            <a:r>
              <a:rPr sz="770" spc="6" dirty="0">
                <a:latin typeface="Times New Roman"/>
                <a:cs typeface="Times New Roman"/>
              </a:rPr>
              <a:t> </a:t>
            </a:r>
            <a:r>
              <a:rPr sz="770" spc="-32" dirty="0">
                <a:latin typeface="Times New Roman"/>
                <a:cs typeface="Times New Roman"/>
              </a:rPr>
              <a:t>5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46891" y="2081834"/>
            <a:ext cx="1496624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Fiche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signalétique de </a:t>
            </a:r>
            <a:r>
              <a:rPr sz="770" spc="-6" dirty="0">
                <a:latin typeface="Times New Roman"/>
                <a:cs typeface="Times New Roman"/>
              </a:rPr>
              <a:t>l’élève/stagiaire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98632" y="2081834"/>
            <a:ext cx="275297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page</a:t>
            </a:r>
            <a:r>
              <a:rPr sz="770" spc="6" dirty="0">
                <a:latin typeface="Times New Roman"/>
                <a:cs typeface="Times New Roman"/>
              </a:rPr>
              <a:t> </a:t>
            </a:r>
            <a:r>
              <a:rPr sz="770" spc="-32" dirty="0">
                <a:latin typeface="Times New Roman"/>
                <a:cs typeface="Times New Roman"/>
              </a:rPr>
              <a:t>6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46793" y="2306634"/>
            <a:ext cx="1638752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Description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activités</a:t>
            </a:r>
            <a:r>
              <a:rPr sz="770" spc="-6" dirty="0">
                <a:latin typeface="Times New Roman"/>
                <a:cs typeface="Times New Roman"/>
              </a:rPr>
              <a:t> professionnelles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22968" y="2306634"/>
            <a:ext cx="394213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pages 7-</a:t>
            </a:r>
            <a:r>
              <a:rPr sz="770" spc="-32" dirty="0">
                <a:latin typeface="Times New Roman"/>
                <a:cs typeface="Times New Roman"/>
              </a:rPr>
              <a:t>8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46696" y="2531432"/>
            <a:ext cx="1894909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Attestations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et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Appréciations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des</a:t>
            </a:r>
            <a:r>
              <a:rPr sz="770" spc="-6" dirty="0">
                <a:latin typeface="Times New Roman"/>
                <a:cs typeface="Times New Roman"/>
              </a:rPr>
              <a:t> professionnels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04985" y="2531432"/>
            <a:ext cx="275297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page</a:t>
            </a:r>
            <a:r>
              <a:rPr sz="770" spc="6" dirty="0">
                <a:latin typeface="Times New Roman"/>
                <a:cs typeface="Times New Roman"/>
              </a:rPr>
              <a:t> </a:t>
            </a:r>
            <a:r>
              <a:rPr sz="770" spc="-32" dirty="0">
                <a:latin typeface="Times New Roman"/>
                <a:cs typeface="Times New Roman"/>
              </a:rPr>
              <a:t>9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46597" y="2756231"/>
            <a:ext cx="2209710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Details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activités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professionnelles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évaluées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en </a:t>
            </a:r>
            <a:r>
              <a:rPr sz="770" spc="-13" dirty="0">
                <a:latin typeface="Times New Roman"/>
                <a:cs typeface="Times New Roman"/>
              </a:rPr>
              <a:t>PFMP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98436" y="2756231"/>
            <a:ext cx="324166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page</a:t>
            </a:r>
            <a:r>
              <a:rPr sz="770" spc="6" dirty="0">
                <a:latin typeface="Times New Roman"/>
                <a:cs typeface="Times New Roman"/>
              </a:rPr>
              <a:t> </a:t>
            </a:r>
            <a:r>
              <a:rPr sz="770" spc="-16" dirty="0">
                <a:latin typeface="Times New Roman"/>
                <a:cs typeface="Times New Roman"/>
              </a:rPr>
              <a:t>10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46598" y="2981031"/>
            <a:ext cx="1840339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Bloc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n° 1 :</a:t>
            </a:r>
            <a:r>
              <a:rPr sz="770" spc="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préparer</a:t>
            </a:r>
            <a:r>
              <a:rPr sz="770" spc="-1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opérations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6" dirty="0">
                <a:latin typeface="Times New Roman"/>
                <a:cs typeface="Times New Roman"/>
              </a:rPr>
              <a:t> </a:t>
            </a:r>
            <a:r>
              <a:rPr sz="770" spc="-6" dirty="0">
                <a:latin typeface="Times New Roman"/>
                <a:cs typeface="Times New Roman"/>
              </a:rPr>
              <a:t>transport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91888" y="2981031"/>
            <a:ext cx="324166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page</a:t>
            </a:r>
            <a:r>
              <a:rPr sz="770" spc="6" dirty="0">
                <a:latin typeface="Times New Roman"/>
                <a:cs typeface="Times New Roman"/>
              </a:rPr>
              <a:t> </a:t>
            </a:r>
            <a:r>
              <a:rPr sz="770" spc="-16" dirty="0">
                <a:latin typeface="Times New Roman"/>
                <a:cs typeface="Times New Roman"/>
              </a:rPr>
              <a:t>11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46598" y="3205830"/>
            <a:ext cx="2510256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Bloc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n° 2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: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mettre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en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œuvre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et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suivre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opérations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spc="-6" dirty="0">
                <a:latin typeface="Times New Roman"/>
                <a:cs typeface="Times New Roman"/>
              </a:rPr>
              <a:t>transport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85339" y="3205830"/>
            <a:ext cx="324166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page</a:t>
            </a:r>
            <a:r>
              <a:rPr sz="770" spc="6" dirty="0">
                <a:latin typeface="Times New Roman"/>
                <a:cs typeface="Times New Roman"/>
              </a:rPr>
              <a:t> </a:t>
            </a:r>
            <a:r>
              <a:rPr sz="770" spc="-16" dirty="0">
                <a:latin typeface="Times New Roman"/>
                <a:cs typeface="Times New Roman"/>
              </a:rPr>
              <a:t>12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46500" y="3430629"/>
            <a:ext cx="2371385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Bloc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n° 3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: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contribuer</a:t>
            </a:r>
            <a:r>
              <a:rPr sz="770" spc="-1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à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l’amélioration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l’activité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spc="-6" dirty="0">
                <a:latin typeface="Times New Roman"/>
                <a:cs typeface="Times New Roman"/>
              </a:rPr>
              <a:t>transport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91790" y="3430629"/>
            <a:ext cx="324166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page</a:t>
            </a:r>
            <a:r>
              <a:rPr sz="770" spc="6" dirty="0">
                <a:latin typeface="Times New Roman"/>
                <a:cs typeface="Times New Roman"/>
              </a:rPr>
              <a:t> </a:t>
            </a:r>
            <a:r>
              <a:rPr sz="770" spc="-16" dirty="0">
                <a:latin typeface="Times New Roman"/>
                <a:cs typeface="Times New Roman"/>
              </a:rPr>
              <a:t>13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46500" y="3655427"/>
            <a:ext cx="1570335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Intégration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dans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le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milieu</a:t>
            </a:r>
            <a:r>
              <a:rPr sz="770" spc="6" dirty="0">
                <a:latin typeface="Times New Roman"/>
                <a:cs typeface="Times New Roman"/>
              </a:rPr>
              <a:t> </a:t>
            </a:r>
            <a:r>
              <a:rPr sz="770" spc="-6" dirty="0">
                <a:latin typeface="Times New Roman"/>
                <a:cs typeface="Times New Roman"/>
              </a:rPr>
              <a:t>professionnel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85242" y="3655427"/>
            <a:ext cx="324166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page</a:t>
            </a:r>
            <a:r>
              <a:rPr sz="770" spc="6" dirty="0">
                <a:latin typeface="Times New Roman"/>
                <a:cs typeface="Times New Roman"/>
              </a:rPr>
              <a:t> </a:t>
            </a:r>
            <a:r>
              <a:rPr sz="770" spc="-16" dirty="0">
                <a:latin typeface="Times New Roman"/>
                <a:cs typeface="Times New Roman"/>
              </a:rPr>
              <a:t>14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46402" y="3880227"/>
            <a:ext cx="838924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Fiche de suivi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spc="-13" dirty="0">
                <a:latin typeface="Times New Roman"/>
                <a:cs typeface="Times New Roman"/>
              </a:rPr>
              <a:t>PFMP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73805" y="3880227"/>
            <a:ext cx="491952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pages 15-</a:t>
            </a:r>
            <a:r>
              <a:rPr sz="770" spc="-16" dirty="0">
                <a:latin typeface="Times New Roman"/>
                <a:cs typeface="Times New Roman"/>
              </a:rPr>
              <a:t>16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46402" y="4105026"/>
            <a:ext cx="1764998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Travail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 l’élève support de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l’évaluation</a:t>
            </a:r>
            <a:r>
              <a:rPr sz="770" spc="-16" dirty="0">
                <a:latin typeface="Times New Roman"/>
                <a:cs typeface="Times New Roman"/>
              </a:rPr>
              <a:t> E3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385144" y="4105026"/>
            <a:ext cx="324166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page</a:t>
            </a:r>
            <a:r>
              <a:rPr sz="770" spc="6" dirty="0">
                <a:latin typeface="Times New Roman"/>
                <a:cs typeface="Times New Roman"/>
              </a:rPr>
              <a:t> </a:t>
            </a:r>
            <a:r>
              <a:rPr sz="770" spc="-16" dirty="0">
                <a:latin typeface="Times New Roman"/>
                <a:cs typeface="Times New Roman"/>
              </a:rPr>
              <a:t>17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46305" y="4329825"/>
            <a:ext cx="1435537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Fiche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d’activité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professionnelle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n°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spc="-32" dirty="0">
                <a:latin typeface="Times New Roman"/>
                <a:cs typeface="Times New Roman"/>
              </a:rPr>
              <a:t>1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91594" y="4329825"/>
            <a:ext cx="491952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pages 18-</a:t>
            </a:r>
            <a:r>
              <a:rPr sz="770" spc="-16" dirty="0">
                <a:latin typeface="Times New Roman"/>
                <a:cs typeface="Times New Roman"/>
              </a:rPr>
              <a:t>19</a:t>
            </a:r>
            <a:endParaRPr sz="77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08089" y="508242"/>
            <a:ext cx="3251441" cy="316021"/>
            <a:chOff x="375920" y="792480"/>
            <a:chExt cx="5069840" cy="492759"/>
          </a:xfrm>
        </p:grpSpPr>
        <p:sp>
          <p:nvSpPr>
            <p:cNvPr id="3" name="object 3"/>
            <p:cNvSpPr/>
            <p:nvPr/>
          </p:nvSpPr>
          <p:spPr>
            <a:xfrm>
              <a:off x="431800" y="797560"/>
              <a:ext cx="5013960" cy="241300"/>
            </a:xfrm>
            <a:custGeom>
              <a:avLst/>
              <a:gdLst/>
              <a:ahLst/>
              <a:cxnLst/>
              <a:rect l="l" t="t" r="r" b="b"/>
              <a:pathLst>
                <a:path w="5013960" h="241300">
                  <a:moveTo>
                    <a:pt x="5013960" y="0"/>
                  </a:moveTo>
                  <a:lnTo>
                    <a:pt x="0" y="0"/>
                  </a:lnTo>
                  <a:lnTo>
                    <a:pt x="0" y="241300"/>
                  </a:lnTo>
                  <a:lnTo>
                    <a:pt x="5013960" y="241300"/>
                  </a:lnTo>
                  <a:lnTo>
                    <a:pt x="5013960" y="0"/>
                  </a:lnTo>
                  <a:close/>
                </a:path>
              </a:pathLst>
            </a:custGeom>
            <a:solidFill>
              <a:srgbClr val="B98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5920" y="792479"/>
              <a:ext cx="5069840" cy="246379"/>
            </a:xfrm>
            <a:custGeom>
              <a:avLst/>
              <a:gdLst/>
              <a:ahLst/>
              <a:cxnLst/>
              <a:rect l="l" t="t" r="r" b="b"/>
              <a:pathLst>
                <a:path w="5069840" h="246380">
                  <a:moveTo>
                    <a:pt x="5069840" y="0"/>
                  </a:moveTo>
                  <a:lnTo>
                    <a:pt x="508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246380"/>
                  </a:lnTo>
                  <a:lnTo>
                    <a:pt x="5080" y="246380"/>
                  </a:lnTo>
                  <a:lnTo>
                    <a:pt x="5080" y="5080"/>
                  </a:lnTo>
                  <a:lnTo>
                    <a:pt x="5069840" y="5080"/>
                  </a:lnTo>
                  <a:lnTo>
                    <a:pt x="50698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1800" y="1038860"/>
              <a:ext cx="5013960" cy="246379"/>
            </a:xfrm>
            <a:custGeom>
              <a:avLst/>
              <a:gdLst/>
              <a:ahLst/>
              <a:cxnLst/>
              <a:rect l="l" t="t" r="r" b="b"/>
              <a:pathLst>
                <a:path w="5013960" h="246380">
                  <a:moveTo>
                    <a:pt x="5013960" y="0"/>
                  </a:moveTo>
                  <a:lnTo>
                    <a:pt x="0" y="0"/>
                  </a:lnTo>
                  <a:lnTo>
                    <a:pt x="0" y="246379"/>
                  </a:lnTo>
                  <a:lnTo>
                    <a:pt x="5013960" y="246379"/>
                  </a:lnTo>
                  <a:lnTo>
                    <a:pt x="5013960" y="0"/>
                  </a:lnTo>
                  <a:close/>
                </a:path>
              </a:pathLst>
            </a:custGeom>
            <a:solidFill>
              <a:srgbClr val="B98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911347" y="511499"/>
            <a:ext cx="3248183" cy="296255"/>
          </a:xfrm>
          <a:prstGeom prst="rect">
            <a:avLst/>
          </a:prstGeom>
          <a:solidFill>
            <a:srgbClr val="B98BDC"/>
          </a:solidFill>
        </p:spPr>
        <p:txBody>
          <a:bodyPr vert="horz" wrap="square" lIns="0" tIns="3258" rIns="0" bIns="0" rtlCol="0">
            <a:spAutoFit/>
          </a:bodyPr>
          <a:lstStyle/>
          <a:p>
            <a:pPr marL="864540" marR="125833" indent="-700428">
              <a:lnSpc>
                <a:spcPts val="1167"/>
              </a:lnSpc>
              <a:spcBef>
                <a:spcPts val="26"/>
              </a:spcBef>
            </a:pPr>
            <a:r>
              <a:rPr sz="898" b="1" dirty="0">
                <a:solidFill>
                  <a:srgbClr val="FFFFFF"/>
                </a:solidFill>
                <a:latin typeface="Tahoma"/>
                <a:cs typeface="Tahoma"/>
              </a:rPr>
              <a:t>Présentation</a:t>
            </a:r>
            <a:r>
              <a:rPr sz="898" b="1" spc="-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98" b="1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898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98" b="1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898" b="1" spc="-1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98" b="1" dirty="0">
                <a:solidFill>
                  <a:srgbClr val="FFFFFF"/>
                </a:solidFill>
                <a:latin typeface="Tahoma"/>
                <a:cs typeface="Tahoma"/>
              </a:rPr>
              <a:t>formation</a:t>
            </a:r>
            <a:r>
              <a:rPr sz="898" b="1" spc="-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98" b="1" dirty="0">
                <a:solidFill>
                  <a:srgbClr val="FFFFFF"/>
                </a:solidFill>
                <a:latin typeface="Tahoma"/>
                <a:cs typeface="Tahoma"/>
              </a:rPr>
              <a:t>OTM</a:t>
            </a:r>
            <a:r>
              <a:rPr sz="898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98" b="1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sz="898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98" b="1" dirty="0">
                <a:solidFill>
                  <a:srgbClr val="FFFFFF"/>
                </a:solidFill>
                <a:latin typeface="Tahoma"/>
                <a:cs typeface="Tahoma"/>
              </a:rPr>
              <a:t>Organisation</a:t>
            </a:r>
            <a:r>
              <a:rPr sz="898" b="1" spc="-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98" b="1" spc="-16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898" b="1" dirty="0">
                <a:solidFill>
                  <a:srgbClr val="FFFFFF"/>
                </a:solidFill>
                <a:latin typeface="Tahoma"/>
                <a:cs typeface="Tahoma"/>
              </a:rPr>
              <a:t>Transport</a:t>
            </a:r>
            <a:r>
              <a:rPr sz="898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98" b="1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898" b="1" spc="-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98" b="1" spc="-6" dirty="0">
                <a:solidFill>
                  <a:srgbClr val="FFFFFF"/>
                </a:solidFill>
                <a:latin typeface="Tahoma"/>
                <a:cs typeface="Tahoma"/>
              </a:rPr>
              <a:t>Marchandises</a:t>
            </a:r>
            <a:endParaRPr sz="898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08089" y="666260"/>
            <a:ext cx="3251441" cy="161269"/>
          </a:xfrm>
          <a:custGeom>
            <a:avLst/>
            <a:gdLst/>
            <a:ahLst/>
            <a:cxnLst/>
            <a:rect l="l" t="t" r="r" b="b"/>
            <a:pathLst>
              <a:path w="5069840" h="251459">
                <a:moveTo>
                  <a:pt x="5069840" y="246367"/>
                </a:moveTo>
                <a:lnTo>
                  <a:pt x="5080" y="246367"/>
                </a:lnTo>
                <a:lnTo>
                  <a:pt x="5080" y="0"/>
                </a:lnTo>
                <a:lnTo>
                  <a:pt x="0" y="0"/>
                </a:lnTo>
                <a:lnTo>
                  <a:pt x="0" y="246367"/>
                </a:lnTo>
                <a:lnTo>
                  <a:pt x="0" y="251447"/>
                </a:lnTo>
                <a:lnTo>
                  <a:pt x="5080" y="251447"/>
                </a:lnTo>
                <a:lnTo>
                  <a:pt x="5069840" y="251447"/>
                </a:lnTo>
                <a:lnTo>
                  <a:pt x="5069840" y="246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47185" y="1096302"/>
            <a:ext cx="4276475" cy="4871716"/>
          </a:xfrm>
          <a:prstGeom prst="rect">
            <a:avLst/>
          </a:prstGeom>
        </p:spPr>
        <p:txBody>
          <a:bodyPr vert="horz" wrap="square" lIns="0" tIns="4887" rIns="0" bIns="0" rtlCol="0">
            <a:spAutoFit/>
          </a:bodyPr>
          <a:lstStyle/>
          <a:p>
            <a:pPr marL="8145" marR="1120685" indent="-407">
              <a:lnSpc>
                <a:spcPct val="103000"/>
              </a:lnSpc>
              <a:spcBef>
                <a:spcPts val="38"/>
              </a:spcBef>
            </a:pPr>
            <a:r>
              <a:rPr sz="705" dirty="0">
                <a:latin typeface="Arial"/>
                <a:cs typeface="Arial"/>
              </a:rPr>
              <a:t>Le/la</a:t>
            </a:r>
            <a:r>
              <a:rPr sz="705" spc="-10" dirty="0">
                <a:latin typeface="Arial"/>
                <a:cs typeface="Arial"/>
              </a:rPr>
              <a:t> </a:t>
            </a:r>
            <a:r>
              <a:rPr sz="705" dirty="0">
                <a:latin typeface="Arial"/>
                <a:cs typeface="Arial"/>
              </a:rPr>
              <a:t>titulaire</a:t>
            </a:r>
            <a:r>
              <a:rPr sz="705" spc="-6" dirty="0">
                <a:latin typeface="Arial"/>
                <a:cs typeface="Arial"/>
              </a:rPr>
              <a:t> </a:t>
            </a:r>
            <a:r>
              <a:rPr sz="705" dirty="0">
                <a:latin typeface="Arial"/>
                <a:cs typeface="Arial"/>
              </a:rPr>
              <a:t>de</a:t>
            </a:r>
            <a:r>
              <a:rPr sz="705" spc="-10" dirty="0">
                <a:latin typeface="Arial"/>
                <a:cs typeface="Arial"/>
              </a:rPr>
              <a:t> </a:t>
            </a:r>
            <a:r>
              <a:rPr sz="705" dirty="0">
                <a:latin typeface="Arial"/>
                <a:cs typeface="Arial"/>
              </a:rPr>
              <a:t>la</a:t>
            </a:r>
            <a:r>
              <a:rPr sz="705" spc="-6" dirty="0">
                <a:latin typeface="Arial"/>
                <a:cs typeface="Arial"/>
              </a:rPr>
              <a:t> </a:t>
            </a:r>
            <a:r>
              <a:rPr sz="705" dirty="0">
                <a:latin typeface="Arial"/>
                <a:cs typeface="Arial"/>
              </a:rPr>
              <a:t>spécialité</a:t>
            </a:r>
            <a:r>
              <a:rPr sz="705" spc="-13" dirty="0">
                <a:latin typeface="Arial"/>
                <a:cs typeface="Arial"/>
              </a:rPr>
              <a:t> </a:t>
            </a:r>
            <a:r>
              <a:rPr sz="705" dirty="0">
                <a:latin typeface="Arial"/>
                <a:cs typeface="Arial"/>
              </a:rPr>
              <a:t>«</a:t>
            </a:r>
            <a:r>
              <a:rPr sz="705" spc="-6" dirty="0">
                <a:latin typeface="Arial"/>
                <a:cs typeface="Arial"/>
              </a:rPr>
              <a:t> </a:t>
            </a:r>
            <a:r>
              <a:rPr sz="705" dirty="0">
                <a:latin typeface="Arial"/>
                <a:cs typeface="Arial"/>
              </a:rPr>
              <a:t>Organisation</a:t>
            </a:r>
            <a:r>
              <a:rPr sz="705" spc="-6" dirty="0">
                <a:latin typeface="Arial"/>
                <a:cs typeface="Arial"/>
              </a:rPr>
              <a:t> </a:t>
            </a:r>
            <a:r>
              <a:rPr sz="705" dirty="0">
                <a:latin typeface="Arial"/>
                <a:cs typeface="Arial"/>
              </a:rPr>
              <a:t>de</a:t>
            </a:r>
            <a:r>
              <a:rPr sz="705" spc="-10" dirty="0">
                <a:latin typeface="Arial"/>
                <a:cs typeface="Arial"/>
              </a:rPr>
              <a:t> </a:t>
            </a:r>
            <a:r>
              <a:rPr sz="705" dirty="0">
                <a:latin typeface="Arial"/>
                <a:cs typeface="Arial"/>
              </a:rPr>
              <a:t>transport</a:t>
            </a:r>
            <a:r>
              <a:rPr sz="705" spc="-16" dirty="0">
                <a:latin typeface="Arial"/>
                <a:cs typeface="Arial"/>
              </a:rPr>
              <a:t> </a:t>
            </a:r>
            <a:r>
              <a:rPr sz="705" dirty="0">
                <a:latin typeface="Arial"/>
                <a:cs typeface="Arial"/>
              </a:rPr>
              <a:t>de</a:t>
            </a:r>
            <a:r>
              <a:rPr sz="705" spc="-10" dirty="0">
                <a:latin typeface="Arial"/>
                <a:cs typeface="Arial"/>
              </a:rPr>
              <a:t> </a:t>
            </a:r>
            <a:r>
              <a:rPr sz="705" dirty="0">
                <a:latin typeface="Arial"/>
                <a:cs typeface="Arial"/>
              </a:rPr>
              <a:t>marchandises</a:t>
            </a:r>
            <a:r>
              <a:rPr sz="705" spc="-6" dirty="0">
                <a:latin typeface="Arial"/>
                <a:cs typeface="Arial"/>
              </a:rPr>
              <a:t> </a:t>
            </a:r>
            <a:r>
              <a:rPr sz="705" dirty="0">
                <a:latin typeface="Arial"/>
                <a:cs typeface="Arial"/>
              </a:rPr>
              <a:t>»</a:t>
            </a:r>
            <a:r>
              <a:rPr sz="705" spc="-6" dirty="0">
                <a:latin typeface="Arial"/>
                <a:cs typeface="Arial"/>
              </a:rPr>
              <a:t> </a:t>
            </a:r>
            <a:r>
              <a:rPr sz="705" spc="-16" dirty="0">
                <a:latin typeface="Arial"/>
                <a:cs typeface="Arial"/>
              </a:rPr>
              <a:t>du </a:t>
            </a:r>
            <a:r>
              <a:rPr sz="705" dirty="0">
                <a:latin typeface="Arial"/>
                <a:cs typeface="Arial"/>
              </a:rPr>
              <a:t>baccalauréat</a:t>
            </a:r>
            <a:r>
              <a:rPr sz="705" spc="-16" dirty="0">
                <a:latin typeface="Arial"/>
                <a:cs typeface="Arial"/>
              </a:rPr>
              <a:t> </a:t>
            </a:r>
            <a:r>
              <a:rPr sz="705" dirty="0">
                <a:latin typeface="Arial"/>
                <a:cs typeface="Arial"/>
              </a:rPr>
              <a:t>professionnel</a:t>
            </a:r>
            <a:r>
              <a:rPr sz="705" spc="-10" dirty="0">
                <a:latin typeface="Arial"/>
                <a:cs typeface="Arial"/>
              </a:rPr>
              <a:t> </a:t>
            </a:r>
            <a:r>
              <a:rPr sz="705" dirty="0">
                <a:latin typeface="Arial"/>
                <a:cs typeface="Arial"/>
              </a:rPr>
              <a:t>prépare,</a:t>
            </a:r>
            <a:r>
              <a:rPr sz="705" spc="-13" dirty="0">
                <a:latin typeface="Arial"/>
                <a:cs typeface="Arial"/>
              </a:rPr>
              <a:t> </a:t>
            </a:r>
            <a:r>
              <a:rPr sz="705" dirty="0">
                <a:latin typeface="Arial"/>
                <a:cs typeface="Arial"/>
              </a:rPr>
              <a:t>met</a:t>
            </a:r>
            <a:r>
              <a:rPr sz="705" spc="-13" dirty="0">
                <a:latin typeface="Arial"/>
                <a:cs typeface="Arial"/>
              </a:rPr>
              <a:t> </a:t>
            </a:r>
            <a:r>
              <a:rPr sz="705" dirty="0">
                <a:latin typeface="Arial"/>
                <a:cs typeface="Arial"/>
              </a:rPr>
              <a:t>en</a:t>
            </a:r>
            <a:r>
              <a:rPr sz="705" spc="-3" dirty="0">
                <a:latin typeface="Arial"/>
                <a:cs typeface="Arial"/>
              </a:rPr>
              <a:t> </a:t>
            </a:r>
            <a:r>
              <a:rPr sz="705" dirty="0">
                <a:latin typeface="Arial"/>
                <a:cs typeface="Arial"/>
              </a:rPr>
              <a:t>œuvre,</a:t>
            </a:r>
            <a:r>
              <a:rPr sz="705" spc="-13" dirty="0">
                <a:latin typeface="Arial"/>
                <a:cs typeface="Arial"/>
              </a:rPr>
              <a:t> </a:t>
            </a:r>
            <a:r>
              <a:rPr sz="705" dirty="0">
                <a:latin typeface="Arial"/>
                <a:cs typeface="Arial"/>
              </a:rPr>
              <a:t>suit</a:t>
            </a:r>
            <a:r>
              <a:rPr sz="705" spc="-13" dirty="0">
                <a:latin typeface="Arial"/>
                <a:cs typeface="Arial"/>
              </a:rPr>
              <a:t> </a:t>
            </a:r>
            <a:r>
              <a:rPr sz="705" dirty="0">
                <a:latin typeface="Arial"/>
                <a:cs typeface="Arial"/>
              </a:rPr>
              <a:t>et</a:t>
            </a:r>
            <a:r>
              <a:rPr sz="705" spc="-13" dirty="0">
                <a:latin typeface="Arial"/>
                <a:cs typeface="Arial"/>
              </a:rPr>
              <a:t> </a:t>
            </a:r>
            <a:r>
              <a:rPr sz="705" dirty="0">
                <a:latin typeface="Arial"/>
                <a:cs typeface="Arial"/>
              </a:rPr>
              <a:t>contrôle</a:t>
            </a:r>
            <a:r>
              <a:rPr sz="705" spc="-3" dirty="0">
                <a:latin typeface="Arial"/>
                <a:cs typeface="Arial"/>
              </a:rPr>
              <a:t> </a:t>
            </a:r>
            <a:r>
              <a:rPr sz="705" dirty="0">
                <a:latin typeface="Arial"/>
                <a:cs typeface="Arial"/>
              </a:rPr>
              <a:t>les</a:t>
            </a:r>
            <a:r>
              <a:rPr sz="705" spc="-3" dirty="0">
                <a:latin typeface="Arial"/>
                <a:cs typeface="Arial"/>
              </a:rPr>
              <a:t> </a:t>
            </a:r>
            <a:r>
              <a:rPr sz="705" spc="-6" dirty="0">
                <a:latin typeface="Arial"/>
                <a:cs typeface="Arial"/>
              </a:rPr>
              <a:t>opéra- </a:t>
            </a:r>
            <a:r>
              <a:rPr sz="705" dirty="0">
                <a:latin typeface="Arial"/>
                <a:cs typeface="Arial"/>
              </a:rPr>
              <a:t>tions</a:t>
            </a:r>
            <a:r>
              <a:rPr sz="705" spc="-6" dirty="0">
                <a:latin typeface="Arial"/>
                <a:cs typeface="Arial"/>
              </a:rPr>
              <a:t> </a:t>
            </a:r>
            <a:r>
              <a:rPr sz="705" dirty="0">
                <a:latin typeface="Arial"/>
                <a:cs typeface="Arial"/>
              </a:rPr>
              <a:t>de</a:t>
            </a:r>
            <a:r>
              <a:rPr sz="705" spc="-6" dirty="0">
                <a:latin typeface="Arial"/>
                <a:cs typeface="Arial"/>
              </a:rPr>
              <a:t> </a:t>
            </a:r>
            <a:r>
              <a:rPr sz="705" dirty="0">
                <a:latin typeface="Arial"/>
                <a:cs typeface="Arial"/>
              </a:rPr>
              <a:t>transport</a:t>
            </a:r>
            <a:r>
              <a:rPr sz="705" spc="-16" dirty="0">
                <a:latin typeface="Arial"/>
                <a:cs typeface="Arial"/>
              </a:rPr>
              <a:t> </a:t>
            </a:r>
            <a:r>
              <a:rPr sz="705" dirty="0">
                <a:latin typeface="Arial"/>
                <a:cs typeface="Arial"/>
              </a:rPr>
              <a:t>de</a:t>
            </a:r>
            <a:r>
              <a:rPr sz="705" spc="-3" dirty="0">
                <a:latin typeface="Arial"/>
                <a:cs typeface="Arial"/>
              </a:rPr>
              <a:t> </a:t>
            </a:r>
            <a:r>
              <a:rPr sz="705" spc="-6" dirty="0">
                <a:latin typeface="Arial"/>
                <a:cs typeface="Arial"/>
              </a:rPr>
              <a:t>marchandises</a:t>
            </a:r>
            <a:endParaRPr sz="705">
              <a:latin typeface="Arial"/>
              <a:cs typeface="Arial"/>
            </a:endParaRPr>
          </a:p>
          <a:p>
            <a:pPr marL="8145">
              <a:spcBef>
                <a:spcPts val="552"/>
              </a:spcBef>
            </a:pPr>
            <a:r>
              <a:rPr sz="705" b="1" dirty="0">
                <a:latin typeface="Arial"/>
                <a:cs typeface="Arial"/>
              </a:rPr>
              <a:t>dans</a:t>
            </a:r>
            <a:r>
              <a:rPr sz="705" b="1" spc="-6" dirty="0">
                <a:latin typeface="Arial"/>
                <a:cs typeface="Arial"/>
              </a:rPr>
              <a:t> </a:t>
            </a:r>
            <a:r>
              <a:rPr sz="705" b="1" dirty="0">
                <a:latin typeface="Arial"/>
                <a:cs typeface="Arial"/>
              </a:rPr>
              <a:t>un</a:t>
            </a:r>
            <a:r>
              <a:rPr sz="705" b="1" spc="-3" dirty="0">
                <a:latin typeface="Arial"/>
                <a:cs typeface="Arial"/>
              </a:rPr>
              <a:t> </a:t>
            </a:r>
            <a:r>
              <a:rPr sz="705" b="1" dirty="0">
                <a:latin typeface="Arial"/>
                <a:cs typeface="Arial"/>
              </a:rPr>
              <a:t>cadre</a:t>
            </a:r>
            <a:r>
              <a:rPr sz="705" b="1" spc="-3" dirty="0">
                <a:latin typeface="Arial"/>
                <a:cs typeface="Arial"/>
              </a:rPr>
              <a:t> </a:t>
            </a:r>
            <a:r>
              <a:rPr sz="705" b="1" dirty="0">
                <a:latin typeface="Arial"/>
                <a:cs typeface="Arial"/>
              </a:rPr>
              <a:t>national</a:t>
            </a:r>
            <a:r>
              <a:rPr sz="705" b="1" spc="-13" dirty="0">
                <a:latin typeface="Arial"/>
                <a:cs typeface="Arial"/>
              </a:rPr>
              <a:t> </a:t>
            </a:r>
            <a:r>
              <a:rPr sz="705" b="1" dirty="0">
                <a:latin typeface="Arial"/>
                <a:cs typeface="Arial"/>
              </a:rPr>
              <a:t>et</a:t>
            </a:r>
            <a:r>
              <a:rPr sz="705" b="1" spc="-10" dirty="0">
                <a:latin typeface="Arial"/>
                <a:cs typeface="Arial"/>
              </a:rPr>
              <a:t> </a:t>
            </a:r>
            <a:r>
              <a:rPr sz="705" b="1" spc="-6" dirty="0">
                <a:latin typeface="Arial"/>
                <a:cs typeface="Arial"/>
              </a:rPr>
              <a:t>international.</a:t>
            </a:r>
            <a:endParaRPr sz="705"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705">
              <a:latin typeface="Arial"/>
              <a:cs typeface="Arial"/>
            </a:endParaRPr>
          </a:p>
          <a:p>
            <a:pPr marL="8145" marR="47645">
              <a:lnSpc>
                <a:spcPct val="104200"/>
              </a:lnSpc>
            </a:pPr>
            <a:r>
              <a:rPr sz="770" dirty="0">
                <a:latin typeface="Times New Roman"/>
                <a:cs typeface="Times New Roman"/>
              </a:rPr>
              <a:t>Dans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ses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activités,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il/elle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respecte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les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réglementations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en vigueur,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les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procédures,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règles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 sécurité et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spc="-16" dirty="0">
                <a:latin typeface="Times New Roman"/>
                <a:cs typeface="Times New Roman"/>
              </a:rPr>
              <a:t>de </a:t>
            </a:r>
            <a:r>
              <a:rPr sz="770" dirty="0">
                <a:latin typeface="Times New Roman"/>
                <a:cs typeface="Times New Roman"/>
              </a:rPr>
              <a:t>sûreté, les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normes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qualité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et</a:t>
            </a:r>
            <a:r>
              <a:rPr sz="770" spc="6" dirty="0">
                <a:latin typeface="Times New Roman"/>
                <a:cs typeface="Times New Roman"/>
              </a:rPr>
              <a:t> </a:t>
            </a:r>
            <a:r>
              <a:rPr sz="770" spc="-6" dirty="0">
                <a:latin typeface="Times New Roman"/>
                <a:cs typeface="Times New Roman"/>
              </a:rPr>
              <a:t>environne-</a:t>
            </a:r>
            <a:endParaRPr sz="770">
              <a:latin typeface="Times New Roman"/>
              <a:cs typeface="Times New Roman"/>
            </a:endParaRPr>
          </a:p>
          <a:p>
            <a:pPr marL="8145">
              <a:spcBef>
                <a:spcPts val="26"/>
              </a:spcBef>
            </a:pPr>
            <a:r>
              <a:rPr sz="770" spc="-6" dirty="0">
                <a:latin typeface="Times New Roman"/>
                <a:cs typeface="Times New Roman"/>
              </a:rPr>
              <a:t>mentales.</a:t>
            </a:r>
            <a:endParaRPr sz="770">
              <a:latin typeface="Times New Roman"/>
              <a:cs typeface="Times New Roman"/>
            </a:endParaRPr>
          </a:p>
          <a:p>
            <a:pPr>
              <a:spcBef>
                <a:spcPts val="32"/>
              </a:spcBef>
            </a:pPr>
            <a:endParaRPr sz="802">
              <a:latin typeface="Times New Roman"/>
              <a:cs typeface="Times New Roman"/>
            </a:endParaRPr>
          </a:p>
          <a:p>
            <a:pPr marL="8145" marR="2681580">
              <a:lnSpc>
                <a:spcPct val="103400"/>
              </a:lnSpc>
            </a:pPr>
            <a:r>
              <a:rPr sz="770" dirty="0">
                <a:latin typeface="Times New Roman"/>
                <a:cs typeface="Times New Roman"/>
              </a:rPr>
              <a:t>À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cet effet, il/elle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est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en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relation </a:t>
            </a:r>
            <a:r>
              <a:rPr sz="770" spc="-13" dirty="0">
                <a:latin typeface="Times New Roman"/>
                <a:cs typeface="Times New Roman"/>
              </a:rPr>
              <a:t>avec </a:t>
            </a:r>
            <a:r>
              <a:rPr sz="770" dirty="0">
                <a:latin typeface="Times New Roman"/>
                <a:cs typeface="Times New Roman"/>
              </a:rPr>
              <a:t>des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partenaires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externes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(tels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spc="-16" dirty="0">
                <a:latin typeface="Times New Roman"/>
                <a:cs typeface="Times New Roman"/>
              </a:rPr>
              <a:t>les </a:t>
            </a:r>
            <a:r>
              <a:rPr sz="770" dirty="0">
                <a:latin typeface="Times New Roman"/>
                <a:cs typeface="Times New Roman"/>
              </a:rPr>
              <a:t>clients/donneurs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d’ordre,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les </a:t>
            </a:r>
            <a:r>
              <a:rPr sz="770" spc="-6" dirty="0">
                <a:latin typeface="Times New Roman"/>
                <a:cs typeface="Times New Roman"/>
              </a:rPr>
              <a:t>prestataires </a:t>
            </a:r>
            <a:r>
              <a:rPr sz="770" dirty="0">
                <a:latin typeface="Times New Roman"/>
                <a:cs typeface="Times New Roman"/>
              </a:rPr>
              <a:t>et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auxiliaires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transport,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les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spc="-6" dirty="0">
                <a:latin typeface="Times New Roman"/>
                <a:cs typeface="Times New Roman"/>
              </a:rPr>
              <a:t>inter- </a:t>
            </a:r>
            <a:r>
              <a:rPr sz="770" dirty="0">
                <a:latin typeface="Times New Roman"/>
                <a:cs typeface="Times New Roman"/>
              </a:rPr>
              <a:t>venants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la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chaîne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logistique, les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spc="-16" dirty="0">
                <a:latin typeface="Times New Roman"/>
                <a:cs typeface="Times New Roman"/>
              </a:rPr>
              <a:t>ad- </a:t>
            </a:r>
            <a:r>
              <a:rPr sz="770" dirty="0">
                <a:latin typeface="Times New Roman"/>
                <a:cs typeface="Times New Roman"/>
              </a:rPr>
              <a:t>ministrations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et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les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réseaux</a:t>
            </a:r>
            <a:r>
              <a:rPr sz="770" spc="6" dirty="0">
                <a:latin typeface="Times New Roman"/>
                <a:cs typeface="Times New Roman"/>
              </a:rPr>
              <a:t> </a:t>
            </a:r>
            <a:r>
              <a:rPr sz="770" spc="-6" dirty="0">
                <a:latin typeface="Times New Roman"/>
                <a:cs typeface="Times New Roman"/>
              </a:rPr>
              <a:t>d’agents </a:t>
            </a:r>
            <a:r>
              <a:rPr sz="770" dirty="0">
                <a:latin typeface="Times New Roman"/>
                <a:cs typeface="Times New Roman"/>
              </a:rPr>
              <a:t>étrangers)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et</a:t>
            </a:r>
            <a:r>
              <a:rPr sz="770" spc="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partenaires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spc="-6" dirty="0">
                <a:latin typeface="Times New Roman"/>
                <a:cs typeface="Times New Roman"/>
              </a:rPr>
              <a:t>internes </a:t>
            </a:r>
            <a:r>
              <a:rPr sz="770" dirty="0">
                <a:latin typeface="Times New Roman"/>
                <a:cs typeface="Times New Roman"/>
              </a:rPr>
              <a:t>(tels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conducteurs(trices), les</a:t>
            </a:r>
            <a:r>
              <a:rPr sz="770" spc="-6" dirty="0">
                <a:latin typeface="Times New Roman"/>
                <a:cs typeface="Times New Roman"/>
              </a:rPr>
              <a:t> services </a:t>
            </a:r>
            <a:r>
              <a:rPr sz="770" dirty="0">
                <a:latin typeface="Times New Roman"/>
                <a:cs typeface="Times New Roman"/>
              </a:rPr>
              <a:t>logistique,</a:t>
            </a:r>
            <a:r>
              <a:rPr sz="770" spc="-1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administratif, </a:t>
            </a:r>
            <a:r>
              <a:rPr sz="770" spc="-6" dirty="0">
                <a:latin typeface="Times New Roman"/>
                <a:cs typeface="Times New Roman"/>
              </a:rPr>
              <a:t>commercial, </a:t>
            </a:r>
            <a:r>
              <a:rPr sz="770" dirty="0">
                <a:latin typeface="Times New Roman"/>
                <a:cs typeface="Times New Roman"/>
              </a:rPr>
              <a:t>comptable,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douane et le </a:t>
            </a:r>
            <a:r>
              <a:rPr sz="770" spc="-6" dirty="0">
                <a:latin typeface="Times New Roman"/>
                <a:cs typeface="Times New Roman"/>
              </a:rPr>
              <a:t>réseau</a:t>
            </a:r>
            <a:endParaRPr sz="770">
              <a:latin typeface="Times New Roman"/>
              <a:cs typeface="Times New Roman"/>
            </a:endParaRPr>
          </a:p>
          <a:p>
            <a:pPr marL="8145">
              <a:spcBef>
                <a:spcPts val="38"/>
              </a:spcBef>
            </a:pPr>
            <a:r>
              <a:rPr sz="770" dirty="0">
                <a:latin typeface="Times New Roman"/>
                <a:cs typeface="Times New Roman"/>
              </a:rPr>
              <a:t>d’agences)</a:t>
            </a:r>
            <a:r>
              <a:rPr sz="770" spc="-1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avec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lesquels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il/elle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communique à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l’oral et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à l’écrit, en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français</a:t>
            </a:r>
            <a:r>
              <a:rPr sz="770" spc="-19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et en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langue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spc="-6" dirty="0">
                <a:latin typeface="Times New Roman"/>
                <a:cs typeface="Times New Roman"/>
              </a:rPr>
              <a:t>étrangère.</a:t>
            </a:r>
            <a:endParaRPr sz="770">
              <a:latin typeface="Times New Roman"/>
              <a:cs typeface="Times New Roman"/>
            </a:endParaRPr>
          </a:p>
          <a:p>
            <a:pPr>
              <a:spcBef>
                <a:spcPts val="16"/>
              </a:spcBef>
            </a:pPr>
            <a:endParaRPr sz="802">
              <a:latin typeface="Times New Roman"/>
              <a:cs typeface="Times New Roman"/>
            </a:endParaRPr>
          </a:p>
          <a:p>
            <a:pPr marL="8145" marR="100585">
              <a:lnSpc>
                <a:spcPct val="104200"/>
              </a:lnSpc>
            </a:pPr>
            <a:r>
              <a:rPr sz="770" dirty="0">
                <a:latin typeface="Times New Roman"/>
                <a:cs typeface="Times New Roman"/>
              </a:rPr>
              <a:t>Il/elle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est un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acteurs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 la mise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en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œuvre de la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démarche de responsabilité sociétale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et de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la </a:t>
            </a:r>
            <a:r>
              <a:rPr sz="770" spc="-6" dirty="0">
                <a:latin typeface="Times New Roman"/>
                <a:cs typeface="Times New Roman"/>
              </a:rPr>
              <a:t>prévention </a:t>
            </a:r>
            <a:r>
              <a:rPr sz="770" dirty="0">
                <a:latin typeface="Times New Roman"/>
                <a:cs typeface="Times New Roman"/>
              </a:rPr>
              <a:t>des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risques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professionnels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au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sein de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spc="-6" dirty="0">
                <a:latin typeface="Times New Roman"/>
                <a:cs typeface="Times New Roman"/>
              </a:rPr>
              <a:t>l’entreprise.</a:t>
            </a:r>
            <a:endParaRPr sz="770">
              <a:latin typeface="Times New Roman"/>
              <a:cs typeface="Times New Roman"/>
            </a:endParaRPr>
          </a:p>
          <a:p>
            <a:pPr marL="8145" marR="21990">
              <a:lnSpc>
                <a:spcPts val="885"/>
              </a:lnSpc>
              <a:spcBef>
                <a:spcPts val="600"/>
              </a:spcBef>
            </a:pPr>
            <a:r>
              <a:rPr sz="770" dirty="0">
                <a:latin typeface="Times New Roman"/>
                <a:cs typeface="Times New Roman"/>
              </a:rPr>
              <a:t>Les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périodes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formation en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milieu professionnel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sont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un véritable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atout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pour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la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formation des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jeunes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spc="-16" dirty="0">
                <a:latin typeface="Times New Roman"/>
                <a:cs typeface="Times New Roman"/>
              </a:rPr>
              <a:t>qui </a:t>
            </a:r>
            <a:r>
              <a:rPr sz="770" dirty="0">
                <a:latin typeface="Times New Roman"/>
                <a:cs typeface="Times New Roman"/>
              </a:rPr>
              <a:t>acquièrent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en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entreprise des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compétences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et une certaine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expérience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; c’est la raison</a:t>
            </a:r>
            <a:r>
              <a:rPr sz="770" spc="-1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pour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laquelle elles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spc="-16" dirty="0">
                <a:latin typeface="Times New Roman"/>
                <a:cs typeface="Times New Roman"/>
              </a:rPr>
              <a:t>ne </a:t>
            </a:r>
            <a:r>
              <a:rPr sz="770" dirty="0">
                <a:latin typeface="Times New Roman"/>
                <a:cs typeface="Times New Roman"/>
              </a:rPr>
              <a:t>doivent pas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être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juxtaposées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aux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temps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formation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en établissement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mais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être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appréciées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en </a:t>
            </a:r>
            <a:r>
              <a:rPr sz="770" spc="-6" dirty="0">
                <a:latin typeface="Times New Roman"/>
                <a:cs typeface="Times New Roman"/>
              </a:rPr>
              <a:t>complémenta- rité.</a:t>
            </a:r>
            <a:endParaRPr sz="770">
              <a:latin typeface="Times New Roman"/>
              <a:cs typeface="Times New Roman"/>
            </a:endParaRPr>
          </a:p>
          <a:p>
            <a:pPr>
              <a:spcBef>
                <a:spcPts val="13"/>
              </a:spcBef>
            </a:pPr>
            <a:endParaRPr sz="705">
              <a:latin typeface="Times New Roman"/>
              <a:cs typeface="Times New Roman"/>
            </a:endParaRPr>
          </a:p>
          <a:p>
            <a:pPr marL="8145"/>
            <a:r>
              <a:rPr sz="770" dirty="0">
                <a:latin typeface="Times New Roman"/>
                <a:cs typeface="Times New Roman"/>
              </a:rPr>
              <a:t>Ces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périodes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 formation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répondent à quatre objectifs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spc="-32" dirty="0">
                <a:latin typeface="Times New Roman"/>
                <a:cs typeface="Times New Roman"/>
              </a:rPr>
              <a:t>:</a:t>
            </a:r>
            <a:endParaRPr sz="770">
              <a:latin typeface="Times New Roman"/>
              <a:cs typeface="Times New Roman"/>
            </a:endParaRPr>
          </a:p>
          <a:p>
            <a:pPr>
              <a:spcBef>
                <a:spcPts val="22"/>
              </a:spcBef>
            </a:pPr>
            <a:endParaRPr sz="770">
              <a:latin typeface="Times New Roman"/>
              <a:cs typeface="Times New Roman"/>
            </a:endParaRPr>
          </a:p>
          <a:p>
            <a:pPr marL="8145" marR="3258" indent="102621">
              <a:lnSpc>
                <a:spcPts val="885"/>
              </a:lnSpc>
              <a:buFont typeface="Wingdings"/>
              <a:buChar char=""/>
              <a:tabLst>
                <a:tab pos="110765" algn="l"/>
              </a:tabLst>
            </a:pPr>
            <a:r>
              <a:rPr sz="770" dirty="0">
                <a:latin typeface="Times New Roman"/>
                <a:cs typeface="Times New Roman"/>
              </a:rPr>
              <a:t>le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réinvestissement des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contenus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formation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acquis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en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établissement scolaire,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ce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qui a pour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spc="-6" dirty="0">
                <a:latin typeface="Times New Roman"/>
                <a:cs typeface="Times New Roman"/>
              </a:rPr>
              <a:t>conséquence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mettre l’élève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en</a:t>
            </a:r>
            <a:r>
              <a:rPr sz="770" spc="-1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confiance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spc="-32" dirty="0">
                <a:latin typeface="Times New Roman"/>
                <a:cs typeface="Times New Roman"/>
              </a:rPr>
              <a:t>;</a:t>
            </a:r>
            <a:endParaRPr sz="7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770">
              <a:latin typeface="Times New Roman"/>
              <a:cs typeface="Times New Roman"/>
            </a:endParaRPr>
          </a:p>
          <a:p>
            <a:pPr marL="8145" marR="34614" indent="102621">
              <a:lnSpc>
                <a:spcPts val="885"/>
              </a:lnSpc>
              <a:buFont typeface="Wingdings"/>
              <a:buChar char=""/>
              <a:tabLst>
                <a:tab pos="110765" algn="l"/>
              </a:tabLst>
            </a:pPr>
            <a:r>
              <a:rPr sz="770" dirty="0">
                <a:latin typeface="Times New Roman"/>
                <a:cs typeface="Times New Roman"/>
              </a:rPr>
              <a:t>un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temps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 formation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à part entière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ce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qui permettra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à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l’élève d’être acteur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sa formation</a:t>
            </a:r>
            <a:r>
              <a:rPr sz="770" spc="-1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en </a:t>
            </a:r>
            <a:r>
              <a:rPr sz="770" spc="-6" dirty="0">
                <a:latin typeface="Times New Roman"/>
                <a:cs typeface="Times New Roman"/>
              </a:rPr>
              <a:t>présentant </a:t>
            </a:r>
            <a:r>
              <a:rPr sz="770" dirty="0">
                <a:latin typeface="Times New Roman"/>
                <a:cs typeface="Times New Roman"/>
              </a:rPr>
              <a:t>en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classe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activités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et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tâches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qu’il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réalisées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et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en les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faisant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partager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à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ses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camarades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spc="-32" dirty="0">
                <a:latin typeface="Times New Roman"/>
                <a:cs typeface="Times New Roman"/>
              </a:rPr>
              <a:t>;</a:t>
            </a:r>
            <a:endParaRPr sz="770">
              <a:latin typeface="Times New Roman"/>
              <a:cs typeface="Times New Roman"/>
            </a:endParaRPr>
          </a:p>
          <a:p>
            <a:pPr>
              <a:spcBef>
                <a:spcPts val="13"/>
              </a:spcBef>
              <a:buFont typeface="Wingdings"/>
              <a:buChar char=""/>
            </a:pPr>
            <a:endParaRPr sz="705">
              <a:latin typeface="Times New Roman"/>
              <a:cs typeface="Times New Roman"/>
            </a:endParaRPr>
          </a:p>
          <a:p>
            <a:pPr marL="110765" indent="-102621">
              <a:buFont typeface="Wingdings"/>
              <a:buChar char=""/>
              <a:tabLst>
                <a:tab pos="110765" algn="l"/>
              </a:tabLst>
            </a:pPr>
            <a:r>
              <a:rPr sz="770" dirty="0">
                <a:latin typeface="Times New Roman"/>
                <a:cs typeface="Times New Roman"/>
              </a:rPr>
              <a:t>un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lieu de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certification </a:t>
            </a:r>
            <a:r>
              <a:rPr sz="770" spc="-32" dirty="0">
                <a:latin typeface="Times New Roman"/>
                <a:cs typeface="Times New Roman"/>
              </a:rPr>
              <a:t>;</a:t>
            </a:r>
            <a:endParaRPr sz="770">
              <a:latin typeface="Times New Roman"/>
              <a:cs typeface="Times New Roman"/>
            </a:endParaRPr>
          </a:p>
          <a:p>
            <a:pPr>
              <a:spcBef>
                <a:spcPts val="22"/>
              </a:spcBef>
              <a:buFont typeface="Wingdings"/>
              <a:buChar char=""/>
            </a:pPr>
            <a:endParaRPr sz="770">
              <a:latin typeface="Times New Roman"/>
              <a:cs typeface="Times New Roman"/>
            </a:endParaRPr>
          </a:p>
          <a:p>
            <a:pPr marL="8145" marR="124611" indent="102621">
              <a:lnSpc>
                <a:spcPts val="885"/>
              </a:lnSpc>
              <a:buFont typeface="Wingdings"/>
              <a:buChar char=""/>
              <a:tabLst>
                <a:tab pos="110765" algn="l"/>
              </a:tabLst>
            </a:pPr>
            <a:r>
              <a:rPr sz="770" dirty="0">
                <a:latin typeface="Times New Roman"/>
                <a:cs typeface="Times New Roman"/>
              </a:rPr>
              <a:t>un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accompagnement de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l’élève dans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son parcours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formation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par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le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tuteur</a:t>
            </a:r>
            <a:r>
              <a:rPr sz="770" spc="-1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avec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qui il a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noué des</a:t>
            </a:r>
            <a:r>
              <a:rPr sz="770" spc="-6" dirty="0">
                <a:latin typeface="Times New Roman"/>
                <a:cs typeface="Times New Roman"/>
              </a:rPr>
              <a:t> rela- </a:t>
            </a:r>
            <a:r>
              <a:rPr sz="770" dirty="0">
                <a:latin typeface="Times New Roman"/>
                <a:cs typeface="Times New Roman"/>
              </a:rPr>
              <a:t>tions</a:t>
            </a:r>
            <a:r>
              <a:rPr sz="770" spc="-1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 confiance et dont il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mesure la portée des</a:t>
            </a:r>
            <a:r>
              <a:rPr sz="770" spc="-6" dirty="0">
                <a:latin typeface="Times New Roman"/>
                <a:cs typeface="Times New Roman"/>
              </a:rPr>
              <a:t> conseils.</a:t>
            </a:r>
            <a:endParaRPr sz="77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206" y="1953153"/>
            <a:ext cx="2569355" cy="140564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1838" y="241903"/>
            <a:ext cx="1282820" cy="1248611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9409954" y="3836785"/>
            <a:ext cx="489711" cy="106841"/>
          </a:xfrm>
          <a:prstGeom prst="rect">
            <a:avLst/>
          </a:prstGeom>
        </p:spPr>
        <p:txBody>
          <a:bodyPr vert="horz" wrap="square" lIns="0" tIns="814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4434">
              <a:spcBef>
                <a:spcPts val="64"/>
              </a:spcBef>
            </a:pPr>
            <a:fld id="{81D60167-4931-47E6-BA6A-407CBD079E47}" type="slidenum">
              <a:rPr sz="641" b="0" dirty="0">
                <a:latin typeface="Tahoma"/>
                <a:cs typeface="Tahoma"/>
              </a:rPr>
              <a:pPr marL="24434">
                <a:spcBef>
                  <a:spcPts val="64"/>
                </a:spcBef>
              </a:pPr>
              <a:t>32</a:t>
            </a:fld>
            <a:endParaRPr sz="641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09717" y="542449"/>
            <a:ext cx="4364441" cy="139824"/>
          </a:xfrm>
          <a:prstGeom prst="rect">
            <a:avLst/>
          </a:prstGeom>
          <a:solidFill>
            <a:srgbClr val="B98BDC"/>
          </a:solidFill>
          <a:ln w="5092">
            <a:solidFill>
              <a:srgbClr val="000000"/>
            </a:solidFill>
          </a:ln>
        </p:spPr>
        <p:txBody>
          <a:bodyPr vert="horz" wrap="square" lIns="0" tIns="1629" rIns="0" bIns="0" rtlCol="0">
            <a:spAutoFit/>
          </a:bodyPr>
          <a:lstStyle/>
          <a:p>
            <a:pPr algn="ctr">
              <a:spcBef>
                <a:spcPts val="13"/>
              </a:spcBef>
            </a:pPr>
            <a:r>
              <a:rPr sz="898" b="1" dirty="0">
                <a:solidFill>
                  <a:srgbClr val="FFFFFF"/>
                </a:solidFill>
                <a:latin typeface="Times New Roman"/>
                <a:cs typeface="Times New Roman"/>
              </a:rPr>
              <a:t>ORGANISATION</a:t>
            </a:r>
            <a:r>
              <a:rPr sz="898" b="1" spc="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98" b="1" dirty="0">
                <a:solidFill>
                  <a:srgbClr val="FFFFFF"/>
                </a:solidFill>
                <a:latin typeface="Times New Roman"/>
                <a:cs typeface="Times New Roman"/>
              </a:rPr>
              <a:t>GENERALE</a:t>
            </a:r>
            <a:r>
              <a:rPr sz="898" b="1" spc="-2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98" b="1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898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98" b="1" spc="-13" dirty="0">
                <a:solidFill>
                  <a:srgbClr val="FFFFFF"/>
                </a:solidFill>
                <a:latin typeface="Times New Roman"/>
                <a:cs typeface="Times New Roman"/>
              </a:rPr>
              <a:t>PFMP</a:t>
            </a:r>
            <a:endParaRPr sz="898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47086" y="755845"/>
            <a:ext cx="4291544" cy="1990425"/>
          </a:xfrm>
          <a:prstGeom prst="rect">
            <a:avLst/>
          </a:prstGeom>
        </p:spPr>
        <p:txBody>
          <a:bodyPr vert="horz" wrap="square" lIns="0" tIns="15883" rIns="0" bIns="0" rtlCol="0">
            <a:spAutoFit/>
          </a:bodyPr>
          <a:lstStyle/>
          <a:p>
            <a:pPr marL="8145" marR="4072" algn="just">
              <a:lnSpc>
                <a:spcPts val="885"/>
              </a:lnSpc>
              <a:spcBef>
                <a:spcPts val="125"/>
              </a:spcBef>
            </a:pPr>
            <a:r>
              <a:rPr sz="770" dirty="0">
                <a:latin typeface="Times New Roman"/>
                <a:cs typeface="Times New Roman"/>
              </a:rPr>
              <a:t>Dans</a:t>
            </a:r>
            <a:r>
              <a:rPr sz="770" spc="29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le</a:t>
            </a:r>
            <a:r>
              <a:rPr sz="770" spc="3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cadre</a:t>
            </a:r>
            <a:r>
              <a:rPr sz="770" spc="3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d’un</a:t>
            </a:r>
            <a:r>
              <a:rPr sz="770" spc="35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cycle</a:t>
            </a:r>
            <a:r>
              <a:rPr sz="770" spc="3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3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formation</a:t>
            </a:r>
            <a:r>
              <a:rPr sz="770" spc="35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3</a:t>
            </a:r>
            <a:r>
              <a:rPr sz="770" spc="22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ans</a:t>
            </a:r>
            <a:r>
              <a:rPr sz="770" spc="29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au</a:t>
            </a:r>
            <a:r>
              <a:rPr sz="770" spc="35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baccalauréat</a:t>
            </a:r>
            <a:r>
              <a:rPr sz="770" spc="3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professionnel,</a:t>
            </a:r>
            <a:r>
              <a:rPr sz="770" spc="35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22</a:t>
            </a:r>
            <a:r>
              <a:rPr sz="770" spc="35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semaines</a:t>
            </a:r>
            <a:r>
              <a:rPr sz="770" spc="29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3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périodes</a:t>
            </a:r>
            <a:r>
              <a:rPr sz="770" spc="29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42" dirty="0">
                <a:latin typeface="Times New Roman"/>
                <a:cs typeface="Times New Roman"/>
              </a:rPr>
              <a:t> </a:t>
            </a:r>
            <a:r>
              <a:rPr sz="770" spc="-13" dirty="0">
                <a:latin typeface="Times New Roman"/>
                <a:cs typeface="Times New Roman"/>
              </a:rPr>
              <a:t>for- </a:t>
            </a:r>
            <a:r>
              <a:rPr sz="770" dirty="0">
                <a:latin typeface="Times New Roman"/>
                <a:cs typeface="Times New Roman"/>
              </a:rPr>
              <a:t>mation</a:t>
            </a:r>
            <a:r>
              <a:rPr sz="770" spc="-1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en milieu professionnel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sont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spc="-6" dirty="0">
                <a:latin typeface="Times New Roman"/>
                <a:cs typeface="Times New Roman"/>
              </a:rPr>
              <a:t>exigées.</a:t>
            </a:r>
            <a:endParaRPr sz="7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70">
              <a:latin typeface="Times New Roman"/>
              <a:cs typeface="Times New Roman"/>
            </a:endParaRPr>
          </a:p>
          <a:p>
            <a:pPr marL="8145" marR="4479" algn="just">
              <a:lnSpc>
                <a:spcPts val="885"/>
              </a:lnSpc>
            </a:pPr>
            <a:r>
              <a:rPr sz="770" dirty="0">
                <a:latin typeface="Times New Roman"/>
                <a:cs typeface="Times New Roman"/>
              </a:rPr>
              <a:t>Pour</a:t>
            </a:r>
            <a:r>
              <a:rPr sz="770" spc="2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les</a:t>
            </a:r>
            <a:r>
              <a:rPr sz="770" spc="22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élèves</a:t>
            </a:r>
            <a:r>
              <a:rPr sz="770" spc="19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intégrant</a:t>
            </a:r>
            <a:r>
              <a:rPr sz="770" spc="32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la</a:t>
            </a:r>
            <a:r>
              <a:rPr sz="770" spc="32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formation</a:t>
            </a:r>
            <a:r>
              <a:rPr sz="770" spc="22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en</a:t>
            </a:r>
            <a:r>
              <a:rPr sz="770" spc="2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classe</a:t>
            </a:r>
            <a:r>
              <a:rPr sz="770" spc="32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29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première,</a:t>
            </a:r>
            <a:r>
              <a:rPr sz="770" spc="2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les</a:t>
            </a:r>
            <a:r>
              <a:rPr sz="770" spc="19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périodes</a:t>
            </a:r>
            <a:r>
              <a:rPr sz="770" spc="22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32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formation</a:t>
            </a:r>
            <a:r>
              <a:rPr sz="770" spc="22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en</a:t>
            </a:r>
            <a:r>
              <a:rPr sz="770" spc="2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entreprise</a:t>
            </a:r>
            <a:r>
              <a:rPr sz="770" spc="32" dirty="0">
                <a:latin typeface="Times New Roman"/>
                <a:cs typeface="Times New Roman"/>
              </a:rPr>
              <a:t> </a:t>
            </a:r>
            <a:r>
              <a:rPr sz="770" spc="-6" dirty="0">
                <a:latin typeface="Times New Roman"/>
                <a:cs typeface="Times New Roman"/>
              </a:rPr>
              <a:t>doivent </a:t>
            </a:r>
            <a:r>
              <a:rPr sz="770" dirty="0">
                <a:latin typeface="Times New Roman"/>
                <a:cs typeface="Times New Roman"/>
              </a:rPr>
              <a:t>totaliser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au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minimum 16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semaines.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La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durée de chaque période ne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peut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être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inférieure à trois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spc="-6" dirty="0">
                <a:latin typeface="Times New Roman"/>
                <a:cs typeface="Times New Roman"/>
              </a:rPr>
              <a:t>semaines.</a:t>
            </a:r>
            <a:endParaRPr sz="7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70">
              <a:latin typeface="Times New Roman"/>
              <a:cs typeface="Times New Roman"/>
            </a:endParaRPr>
          </a:p>
          <a:p>
            <a:pPr marL="8145" marR="3258" algn="just">
              <a:lnSpc>
                <a:spcPts val="885"/>
              </a:lnSpc>
            </a:pPr>
            <a:r>
              <a:rPr sz="770" dirty="0">
                <a:latin typeface="Times New Roman"/>
                <a:cs typeface="Times New Roman"/>
              </a:rPr>
              <a:t>Les</a:t>
            </a:r>
            <a:r>
              <a:rPr sz="770" spc="1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périodes</a:t>
            </a:r>
            <a:r>
              <a:rPr sz="770" spc="19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29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formation</a:t>
            </a:r>
            <a:r>
              <a:rPr sz="770" spc="22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font</a:t>
            </a:r>
            <a:r>
              <a:rPr sz="770" spc="2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partie</a:t>
            </a:r>
            <a:r>
              <a:rPr sz="770" spc="32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intégrante</a:t>
            </a:r>
            <a:r>
              <a:rPr sz="770" spc="29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29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la</a:t>
            </a:r>
            <a:r>
              <a:rPr sz="770" spc="29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formation</a:t>
            </a:r>
            <a:r>
              <a:rPr sz="770" spc="19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et</a:t>
            </a:r>
            <a:r>
              <a:rPr sz="770" spc="29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sont</a:t>
            </a:r>
            <a:r>
              <a:rPr sz="770" spc="29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obligatoires</a:t>
            </a:r>
            <a:r>
              <a:rPr sz="770" spc="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dans</a:t>
            </a:r>
            <a:r>
              <a:rPr sz="770" spc="1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le</a:t>
            </a:r>
            <a:r>
              <a:rPr sz="770" spc="29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cadre</a:t>
            </a:r>
            <a:r>
              <a:rPr sz="770" spc="29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29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la</a:t>
            </a:r>
            <a:r>
              <a:rPr sz="770" spc="29" dirty="0">
                <a:latin typeface="Times New Roman"/>
                <a:cs typeface="Times New Roman"/>
              </a:rPr>
              <a:t> </a:t>
            </a:r>
            <a:r>
              <a:rPr sz="770" spc="-6" dirty="0">
                <a:latin typeface="Times New Roman"/>
                <a:cs typeface="Times New Roman"/>
              </a:rPr>
              <a:t>déli- </a:t>
            </a:r>
            <a:r>
              <a:rPr sz="770" dirty="0">
                <a:latin typeface="Times New Roman"/>
                <a:cs typeface="Times New Roman"/>
              </a:rPr>
              <a:t>vrance</a:t>
            </a:r>
            <a:r>
              <a:rPr sz="770" spc="141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131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l’examen.</a:t>
            </a:r>
            <a:r>
              <a:rPr sz="770" spc="13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Elles</a:t>
            </a:r>
            <a:r>
              <a:rPr sz="770" spc="135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sont</a:t>
            </a:r>
            <a:r>
              <a:rPr sz="770" spc="144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d’autant</a:t>
            </a:r>
            <a:r>
              <a:rPr sz="770" spc="131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plus</a:t>
            </a:r>
            <a:r>
              <a:rPr sz="770" spc="135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importantes</a:t>
            </a:r>
            <a:r>
              <a:rPr sz="770" spc="135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qu’elles</a:t>
            </a:r>
            <a:r>
              <a:rPr sz="770" spc="135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permettent</a:t>
            </a:r>
            <a:r>
              <a:rPr sz="770" spc="144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au</a:t>
            </a:r>
            <a:r>
              <a:rPr sz="770" spc="125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stagiaire</a:t>
            </a:r>
            <a:r>
              <a:rPr sz="770" spc="144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d’être</a:t>
            </a:r>
            <a:r>
              <a:rPr sz="770" spc="144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au</a:t>
            </a:r>
            <a:r>
              <a:rPr sz="770" spc="138" dirty="0">
                <a:latin typeface="Times New Roman"/>
                <a:cs typeface="Times New Roman"/>
              </a:rPr>
              <a:t> </a:t>
            </a:r>
            <a:r>
              <a:rPr sz="770" spc="-13" dirty="0">
                <a:latin typeface="Times New Roman"/>
                <a:cs typeface="Times New Roman"/>
              </a:rPr>
              <a:t>plus </a:t>
            </a:r>
            <a:r>
              <a:rPr sz="770" dirty="0">
                <a:latin typeface="Times New Roman"/>
                <a:cs typeface="Times New Roman"/>
              </a:rPr>
              <a:t>proche</a:t>
            </a:r>
            <a:r>
              <a:rPr sz="770" spc="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1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la</a:t>
            </a:r>
            <a:r>
              <a:rPr sz="770" spc="1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réalité</a:t>
            </a:r>
            <a:r>
              <a:rPr sz="770" spc="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du</a:t>
            </a:r>
            <a:r>
              <a:rPr sz="770" spc="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monde</a:t>
            </a:r>
            <a:r>
              <a:rPr sz="770" spc="1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professionnel</a:t>
            </a:r>
            <a:r>
              <a:rPr sz="770" spc="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et</a:t>
            </a:r>
            <a:r>
              <a:rPr sz="770" spc="1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d’acquérir les</a:t>
            </a:r>
            <a:r>
              <a:rPr sz="770" spc="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compétences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professionnelles</a:t>
            </a:r>
            <a:r>
              <a:rPr sz="770" spc="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nécessaires</a:t>
            </a:r>
            <a:r>
              <a:rPr sz="770" spc="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à</a:t>
            </a:r>
            <a:r>
              <a:rPr sz="770" spc="16" dirty="0">
                <a:latin typeface="Times New Roman"/>
                <a:cs typeface="Times New Roman"/>
              </a:rPr>
              <a:t> </a:t>
            </a:r>
            <a:r>
              <a:rPr sz="770" spc="-16" dirty="0">
                <a:latin typeface="Times New Roman"/>
                <a:cs typeface="Times New Roman"/>
              </a:rPr>
              <a:t>son </a:t>
            </a:r>
            <a:r>
              <a:rPr sz="770" spc="-6" dirty="0">
                <a:latin typeface="Times New Roman"/>
                <a:cs typeface="Times New Roman"/>
              </a:rPr>
              <a:t>insertion.</a:t>
            </a:r>
            <a:endParaRPr sz="7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70">
              <a:latin typeface="Times New Roman"/>
              <a:cs typeface="Times New Roman"/>
            </a:endParaRPr>
          </a:p>
          <a:p>
            <a:pPr marL="8145" marR="3258" algn="just">
              <a:lnSpc>
                <a:spcPts val="885"/>
              </a:lnSpc>
            </a:pPr>
            <a:r>
              <a:rPr sz="770" dirty="0">
                <a:latin typeface="Times New Roman"/>
                <a:cs typeface="Times New Roman"/>
              </a:rPr>
              <a:t>Dans</a:t>
            </a:r>
            <a:r>
              <a:rPr sz="770" spc="10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un</a:t>
            </a:r>
            <a:r>
              <a:rPr sz="770" spc="112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souci</a:t>
            </a:r>
            <a:r>
              <a:rPr sz="770" spc="115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115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continuité</a:t>
            </a:r>
            <a:r>
              <a:rPr sz="770" spc="115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pédagogique</a:t>
            </a:r>
            <a:r>
              <a:rPr sz="770" spc="115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et</a:t>
            </a:r>
            <a:r>
              <a:rPr sz="770" spc="115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en</a:t>
            </a:r>
            <a:r>
              <a:rPr sz="770" spc="99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tenant</a:t>
            </a:r>
            <a:r>
              <a:rPr sz="770" spc="115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compte</a:t>
            </a:r>
            <a:r>
              <a:rPr sz="770" spc="115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des</a:t>
            </a:r>
            <a:r>
              <a:rPr sz="770" spc="10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contraintes</a:t>
            </a:r>
            <a:r>
              <a:rPr sz="770" spc="10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réglementaires</a:t>
            </a:r>
            <a:r>
              <a:rPr sz="770" spc="10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et</a:t>
            </a:r>
            <a:r>
              <a:rPr sz="770" spc="115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des</a:t>
            </a:r>
            <a:r>
              <a:rPr sz="770" spc="106" dirty="0">
                <a:latin typeface="Times New Roman"/>
                <a:cs typeface="Times New Roman"/>
              </a:rPr>
              <a:t> </a:t>
            </a:r>
            <a:r>
              <a:rPr sz="770" spc="-13" dirty="0">
                <a:latin typeface="Times New Roman"/>
                <a:cs typeface="Times New Roman"/>
              </a:rPr>
              <a:t>con- </a:t>
            </a:r>
            <a:r>
              <a:rPr sz="770" dirty="0">
                <a:latin typeface="Times New Roman"/>
                <a:cs typeface="Times New Roman"/>
              </a:rPr>
              <a:t>traintes</a:t>
            </a:r>
            <a:r>
              <a:rPr sz="770" spc="32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matérielles</a:t>
            </a:r>
            <a:r>
              <a:rPr sz="770" spc="42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des</a:t>
            </a:r>
            <a:r>
              <a:rPr sz="770" spc="42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entreprises</a:t>
            </a:r>
            <a:r>
              <a:rPr sz="770" spc="29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et</a:t>
            </a:r>
            <a:r>
              <a:rPr sz="770" spc="51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des</a:t>
            </a:r>
            <a:r>
              <a:rPr sz="770" spc="42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établissements</a:t>
            </a:r>
            <a:r>
              <a:rPr sz="770" spc="42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scolaires.</a:t>
            </a:r>
            <a:r>
              <a:rPr sz="770" spc="4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L’équipe</a:t>
            </a:r>
            <a:r>
              <a:rPr sz="770" spc="3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éducative</a:t>
            </a:r>
            <a:r>
              <a:rPr sz="770" spc="51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organise</a:t>
            </a:r>
            <a:r>
              <a:rPr sz="770" spc="3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les</a:t>
            </a:r>
            <a:r>
              <a:rPr sz="770" spc="42" dirty="0">
                <a:latin typeface="Times New Roman"/>
                <a:cs typeface="Times New Roman"/>
              </a:rPr>
              <a:t> </a:t>
            </a:r>
            <a:r>
              <a:rPr sz="770" spc="-6" dirty="0">
                <a:latin typeface="Times New Roman"/>
                <a:cs typeface="Times New Roman"/>
              </a:rPr>
              <a:t>périodes </a:t>
            </a:r>
            <a:r>
              <a:rPr sz="770" dirty="0">
                <a:latin typeface="Times New Roman"/>
                <a:cs typeface="Times New Roman"/>
              </a:rPr>
              <a:t>en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entreprise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sur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le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cycle de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spc="-6" dirty="0">
                <a:latin typeface="Times New Roman"/>
                <a:cs typeface="Times New Roman"/>
              </a:rPr>
              <a:t>formation.</a:t>
            </a:r>
            <a:endParaRPr sz="7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70">
              <a:latin typeface="Times New Roman"/>
              <a:cs typeface="Times New Roman"/>
            </a:endParaRPr>
          </a:p>
          <a:p>
            <a:pPr marL="8145" marR="5701" algn="just">
              <a:lnSpc>
                <a:spcPts val="885"/>
              </a:lnSpc>
            </a:pPr>
            <a:r>
              <a:rPr sz="770" b="1" dirty="0">
                <a:solidFill>
                  <a:srgbClr val="FF0000"/>
                </a:solidFill>
                <a:latin typeface="Times New Roman"/>
                <a:cs typeface="Times New Roman"/>
              </a:rPr>
              <a:t>Toute</a:t>
            </a:r>
            <a:r>
              <a:rPr sz="770" b="1" spc="6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770" b="1" dirty="0">
                <a:solidFill>
                  <a:srgbClr val="FF0000"/>
                </a:solidFill>
                <a:latin typeface="Times New Roman"/>
                <a:cs typeface="Times New Roman"/>
              </a:rPr>
              <a:t>absence</a:t>
            </a:r>
            <a:r>
              <a:rPr sz="770" b="1" spc="7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770" b="1" dirty="0">
                <a:solidFill>
                  <a:srgbClr val="FF0000"/>
                </a:solidFill>
                <a:latin typeface="Times New Roman"/>
                <a:cs typeface="Times New Roman"/>
              </a:rPr>
              <a:t>doit</a:t>
            </a:r>
            <a:r>
              <a:rPr sz="770" b="1" spc="7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770" b="1" dirty="0">
                <a:solidFill>
                  <a:srgbClr val="FF0000"/>
                </a:solidFill>
                <a:latin typeface="Times New Roman"/>
                <a:cs typeface="Times New Roman"/>
              </a:rPr>
              <a:t>être</a:t>
            </a:r>
            <a:r>
              <a:rPr sz="770" b="1" spc="6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770" b="1" dirty="0">
                <a:solidFill>
                  <a:srgbClr val="FF0000"/>
                </a:solidFill>
                <a:latin typeface="Times New Roman"/>
                <a:cs typeface="Times New Roman"/>
              </a:rPr>
              <a:t>rattrapée</a:t>
            </a:r>
            <a:r>
              <a:rPr sz="770" b="1" spc="7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770" b="1" dirty="0">
                <a:solidFill>
                  <a:srgbClr val="FF0000"/>
                </a:solidFill>
                <a:latin typeface="Times New Roman"/>
                <a:cs typeface="Times New Roman"/>
              </a:rPr>
              <a:t>sous</a:t>
            </a:r>
            <a:r>
              <a:rPr sz="770" b="1" spc="6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770" b="1" dirty="0">
                <a:solidFill>
                  <a:srgbClr val="FF0000"/>
                </a:solidFill>
                <a:latin typeface="Times New Roman"/>
                <a:cs typeface="Times New Roman"/>
              </a:rPr>
              <a:t>couvert</a:t>
            </a:r>
            <a:r>
              <a:rPr sz="770" b="1" spc="7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770" b="1" dirty="0">
                <a:solidFill>
                  <a:srgbClr val="FF0000"/>
                </a:solidFill>
                <a:latin typeface="Times New Roman"/>
                <a:cs typeface="Times New Roman"/>
              </a:rPr>
              <a:t>d’un</a:t>
            </a:r>
            <a:r>
              <a:rPr sz="770" b="1" spc="6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770" b="1" dirty="0">
                <a:solidFill>
                  <a:srgbClr val="FF0000"/>
                </a:solidFill>
                <a:latin typeface="Times New Roman"/>
                <a:cs typeface="Times New Roman"/>
              </a:rPr>
              <a:t>avenant</a:t>
            </a:r>
            <a:r>
              <a:rPr sz="770" b="1" spc="7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770" b="1" dirty="0">
                <a:solidFill>
                  <a:srgbClr val="FF0000"/>
                </a:solidFill>
                <a:latin typeface="Times New Roman"/>
                <a:cs typeface="Times New Roman"/>
              </a:rPr>
              <a:t>à</a:t>
            </a:r>
            <a:r>
              <a:rPr sz="770" b="1" spc="7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770" b="1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770" b="1" spc="7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770" b="1" dirty="0">
                <a:solidFill>
                  <a:srgbClr val="FF0000"/>
                </a:solidFill>
                <a:latin typeface="Times New Roman"/>
                <a:cs typeface="Times New Roman"/>
              </a:rPr>
              <a:t>convention</a:t>
            </a:r>
            <a:r>
              <a:rPr sz="770" b="1" spc="6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770" b="1" dirty="0">
                <a:solidFill>
                  <a:srgbClr val="FF0000"/>
                </a:solidFill>
                <a:latin typeface="Times New Roman"/>
                <a:cs typeface="Times New Roman"/>
              </a:rPr>
              <a:t>préalablement</a:t>
            </a:r>
            <a:r>
              <a:rPr sz="770" b="1" spc="7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770" b="1" dirty="0">
                <a:solidFill>
                  <a:srgbClr val="FF0000"/>
                </a:solidFill>
                <a:latin typeface="Times New Roman"/>
                <a:cs typeface="Times New Roman"/>
              </a:rPr>
              <a:t>signée</a:t>
            </a:r>
            <a:r>
              <a:rPr sz="770" b="1" spc="7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770" b="1" spc="-32" dirty="0">
                <a:solidFill>
                  <a:srgbClr val="FF0000"/>
                </a:solidFill>
                <a:latin typeface="Times New Roman"/>
                <a:cs typeface="Times New Roman"/>
              </a:rPr>
              <a:t>à </a:t>
            </a:r>
            <a:r>
              <a:rPr sz="770" b="1" dirty="0">
                <a:solidFill>
                  <a:srgbClr val="FF0000"/>
                </a:solidFill>
                <a:latin typeface="Times New Roman"/>
                <a:cs typeface="Times New Roman"/>
              </a:rPr>
              <a:t>ladite</a:t>
            </a:r>
            <a:r>
              <a:rPr sz="770" b="1" spc="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770" b="1" spc="-6" dirty="0">
                <a:solidFill>
                  <a:srgbClr val="FF0000"/>
                </a:solidFill>
                <a:latin typeface="Times New Roman"/>
                <a:cs typeface="Times New Roman"/>
              </a:rPr>
              <a:t>période.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09717" y="2796956"/>
            <a:ext cx="4364441" cy="139824"/>
          </a:xfrm>
          <a:prstGeom prst="rect">
            <a:avLst/>
          </a:prstGeom>
          <a:solidFill>
            <a:srgbClr val="B98BDC"/>
          </a:solidFill>
          <a:ln w="5092">
            <a:solidFill>
              <a:srgbClr val="000000"/>
            </a:solidFill>
          </a:ln>
        </p:spPr>
        <p:txBody>
          <a:bodyPr vert="horz" wrap="square" lIns="0" tIns="1629" rIns="0" bIns="0" rtlCol="0">
            <a:spAutoFit/>
          </a:bodyPr>
          <a:lstStyle/>
          <a:p>
            <a:pPr marL="814" algn="ctr">
              <a:spcBef>
                <a:spcPts val="13"/>
              </a:spcBef>
            </a:pPr>
            <a:r>
              <a:rPr sz="898" b="1" dirty="0">
                <a:solidFill>
                  <a:srgbClr val="FFFFFF"/>
                </a:solidFill>
                <a:latin typeface="Times New Roman"/>
                <a:cs typeface="Times New Roman"/>
              </a:rPr>
              <a:t>SUIVI</a:t>
            </a:r>
            <a:r>
              <a:rPr sz="898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98" b="1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898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98" b="1" dirty="0">
                <a:solidFill>
                  <a:srgbClr val="FFFFFF"/>
                </a:solidFill>
                <a:latin typeface="Times New Roman"/>
                <a:cs typeface="Times New Roman"/>
              </a:rPr>
              <a:t>PFMP</a:t>
            </a:r>
            <a:r>
              <a:rPr sz="898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98" b="1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898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98" b="1" dirty="0">
                <a:solidFill>
                  <a:srgbClr val="FFFFFF"/>
                </a:solidFill>
                <a:latin typeface="Times New Roman"/>
                <a:cs typeface="Times New Roman"/>
              </a:rPr>
              <a:t>L’AMONT</a:t>
            </a:r>
            <a:r>
              <a:rPr sz="898" b="1" spc="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98" b="1" dirty="0">
                <a:solidFill>
                  <a:srgbClr val="FFFFFF"/>
                </a:solidFill>
                <a:latin typeface="Times New Roman"/>
                <a:cs typeface="Times New Roman"/>
              </a:rPr>
              <a:t>VERS</a:t>
            </a:r>
            <a:r>
              <a:rPr sz="898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98" b="1" spc="-6" dirty="0">
                <a:solidFill>
                  <a:srgbClr val="FFFFFF"/>
                </a:solidFill>
                <a:latin typeface="Times New Roman"/>
                <a:cs typeface="Times New Roman"/>
              </a:rPr>
              <a:t>L’AVAL</a:t>
            </a:r>
            <a:endParaRPr sz="898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1937" y="3399677"/>
            <a:ext cx="97738" cy="9773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1937" y="3722215"/>
            <a:ext cx="97738" cy="9773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1937" y="3942127"/>
            <a:ext cx="97738" cy="9773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1937" y="4266295"/>
            <a:ext cx="97738" cy="9773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1937" y="4588832"/>
            <a:ext cx="97738" cy="9773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1937" y="5118250"/>
            <a:ext cx="97738" cy="9773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1937" y="5338162"/>
            <a:ext cx="97738" cy="9773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1937" y="5660700"/>
            <a:ext cx="97738" cy="9773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1937" y="5880613"/>
            <a:ext cx="97738" cy="9773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947184" y="2935419"/>
            <a:ext cx="4354260" cy="3428126"/>
          </a:xfrm>
          <a:prstGeom prst="rect">
            <a:avLst/>
          </a:prstGeom>
        </p:spPr>
        <p:txBody>
          <a:bodyPr vert="horz" wrap="square" lIns="0" tIns="15883" rIns="0" bIns="0" rtlCol="0">
            <a:spAutoFit/>
          </a:bodyPr>
          <a:lstStyle/>
          <a:p>
            <a:pPr marL="1369499" marR="3258" indent="-1312894">
              <a:lnSpc>
                <a:spcPts val="885"/>
              </a:lnSpc>
              <a:spcBef>
                <a:spcPts val="125"/>
              </a:spcBef>
            </a:pPr>
            <a:r>
              <a:rPr sz="770" i="1" dirty="0">
                <a:latin typeface="Times New Roman"/>
                <a:cs typeface="Times New Roman"/>
              </a:rPr>
              <a:t>(A</a:t>
            </a:r>
            <a:r>
              <a:rPr sz="770" i="1" spc="-3" dirty="0">
                <a:latin typeface="Times New Roman"/>
                <a:cs typeface="Times New Roman"/>
              </a:rPr>
              <a:t> </a:t>
            </a:r>
            <a:r>
              <a:rPr sz="770" i="1" dirty="0">
                <a:latin typeface="Times New Roman"/>
                <a:cs typeface="Times New Roman"/>
              </a:rPr>
              <a:t>adapter</a:t>
            </a:r>
            <a:r>
              <a:rPr sz="770" i="1" spc="-10" dirty="0">
                <a:latin typeface="Times New Roman"/>
                <a:cs typeface="Times New Roman"/>
              </a:rPr>
              <a:t> </a:t>
            </a:r>
            <a:r>
              <a:rPr sz="770" i="1" dirty="0">
                <a:latin typeface="Times New Roman"/>
                <a:cs typeface="Times New Roman"/>
              </a:rPr>
              <a:t>selon</a:t>
            </a:r>
            <a:r>
              <a:rPr sz="770" i="1" spc="-3" dirty="0">
                <a:latin typeface="Times New Roman"/>
                <a:cs typeface="Times New Roman"/>
              </a:rPr>
              <a:t> </a:t>
            </a:r>
            <a:r>
              <a:rPr sz="770" i="1" dirty="0">
                <a:latin typeface="Times New Roman"/>
                <a:cs typeface="Times New Roman"/>
              </a:rPr>
              <a:t>le protocole d’organisation</a:t>
            </a:r>
            <a:r>
              <a:rPr sz="770" i="1" spc="-3" dirty="0">
                <a:latin typeface="Times New Roman"/>
                <a:cs typeface="Times New Roman"/>
              </a:rPr>
              <a:t> </a:t>
            </a:r>
            <a:r>
              <a:rPr sz="770" i="1" dirty="0">
                <a:latin typeface="Times New Roman"/>
                <a:cs typeface="Times New Roman"/>
              </a:rPr>
              <a:t>spécifique à</a:t>
            </a:r>
            <a:r>
              <a:rPr sz="770" i="1" spc="-3" dirty="0">
                <a:latin typeface="Times New Roman"/>
                <a:cs typeface="Times New Roman"/>
              </a:rPr>
              <a:t> </a:t>
            </a:r>
            <a:r>
              <a:rPr sz="770" i="1" dirty="0">
                <a:latin typeface="Times New Roman"/>
                <a:cs typeface="Times New Roman"/>
              </a:rPr>
              <a:t>l’établissement</a:t>
            </a:r>
            <a:r>
              <a:rPr sz="770" i="1" spc="-13" dirty="0">
                <a:latin typeface="Times New Roman"/>
                <a:cs typeface="Times New Roman"/>
              </a:rPr>
              <a:t> </a:t>
            </a:r>
            <a:r>
              <a:rPr sz="770" i="1" dirty="0">
                <a:latin typeface="Times New Roman"/>
                <a:cs typeface="Times New Roman"/>
              </a:rPr>
              <a:t>et dans</a:t>
            </a:r>
            <a:r>
              <a:rPr sz="770" i="1" spc="-10" dirty="0">
                <a:latin typeface="Times New Roman"/>
                <a:cs typeface="Times New Roman"/>
              </a:rPr>
              <a:t> </a:t>
            </a:r>
            <a:r>
              <a:rPr sz="770" i="1" dirty="0">
                <a:latin typeface="Times New Roman"/>
                <a:cs typeface="Times New Roman"/>
              </a:rPr>
              <a:t>le</a:t>
            </a:r>
            <a:r>
              <a:rPr sz="770" i="1" spc="-13" dirty="0">
                <a:latin typeface="Times New Roman"/>
                <a:cs typeface="Times New Roman"/>
              </a:rPr>
              <a:t> </a:t>
            </a:r>
            <a:r>
              <a:rPr sz="770" i="1" dirty="0">
                <a:latin typeface="Times New Roman"/>
                <a:cs typeface="Times New Roman"/>
              </a:rPr>
              <a:t>respect des</a:t>
            </a:r>
            <a:r>
              <a:rPr sz="770" i="1" spc="-10" dirty="0">
                <a:latin typeface="Times New Roman"/>
                <a:cs typeface="Times New Roman"/>
              </a:rPr>
              <a:t> </a:t>
            </a:r>
            <a:r>
              <a:rPr sz="770" i="1" spc="-6" dirty="0">
                <a:latin typeface="Times New Roman"/>
                <a:cs typeface="Times New Roman"/>
              </a:rPr>
              <a:t>recommanda- </a:t>
            </a:r>
            <a:r>
              <a:rPr sz="770" i="1" dirty="0">
                <a:latin typeface="Times New Roman"/>
                <a:cs typeface="Times New Roman"/>
              </a:rPr>
              <a:t>tions</a:t>
            </a:r>
            <a:r>
              <a:rPr sz="770" i="1" spc="-10" dirty="0">
                <a:latin typeface="Times New Roman"/>
                <a:cs typeface="Times New Roman"/>
              </a:rPr>
              <a:t> </a:t>
            </a:r>
            <a:r>
              <a:rPr sz="770" i="1" dirty="0">
                <a:latin typeface="Times New Roman"/>
                <a:cs typeface="Times New Roman"/>
              </a:rPr>
              <a:t>pédagogiques</a:t>
            </a:r>
            <a:r>
              <a:rPr sz="770" i="1" spc="-6" dirty="0">
                <a:latin typeface="Times New Roman"/>
                <a:cs typeface="Times New Roman"/>
              </a:rPr>
              <a:t> </a:t>
            </a:r>
            <a:r>
              <a:rPr sz="770" i="1" dirty="0">
                <a:latin typeface="Times New Roman"/>
                <a:cs typeface="Times New Roman"/>
              </a:rPr>
              <a:t>du</a:t>
            </a:r>
            <a:r>
              <a:rPr sz="770" i="1" spc="6" dirty="0">
                <a:latin typeface="Times New Roman"/>
                <a:cs typeface="Times New Roman"/>
              </a:rPr>
              <a:t> </a:t>
            </a:r>
            <a:r>
              <a:rPr sz="770" i="1" dirty="0">
                <a:latin typeface="Times New Roman"/>
                <a:cs typeface="Times New Roman"/>
              </a:rPr>
              <a:t>corps</a:t>
            </a:r>
            <a:r>
              <a:rPr sz="770" i="1" spc="-3" dirty="0">
                <a:latin typeface="Times New Roman"/>
                <a:cs typeface="Times New Roman"/>
              </a:rPr>
              <a:t> </a:t>
            </a:r>
            <a:r>
              <a:rPr sz="770" i="1" spc="-6" dirty="0">
                <a:latin typeface="Times New Roman"/>
                <a:cs typeface="Times New Roman"/>
              </a:rPr>
              <a:t>d’inspection)</a:t>
            </a:r>
            <a:endParaRPr sz="770">
              <a:latin typeface="Times New Roman"/>
              <a:cs typeface="Times New Roman"/>
            </a:endParaRPr>
          </a:p>
          <a:p>
            <a:pPr marL="8145">
              <a:lnSpc>
                <a:spcPts val="863"/>
              </a:lnSpc>
            </a:pPr>
            <a:r>
              <a:rPr sz="770" b="1" spc="-6" dirty="0">
                <a:latin typeface="Times New Roman"/>
                <a:cs typeface="Times New Roman"/>
              </a:rPr>
              <a:t>Préalable</a:t>
            </a:r>
            <a:endParaRPr sz="770">
              <a:latin typeface="Times New Roman"/>
              <a:cs typeface="Times New Roman"/>
            </a:endParaRPr>
          </a:p>
          <a:p>
            <a:pPr>
              <a:spcBef>
                <a:spcPts val="26"/>
              </a:spcBef>
            </a:pPr>
            <a:endParaRPr sz="866">
              <a:latin typeface="Times New Roman"/>
              <a:cs typeface="Times New Roman"/>
            </a:endParaRPr>
          </a:p>
          <a:p>
            <a:pPr marL="301347" marR="67192" indent="-24841">
              <a:lnSpc>
                <a:spcPts val="808"/>
              </a:lnSpc>
            </a:pPr>
            <a:r>
              <a:rPr sz="705" dirty="0">
                <a:latin typeface="Times New Roman"/>
                <a:cs typeface="Times New Roman"/>
              </a:rPr>
              <a:t>Réunion</a:t>
            </a:r>
            <a:r>
              <a:rPr sz="705" spc="42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pédagogique</a:t>
            </a:r>
            <a:r>
              <a:rPr sz="705" spc="51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par</a:t>
            </a:r>
            <a:r>
              <a:rPr sz="705" spc="51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classe</a:t>
            </a:r>
            <a:r>
              <a:rPr sz="705" spc="51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à</a:t>
            </a:r>
            <a:r>
              <a:rPr sz="705" spc="51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déterminer</a:t>
            </a:r>
            <a:r>
              <a:rPr sz="705" spc="51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en</a:t>
            </a:r>
            <a:r>
              <a:rPr sz="705" spc="61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début</a:t>
            </a:r>
            <a:r>
              <a:rPr sz="705" spc="42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d’année</a:t>
            </a:r>
            <a:r>
              <a:rPr sz="705" spc="51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pour</a:t>
            </a:r>
            <a:r>
              <a:rPr sz="705" spc="51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affecter</a:t>
            </a:r>
            <a:r>
              <a:rPr sz="705" spc="51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à</a:t>
            </a:r>
            <a:r>
              <a:rPr sz="705" spc="51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chaque</a:t>
            </a:r>
            <a:r>
              <a:rPr sz="705" spc="51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professeur</a:t>
            </a:r>
            <a:r>
              <a:rPr sz="705" spc="55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un</a:t>
            </a:r>
            <a:r>
              <a:rPr sz="705" spc="64" dirty="0">
                <a:latin typeface="Times New Roman"/>
                <a:cs typeface="Times New Roman"/>
              </a:rPr>
              <a:t> </a:t>
            </a:r>
            <a:r>
              <a:rPr sz="705" spc="-6" dirty="0">
                <a:latin typeface="Times New Roman"/>
                <a:cs typeface="Times New Roman"/>
              </a:rPr>
              <a:t>nombre </a:t>
            </a:r>
            <a:r>
              <a:rPr sz="705" dirty="0">
                <a:latin typeface="Times New Roman"/>
                <a:cs typeface="Times New Roman"/>
              </a:rPr>
              <a:t>d’élèves</a:t>
            </a:r>
            <a:r>
              <a:rPr sz="705" spc="-19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à</a:t>
            </a:r>
            <a:r>
              <a:rPr sz="705" spc="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suivre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(orienter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et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accompagner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les démarches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entreprises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par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le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ou</a:t>
            </a:r>
            <a:r>
              <a:rPr sz="705" spc="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les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spc="-6" dirty="0">
                <a:latin typeface="Times New Roman"/>
                <a:cs typeface="Times New Roman"/>
              </a:rPr>
              <a:t>élève(s)).</a:t>
            </a:r>
            <a:endParaRPr sz="705">
              <a:latin typeface="Times New Roman"/>
              <a:cs typeface="Times New Roman"/>
            </a:endParaRPr>
          </a:p>
          <a:p>
            <a:pPr>
              <a:spcBef>
                <a:spcPts val="16"/>
              </a:spcBef>
            </a:pPr>
            <a:endParaRPr sz="737">
              <a:latin typeface="Times New Roman"/>
              <a:cs typeface="Times New Roman"/>
            </a:endParaRPr>
          </a:p>
          <a:p>
            <a:pPr marL="275284"/>
            <a:r>
              <a:rPr sz="705" dirty="0">
                <a:latin typeface="Times New Roman"/>
                <a:cs typeface="Times New Roman"/>
              </a:rPr>
              <a:t>Le</a:t>
            </a:r>
            <a:r>
              <a:rPr sz="705" spc="-1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professeur</a:t>
            </a:r>
            <a:r>
              <a:rPr sz="705" spc="-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principal</a:t>
            </a:r>
            <a:r>
              <a:rPr sz="705" spc="-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transmet</a:t>
            </a:r>
            <a:r>
              <a:rPr sz="705" spc="-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à</a:t>
            </a:r>
            <a:r>
              <a:rPr sz="705" spc="-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chaque</a:t>
            </a:r>
            <a:r>
              <a:rPr sz="705" spc="-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élève</a:t>
            </a:r>
            <a:r>
              <a:rPr sz="705" spc="-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le</a:t>
            </a:r>
            <a:r>
              <a:rPr sz="705" spc="-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nom</a:t>
            </a:r>
            <a:r>
              <a:rPr sz="705" spc="-1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de</a:t>
            </a:r>
            <a:r>
              <a:rPr sz="705" spc="-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l’enseignant</a:t>
            </a:r>
            <a:r>
              <a:rPr sz="705" spc="-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qui</a:t>
            </a:r>
            <a:r>
              <a:rPr sz="705" spc="-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sera</a:t>
            </a:r>
            <a:r>
              <a:rPr sz="705" spc="-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chargé</a:t>
            </a:r>
            <a:r>
              <a:rPr sz="705" spc="-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de</a:t>
            </a:r>
            <a:r>
              <a:rPr sz="705" spc="-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son</a:t>
            </a:r>
            <a:r>
              <a:rPr sz="705" spc="10" dirty="0">
                <a:latin typeface="Times New Roman"/>
                <a:cs typeface="Times New Roman"/>
              </a:rPr>
              <a:t> </a:t>
            </a:r>
            <a:r>
              <a:rPr sz="705" spc="-6" dirty="0">
                <a:latin typeface="Times New Roman"/>
                <a:cs typeface="Times New Roman"/>
              </a:rPr>
              <a:t>suivi.</a:t>
            </a:r>
            <a:endParaRPr sz="705">
              <a:latin typeface="Times New Roman"/>
              <a:cs typeface="Times New Roman"/>
            </a:endParaRPr>
          </a:p>
          <a:p>
            <a:pPr>
              <a:spcBef>
                <a:spcPts val="22"/>
              </a:spcBef>
            </a:pPr>
            <a:endParaRPr sz="802">
              <a:latin typeface="Times New Roman"/>
              <a:cs typeface="Times New Roman"/>
            </a:endParaRPr>
          </a:p>
          <a:p>
            <a:pPr marL="301347" marR="68820" indent="-26470">
              <a:lnSpc>
                <a:spcPts val="808"/>
              </a:lnSpc>
            </a:pPr>
            <a:r>
              <a:rPr sz="705" dirty="0">
                <a:latin typeface="Times New Roman"/>
                <a:cs typeface="Times New Roman"/>
              </a:rPr>
              <a:t>Dans</a:t>
            </a:r>
            <a:r>
              <a:rPr sz="705" spc="-19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la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mesure</a:t>
            </a:r>
            <a:r>
              <a:rPr sz="705" spc="-1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du</a:t>
            </a:r>
            <a:r>
              <a:rPr sz="705" spc="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possible,</a:t>
            </a:r>
            <a:r>
              <a:rPr sz="705" spc="-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l’enseignant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référent</a:t>
            </a:r>
            <a:r>
              <a:rPr sz="705" spc="-1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pourra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être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l’enseignant</a:t>
            </a:r>
            <a:r>
              <a:rPr sz="705" spc="-1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chargé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du</a:t>
            </a:r>
            <a:r>
              <a:rPr sz="705" spc="-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suivi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en entreprise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pour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spc="-16" dirty="0">
                <a:latin typeface="Times New Roman"/>
                <a:cs typeface="Times New Roman"/>
              </a:rPr>
              <a:t>les </a:t>
            </a:r>
            <a:r>
              <a:rPr sz="705" dirty="0">
                <a:latin typeface="Times New Roman"/>
                <a:cs typeface="Times New Roman"/>
              </a:rPr>
              <a:t>deux</a:t>
            </a:r>
            <a:r>
              <a:rPr sz="705" spc="-29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périodes</a:t>
            </a:r>
            <a:r>
              <a:rPr sz="705" spc="-1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de</a:t>
            </a:r>
            <a:r>
              <a:rPr sz="705" spc="-19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formation</a:t>
            </a:r>
            <a:r>
              <a:rPr sz="705" spc="-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en</a:t>
            </a:r>
            <a:r>
              <a:rPr sz="705" spc="-22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milieu</a:t>
            </a:r>
            <a:r>
              <a:rPr sz="705" spc="-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professionnel</a:t>
            </a:r>
            <a:r>
              <a:rPr sz="705" spc="-29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qu’effectuera</a:t>
            </a:r>
            <a:r>
              <a:rPr sz="705" spc="-1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l’élève</a:t>
            </a:r>
            <a:r>
              <a:rPr sz="705" spc="-19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pendant</a:t>
            </a:r>
            <a:r>
              <a:rPr sz="705" spc="-1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l’année</a:t>
            </a:r>
            <a:r>
              <a:rPr sz="705" spc="-16" dirty="0">
                <a:latin typeface="Times New Roman"/>
                <a:cs typeface="Times New Roman"/>
              </a:rPr>
              <a:t> </a:t>
            </a:r>
            <a:r>
              <a:rPr sz="705" spc="-6" dirty="0">
                <a:latin typeface="Times New Roman"/>
                <a:cs typeface="Times New Roman"/>
              </a:rPr>
              <a:t>scolaire.</a:t>
            </a:r>
            <a:endParaRPr sz="705">
              <a:latin typeface="Times New Roman"/>
              <a:cs typeface="Times New Roman"/>
            </a:endParaRPr>
          </a:p>
          <a:p>
            <a:pPr>
              <a:spcBef>
                <a:spcPts val="13"/>
              </a:spcBef>
            </a:pPr>
            <a:endParaRPr sz="802">
              <a:latin typeface="Times New Roman"/>
              <a:cs typeface="Times New Roman"/>
            </a:endParaRPr>
          </a:p>
          <a:p>
            <a:pPr marL="301347" marR="68820" indent="-26470">
              <a:lnSpc>
                <a:spcPts val="808"/>
              </a:lnSpc>
            </a:pPr>
            <a:r>
              <a:rPr sz="705" dirty="0">
                <a:latin typeface="Times New Roman"/>
                <a:cs typeface="Times New Roman"/>
              </a:rPr>
              <a:t>Pour</a:t>
            </a:r>
            <a:r>
              <a:rPr sz="705" spc="-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le</a:t>
            </a:r>
            <a:r>
              <a:rPr sz="705" spc="-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suivi</a:t>
            </a:r>
            <a:r>
              <a:rPr sz="705" spc="-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de</a:t>
            </a:r>
            <a:r>
              <a:rPr sz="705" spc="-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l’élève</a:t>
            </a:r>
            <a:r>
              <a:rPr sz="705" spc="-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notamment</a:t>
            </a:r>
            <a:r>
              <a:rPr sz="705" spc="-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pour</a:t>
            </a:r>
            <a:r>
              <a:rPr sz="705" spc="-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les</a:t>
            </a:r>
            <a:r>
              <a:rPr sz="705" spc="-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classes</a:t>
            </a:r>
            <a:r>
              <a:rPr sz="705" spc="-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de</a:t>
            </a:r>
            <a:r>
              <a:rPr sz="705" spc="-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Première</a:t>
            </a:r>
            <a:r>
              <a:rPr sz="705" spc="-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et</a:t>
            </a:r>
            <a:r>
              <a:rPr sz="705" spc="-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de</a:t>
            </a:r>
            <a:r>
              <a:rPr sz="705" spc="-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Terminale, dans</a:t>
            </a:r>
            <a:r>
              <a:rPr sz="705" spc="-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la</a:t>
            </a:r>
            <a:r>
              <a:rPr sz="705" spc="-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mesure</a:t>
            </a:r>
            <a:r>
              <a:rPr sz="705" spc="-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du</a:t>
            </a:r>
            <a:r>
              <a:rPr sz="705" spc="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possible,</a:t>
            </a:r>
            <a:r>
              <a:rPr sz="705" spc="6" dirty="0">
                <a:latin typeface="Times New Roman"/>
                <a:cs typeface="Times New Roman"/>
              </a:rPr>
              <a:t> </a:t>
            </a:r>
            <a:r>
              <a:rPr sz="705" spc="-16" dirty="0">
                <a:latin typeface="Times New Roman"/>
                <a:cs typeface="Times New Roman"/>
              </a:rPr>
              <a:t>ce </a:t>
            </a:r>
            <a:r>
              <a:rPr sz="705" dirty="0">
                <a:latin typeface="Times New Roman"/>
                <a:cs typeface="Times New Roman"/>
              </a:rPr>
              <a:t>sera</a:t>
            </a:r>
            <a:r>
              <a:rPr sz="705" spc="-19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le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même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enseignant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qui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assurera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le suivi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de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l’élève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en</a:t>
            </a:r>
            <a:r>
              <a:rPr sz="705" spc="3" dirty="0">
                <a:latin typeface="Times New Roman"/>
                <a:cs typeface="Times New Roman"/>
              </a:rPr>
              <a:t> </a:t>
            </a:r>
            <a:r>
              <a:rPr sz="705" spc="-6" dirty="0">
                <a:latin typeface="Times New Roman"/>
                <a:cs typeface="Times New Roman"/>
              </a:rPr>
              <a:t>PFMP.</a:t>
            </a:r>
            <a:endParaRPr sz="705">
              <a:latin typeface="Times New Roman"/>
              <a:cs typeface="Times New Roman"/>
            </a:endParaRPr>
          </a:p>
          <a:p>
            <a:pPr>
              <a:spcBef>
                <a:spcPts val="3"/>
              </a:spcBef>
            </a:pPr>
            <a:endParaRPr sz="802">
              <a:latin typeface="Times New Roman"/>
              <a:cs typeface="Times New Roman"/>
            </a:endParaRPr>
          </a:p>
          <a:p>
            <a:pPr marL="301347" marR="69228" indent="-26470">
              <a:lnSpc>
                <a:spcPts val="808"/>
              </a:lnSpc>
            </a:pPr>
            <a:r>
              <a:rPr sz="705" dirty="0">
                <a:latin typeface="Times New Roman"/>
                <a:cs typeface="Times New Roman"/>
              </a:rPr>
              <a:t>Les</a:t>
            </a:r>
            <a:r>
              <a:rPr sz="705" spc="32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enseignants</a:t>
            </a:r>
            <a:r>
              <a:rPr sz="705" spc="38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de</a:t>
            </a:r>
            <a:r>
              <a:rPr sz="705" spc="42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spécialité</a:t>
            </a:r>
            <a:r>
              <a:rPr sz="705" spc="38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ont</a:t>
            </a:r>
            <a:r>
              <a:rPr sz="705" spc="42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la</a:t>
            </a:r>
            <a:r>
              <a:rPr sz="705" spc="38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responsabilité</a:t>
            </a:r>
            <a:r>
              <a:rPr sz="705" spc="42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de</a:t>
            </a:r>
            <a:r>
              <a:rPr sz="705" spc="38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la</a:t>
            </a:r>
            <a:r>
              <a:rPr sz="705" spc="38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négociation</a:t>
            </a:r>
            <a:r>
              <a:rPr sz="705" spc="51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des</a:t>
            </a:r>
            <a:r>
              <a:rPr sz="705" spc="38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activités</a:t>
            </a:r>
            <a:r>
              <a:rPr sz="705" spc="42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à</a:t>
            </a:r>
            <a:r>
              <a:rPr sz="705" spc="38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confier</a:t>
            </a:r>
            <a:r>
              <a:rPr sz="705" spc="51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aux</a:t>
            </a:r>
            <a:r>
              <a:rPr sz="705" spc="51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élèves</a:t>
            </a:r>
            <a:r>
              <a:rPr sz="705" spc="38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et</a:t>
            </a:r>
            <a:r>
              <a:rPr sz="705" spc="42" dirty="0">
                <a:latin typeface="Times New Roman"/>
                <a:cs typeface="Times New Roman"/>
              </a:rPr>
              <a:t> </a:t>
            </a:r>
            <a:r>
              <a:rPr sz="705" spc="-6" dirty="0">
                <a:latin typeface="Times New Roman"/>
                <a:cs typeface="Times New Roman"/>
              </a:rPr>
              <a:t>leurs </a:t>
            </a:r>
            <a:r>
              <a:rPr sz="705" dirty="0">
                <a:latin typeface="Times New Roman"/>
                <a:cs typeface="Times New Roman"/>
              </a:rPr>
              <a:t>évaluations</a:t>
            </a:r>
            <a:r>
              <a:rPr sz="705" spc="-1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en</a:t>
            </a:r>
            <a:r>
              <a:rPr sz="705" spc="-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présence</a:t>
            </a:r>
            <a:r>
              <a:rPr sz="705" spc="-1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des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spc="-6" dirty="0">
                <a:latin typeface="Times New Roman"/>
                <a:cs typeface="Times New Roman"/>
              </a:rPr>
              <a:t>tuteurs.</a:t>
            </a:r>
            <a:endParaRPr sz="705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641">
              <a:latin typeface="Times New Roman"/>
              <a:cs typeface="Times New Roman"/>
            </a:endParaRPr>
          </a:p>
          <a:p>
            <a:pPr marL="8145"/>
            <a:r>
              <a:rPr sz="705" b="1" dirty="0">
                <a:latin typeface="Times New Roman"/>
                <a:cs typeface="Times New Roman"/>
              </a:rPr>
              <a:t>Avant</a:t>
            </a:r>
            <a:r>
              <a:rPr sz="705" b="1" spc="-13" dirty="0">
                <a:latin typeface="Times New Roman"/>
                <a:cs typeface="Times New Roman"/>
              </a:rPr>
              <a:t> </a:t>
            </a:r>
            <a:r>
              <a:rPr sz="705" b="1" dirty="0">
                <a:latin typeface="Times New Roman"/>
                <a:cs typeface="Times New Roman"/>
              </a:rPr>
              <a:t>la</a:t>
            </a:r>
            <a:r>
              <a:rPr sz="705" b="1" spc="10" dirty="0">
                <a:latin typeface="Times New Roman"/>
                <a:cs typeface="Times New Roman"/>
              </a:rPr>
              <a:t> </a:t>
            </a:r>
            <a:r>
              <a:rPr sz="705" b="1" spc="-13" dirty="0">
                <a:latin typeface="Times New Roman"/>
                <a:cs typeface="Times New Roman"/>
              </a:rPr>
              <a:t>PFMP</a:t>
            </a:r>
            <a:endParaRPr sz="705">
              <a:latin typeface="Times New Roman"/>
              <a:cs typeface="Times New Roman"/>
            </a:endParaRPr>
          </a:p>
          <a:p>
            <a:pPr>
              <a:spcBef>
                <a:spcPts val="13"/>
              </a:spcBef>
            </a:pPr>
            <a:endParaRPr sz="770">
              <a:latin typeface="Times New Roman"/>
              <a:cs typeface="Times New Roman"/>
            </a:endParaRPr>
          </a:p>
          <a:p>
            <a:pPr marL="275284">
              <a:spcBef>
                <a:spcPts val="3"/>
              </a:spcBef>
            </a:pPr>
            <a:r>
              <a:rPr sz="705" dirty="0">
                <a:latin typeface="Times New Roman"/>
                <a:cs typeface="Times New Roman"/>
              </a:rPr>
              <a:t>Le</a:t>
            </a:r>
            <a:r>
              <a:rPr sz="705" spc="-19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professeur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de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spécialité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et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le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tuteur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arrêtent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conjointement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les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activités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qui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seront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confiées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à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spc="-6" dirty="0">
                <a:latin typeface="Times New Roman"/>
                <a:cs typeface="Times New Roman"/>
              </a:rPr>
              <a:t>l’élève.</a:t>
            </a:r>
            <a:endParaRPr sz="705">
              <a:latin typeface="Times New Roman"/>
              <a:cs typeface="Times New Roman"/>
            </a:endParaRPr>
          </a:p>
          <a:p>
            <a:pPr>
              <a:spcBef>
                <a:spcPts val="19"/>
              </a:spcBef>
            </a:pPr>
            <a:endParaRPr sz="802">
              <a:latin typeface="Times New Roman"/>
              <a:cs typeface="Times New Roman"/>
            </a:endParaRPr>
          </a:p>
          <a:p>
            <a:pPr marL="301347" marR="68820" indent="-26470">
              <a:lnSpc>
                <a:spcPts val="808"/>
              </a:lnSpc>
            </a:pPr>
            <a:r>
              <a:rPr sz="705" dirty="0">
                <a:latin typeface="Times New Roman"/>
                <a:cs typeface="Times New Roman"/>
              </a:rPr>
              <a:t>La convention et l’annexe pédagogique</a:t>
            </a:r>
            <a:r>
              <a:rPr sz="705" spc="-1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précisent les</a:t>
            </a:r>
            <a:r>
              <a:rPr sz="705" spc="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modalités d’organisation</a:t>
            </a:r>
            <a:r>
              <a:rPr sz="705" spc="1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de la</a:t>
            </a:r>
            <a:r>
              <a:rPr sz="705" spc="-1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période et les activités</a:t>
            </a:r>
            <a:r>
              <a:rPr sz="705" spc="3" dirty="0">
                <a:latin typeface="Times New Roman"/>
                <a:cs typeface="Times New Roman"/>
              </a:rPr>
              <a:t> </a:t>
            </a:r>
            <a:r>
              <a:rPr sz="705" spc="-13" dirty="0">
                <a:latin typeface="Times New Roman"/>
                <a:cs typeface="Times New Roman"/>
              </a:rPr>
              <a:t>con- </a:t>
            </a:r>
            <a:r>
              <a:rPr sz="705" spc="-6" dirty="0">
                <a:latin typeface="Times New Roman"/>
                <a:cs typeface="Times New Roman"/>
              </a:rPr>
              <a:t>fiées.</a:t>
            </a:r>
            <a:endParaRPr sz="705">
              <a:latin typeface="Times New Roman"/>
              <a:cs typeface="Times New Roman"/>
            </a:endParaRPr>
          </a:p>
          <a:p>
            <a:pPr>
              <a:spcBef>
                <a:spcPts val="16"/>
              </a:spcBef>
            </a:pPr>
            <a:endParaRPr sz="737">
              <a:latin typeface="Times New Roman"/>
              <a:cs typeface="Times New Roman"/>
            </a:endParaRPr>
          </a:p>
          <a:p>
            <a:pPr marL="275284">
              <a:spcBef>
                <a:spcPts val="3"/>
              </a:spcBef>
            </a:pPr>
            <a:r>
              <a:rPr sz="705" dirty="0">
                <a:latin typeface="Times New Roman"/>
                <a:cs typeface="Times New Roman"/>
              </a:rPr>
              <a:t>L’équipe</a:t>
            </a:r>
            <a:r>
              <a:rPr sz="705" spc="-19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pédagogique</a:t>
            </a:r>
            <a:r>
              <a:rPr sz="705" spc="-1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accompagne</a:t>
            </a:r>
            <a:r>
              <a:rPr sz="705" spc="-1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l’élève</a:t>
            </a:r>
            <a:r>
              <a:rPr sz="705" spc="-1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dans</a:t>
            </a:r>
            <a:r>
              <a:rPr sz="705" spc="-1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sa</a:t>
            </a:r>
            <a:r>
              <a:rPr sz="705" spc="-1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démarche</a:t>
            </a:r>
            <a:r>
              <a:rPr sz="705" spc="-1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d’intégration </a:t>
            </a:r>
            <a:r>
              <a:rPr sz="705" spc="-6" dirty="0">
                <a:latin typeface="Times New Roman"/>
                <a:cs typeface="Times New Roman"/>
              </a:rPr>
              <a:t>professionnelle.</a:t>
            </a:r>
            <a:endParaRPr sz="705">
              <a:latin typeface="Times New Roman"/>
              <a:cs typeface="Times New Roman"/>
            </a:endParaRPr>
          </a:p>
          <a:p>
            <a:pPr>
              <a:spcBef>
                <a:spcPts val="32"/>
              </a:spcBef>
            </a:pPr>
            <a:endParaRPr sz="770">
              <a:latin typeface="Times New Roman"/>
              <a:cs typeface="Times New Roman"/>
            </a:endParaRPr>
          </a:p>
          <a:p>
            <a:pPr marL="301347" marR="184066" indent="-26470" algn="just">
              <a:lnSpc>
                <a:spcPct val="95900"/>
              </a:lnSpc>
            </a:pPr>
            <a:r>
              <a:rPr sz="705" dirty="0">
                <a:latin typeface="Times New Roman"/>
                <a:cs typeface="Times New Roman"/>
              </a:rPr>
              <a:t>Une</a:t>
            </a:r>
            <a:r>
              <a:rPr sz="705" spc="-1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réunion</a:t>
            </a:r>
            <a:r>
              <a:rPr sz="705" spc="-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de</a:t>
            </a:r>
            <a:r>
              <a:rPr sz="705" spc="-1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répartition des</a:t>
            </a:r>
            <a:r>
              <a:rPr sz="705" spc="-1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visites en</a:t>
            </a:r>
            <a:r>
              <a:rPr sz="705" spc="-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entreprises</a:t>
            </a:r>
            <a:r>
              <a:rPr sz="705" spc="-1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et de</a:t>
            </a:r>
            <a:r>
              <a:rPr sz="705" spc="-1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définition</a:t>
            </a:r>
            <a:r>
              <a:rPr sz="705" spc="-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du</a:t>
            </a:r>
            <a:r>
              <a:rPr sz="705" spc="-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contenu</a:t>
            </a:r>
            <a:r>
              <a:rPr sz="705" spc="-1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de</a:t>
            </a:r>
            <a:r>
              <a:rPr sz="705" spc="-1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la</a:t>
            </a:r>
            <a:r>
              <a:rPr sz="705" spc="-1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PFMP</a:t>
            </a:r>
            <a:r>
              <a:rPr sz="705" spc="-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est</a:t>
            </a:r>
            <a:r>
              <a:rPr sz="705" spc="-1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organisée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spc="-16" dirty="0">
                <a:latin typeface="Times New Roman"/>
                <a:cs typeface="Times New Roman"/>
              </a:rPr>
              <a:t>au </a:t>
            </a:r>
            <a:r>
              <a:rPr sz="705" dirty="0">
                <a:latin typeface="Times New Roman"/>
                <a:cs typeface="Times New Roman"/>
              </a:rPr>
              <a:t>lycée</a:t>
            </a:r>
            <a:r>
              <a:rPr sz="705" spc="-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suffisamment afin</a:t>
            </a:r>
            <a:r>
              <a:rPr sz="705" spc="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de permettre</a:t>
            </a:r>
            <a:r>
              <a:rPr sz="705" spc="1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l’organisation</a:t>
            </a:r>
            <a:r>
              <a:rPr sz="705" spc="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de chacun.</a:t>
            </a:r>
            <a:r>
              <a:rPr sz="705" spc="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Lors de cette réunion</a:t>
            </a:r>
            <a:r>
              <a:rPr sz="705" spc="-3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pédagogique,</a:t>
            </a:r>
            <a:r>
              <a:rPr sz="705" spc="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les </a:t>
            </a:r>
            <a:r>
              <a:rPr sz="705" spc="-13" dirty="0">
                <a:latin typeface="Times New Roman"/>
                <a:cs typeface="Times New Roman"/>
              </a:rPr>
              <a:t>pro- </a:t>
            </a:r>
            <a:r>
              <a:rPr sz="705" dirty="0">
                <a:latin typeface="Times New Roman"/>
                <a:cs typeface="Times New Roman"/>
              </a:rPr>
              <a:t>fesseurs</a:t>
            </a:r>
            <a:r>
              <a:rPr sz="705" spc="42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de</a:t>
            </a:r>
            <a:r>
              <a:rPr sz="705" spc="58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spécialité</a:t>
            </a:r>
            <a:r>
              <a:rPr sz="705" spc="45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présentent</a:t>
            </a:r>
            <a:r>
              <a:rPr sz="705" spc="45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et</a:t>
            </a:r>
            <a:r>
              <a:rPr sz="705" spc="45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expliquent</a:t>
            </a:r>
            <a:r>
              <a:rPr sz="705" spc="45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à</a:t>
            </a:r>
            <a:r>
              <a:rPr sz="705" spc="45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l’équipe</a:t>
            </a:r>
            <a:r>
              <a:rPr sz="705" spc="45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pédagogique</a:t>
            </a:r>
            <a:r>
              <a:rPr sz="705" spc="45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le</a:t>
            </a:r>
            <a:r>
              <a:rPr sz="705" spc="45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livret</a:t>
            </a:r>
            <a:r>
              <a:rPr sz="705" spc="45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de</a:t>
            </a:r>
            <a:r>
              <a:rPr sz="705" spc="45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suivi</a:t>
            </a:r>
            <a:r>
              <a:rPr sz="705" spc="45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(et</a:t>
            </a:r>
            <a:r>
              <a:rPr sz="705" spc="58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notamment</a:t>
            </a:r>
            <a:r>
              <a:rPr sz="705" spc="45" dirty="0">
                <a:latin typeface="Times New Roman"/>
                <a:cs typeface="Times New Roman"/>
              </a:rPr>
              <a:t> </a:t>
            </a:r>
            <a:r>
              <a:rPr sz="705" spc="-16" dirty="0">
                <a:latin typeface="Times New Roman"/>
                <a:cs typeface="Times New Roman"/>
              </a:rPr>
              <a:t>les </a:t>
            </a:r>
            <a:r>
              <a:rPr sz="705" dirty="0">
                <a:latin typeface="Times New Roman"/>
                <a:cs typeface="Times New Roman"/>
              </a:rPr>
              <a:t>items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à</a:t>
            </a:r>
            <a:r>
              <a:rPr sz="705" spc="-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évaluer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lors</a:t>
            </a:r>
            <a:r>
              <a:rPr sz="705" spc="-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de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la</a:t>
            </a:r>
            <a:r>
              <a:rPr sz="705" spc="-6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visite</a:t>
            </a:r>
            <a:r>
              <a:rPr sz="705" spc="-10" dirty="0">
                <a:latin typeface="Times New Roman"/>
                <a:cs typeface="Times New Roman"/>
              </a:rPr>
              <a:t> </a:t>
            </a:r>
            <a:r>
              <a:rPr sz="705" dirty="0">
                <a:latin typeface="Times New Roman"/>
                <a:cs typeface="Times New Roman"/>
              </a:rPr>
              <a:t>en</a:t>
            </a:r>
            <a:r>
              <a:rPr sz="705" spc="6" dirty="0">
                <a:latin typeface="Times New Roman"/>
                <a:cs typeface="Times New Roman"/>
              </a:rPr>
              <a:t> </a:t>
            </a:r>
            <a:r>
              <a:rPr sz="705" spc="-6" dirty="0">
                <a:latin typeface="Times New Roman"/>
                <a:cs typeface="Times New Roman"/>
              </a:rPr>
              <a:t>entreprise).</a:t>
            </a:r>
            <a:endParaRPr sz="705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9409954" y="3836785"/>
            <a:ext cx="489711" cy="106841"/>
          </a:xfrm>
          <a:prstGeom prst="rect">
            <a:avLst/>
          </a:prstGeom>
        </p:spPr>
        <p:txBody>
          <a:bodyPr vert="horz" wrap="square" lIns="0" tIns="814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4434">
              <a:spcBef>
                <a:spcPts val="64"/>
              </a:spcBef>
            </a:pPr>
            <a:fld id="{81D60167-4931-47E6-BA6A-407CBD079E47}" type="slidenum">
              <a:rPr sz="641" b="0" dirty="0">
                <a:latin typeface="Tahoma"/>
                <a:cs typeface="Tahoma"/>
              </a:rPr>
              <a:pPr marL="24434">
                <a:spcBef>
                  <a:spcPts val="64"/>
                </a:spcBef>
              </a:pPr>
              <a:t>33</a:t>
            </a:fld>
            <a:endParaRPr sz="641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09717" y="459372"/>
            <a:ext cx="4478062" cy="121784"/>
          </a:xfrm>
          <a:prstGeom prst="rect">
            <a:avLst/>
          </a:prstGeom>
          <a:solidFill>
            <a:srgbClr val="B98BDC"/>
          </a:solidFill>
          <a:ln w="5079">
            <a:solidFill>
              <a:srgbClr val="000000"/>
            </a:solidFill>
          </a:ln>
        </p:spPr>
        <p:txBody>
          <a:bodyPr vert="horz" wrap="square" lIns="0" tIns="3258" rIns="0" bIns="0" rtlCol="0">
            <a:spAutoFit/>
          </a:bodyPr>
          <a:lstStyle/>
          <a:p>
            <a:pPr algn="ctr">
              <a:spcBef>
                <a:spcPts val="26"/>
              </a:spcBef>
            </a:pPr>
            <a:r>
              <a:rPr sz="770" b="1" dirty="0">
                <a:solidFill>
                  <a:srgbClr val="FFFFFF"/>
                </a:solidFill>
                <a:latin typeface="Times New Roman"/>
                <a:cs typeface="Times New Roman"/>
              </a:rPr>
              <a:t>«</a:t>
            </a:r>
            <a:r>
              <a:rPr sz="77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70" b="1" dirty="0">
                <a:solidFill>
                  <a:srgbClr val="FFFFFF"/>
                </a:solidFill>
                <a:latin typeface="Times New Roman"/>
                <a:cs typeface="Times New Roman"/>
              </a:rPr>
              <a:t>RELATION</a:t>
            </a:r>
            <a:r>
              <a:rPr sz="770" b="1" spc="-1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70" b="1" dirty="0">
                <a:solidFill>
                  <a:srgbClr val="FFFFFF"/>
                </a:solidFill>
                <a:latin typeface="Times New Roman"/>
                <a:cs typeface="Times New Roman"/>
              </a:rPr>
              <a:t>TUTEUR_ETABLISSEMENT</a:t>
            </a:r>
            <a:r>
              <a:rPr sz="77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70" b="1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77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70" b="1" dirty="0">
                <a:solidFill>
                  <a:srgbClr val="FFFFFF"/>
                </a:solidFill>
                <a:latin typeface="Times New Roman"/>
                <a:cs typeface="Times New Roman"/>
              </a:rPr>
              <a:t>L’ESSENTIEL</a:t>
            </a:r>
            <a:r>
              <a:rPr sz="770" b="1" spc="-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70" b="1" spc="-32" dirty="0">
                <a:solidFill>
                  <a:srgbClr val="FFFFFF"/>
                </a:solidFill>
                <a:latin typeface="Times New Roman"/>
                <a:cs typeface="Times New Roman"/>
              </a:rPr>
              <a:t>»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93792" y="697235"/>
            <a:ext cx="3490901" cy="363706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53754" indent="-46016">
              <a:spcBef>
                <a:spcPts val="64"/>
              </a:spcBef>
              <a:buSzPct val="91666"/>
              <a:buFont typeface="Symbol"/>
              <a:buChar char=""/>
              <a:tabLst>
                <a:tab pos="54161" algn="l"/>
              </a:tabLst>
            </a:pPr>
            <a:r>
              <a:rPr sz="770" dirty="0">
                <a:latin typeface="Times New Roman"/>
                <a:cs typeface="Times New Roman"/>
              </a:rPr>
              <a:t>Avant PFMP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: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négociation</a:t>
            </a:r>
            <a:r>
              <a:rPr sz="770" spc="-1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activités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avant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la PFMP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; convention et annexes</a:t>
            </a:r>
            <a:r>
              <a:rPr sz="770" spc="-6" dirty="0">
                <a:latin typeface="Times New Roman"/>
                <a:cs typeface="Times New Roman"/>
              </a:rPr>
              <a:t> renseignées</a:t>
            </a:r>
            <a:endParaRPr sz="770">
              <a:latin typeface="Times New Roman"/>
              <a:cs typeface="Times New Roman"/>
            </a:endParaRPr>
          </a:p>
          <a:p>
            <a:pPr marL="53754" indent="-46016">
              <a:spcBef>
                <a:spcPts val="13"/>
              </a:spcBef>
              <a:buSzPct val="91666"/>
              <a:buFont typeface="Symbol"/>
              <a:buChar char=""/>
              <a:tabLst>
                <a:tab pos="54161" algn="l"/>
              </a:tabLst>
            </a:pPr>
            <a:r>
              <a:rPr sz="770" dirty="0">
                <a:latin typeface="Times New Roman"/>
                <a:cs typeface="Times New Roman"/>
              </a:rPr>
              <a:t>Pendant la PFMP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: contacts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téléphoniques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+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visite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spc="-6" dirty="0">
                <a:latin typeface="Times New Roman"/>
                <a:cs typeface="Times New Roman"/>
              </a:rPr>
              <a:t>professeur</a:t>
            </a:r>
            <a:endParaRPr sz="770">
              <a:latin typeface="Times New Roman"/>
              <a:cs typeface="Times New Roman"/>
            </a:endParaRPr>
          </a:p>
          <a:p>
            <a:pPr marL="53754" indent="-46016">
              <a:spcBef>
                <a:spcPts val="13"/>
              </a:spcBef>
              <a:buSzPct val="91666"/>
              <a:buFont typeface="Symbol"/>
              <a:buChar char=""/>
              <a:tabLst>
                <a:tab pos="54161" algn="l"/>
              </a:tabLst>
            </a:pPr>
            <a:r>
              <a:rPr sz="770" dirty="0">
                <a:latin typeface="Times New Roman"/>
                <a:cs typeface="Times New Roman"/>
              </a:rPr>
              <a:t>Terme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 la PFMP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: livret </a:t>
            </a:r>
            <a:r>
              <a:rPr sz="770" spc="-6" dirty="0">
                <a:latin typeface="Times New Roman"/>
                <a:cs typeface="Times New Roman"/>
              </a:rPr>
              <a:t>alimenté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09717" y="1179376"/>
            <a:ext cx="4478062" cy="139824"/>
          </a:xfrm>
          <a:prstGeom prst="rect">
            <a:avLst/>
          </a:prstGeom>
          <a:solidFill>
            <a:srgbClr val="B98BDC"/>
          </a:solidFill>
          <a:ln w="5079">
            <a:solidFill>
              <a:srgbClr val="000000"/>
            </a:solidFill>
          </a:ln>
        </p:spPr>
        <p:txBody>
          <a:bodyPr vert="horz" wrap="square" lIns="0" tIns="1629" rIns="0" bIns="0" rtlCol="0">
            <a:spAutoFit/>
          </a:bodyPr>
          <a:lstStyle/>
          <a:p>
            <a:pPr algn="ctr">
              <a:spcBef>
                <a:spcPts val="13"/>
              </a:spcBef>
            </a:pPr>
            <a:r>
              <a:rPr sz="898" b="1" dirty="0">
                <a:solidFill>
                  <a:srgbClr val="FFFFFF"/>
                </a:solidFill>
                <a:latin typeface="Times New Roman"/>
                <a:cs typeface="Times New Roman"/>
              </a:rPr>
              <a:t>MODALITÉS</a:t>
            </a:r>
            <a:r>
              <a:rPr sz="898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98" b="1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898" b="1" spc="-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98" b="1" dirty="0">
                <a:solidFill>
                  <a:srgbClr val="FFFFFF"/>
                </a:solidFill>
                <a:latin typeface="Times New Roman"/>
                <a:cs typeface="Times New Roman"/>
              </a:rPr>
              <a:t>SUIVI DES</a:t>
            </a:r>
            <a:r>
              <a:rPr sz="898" b="1" spc="-6" dirty="0">
                <a:solidFill>
                  <a:srgbClr val="FFFFFF"/>
                </a:solidFill>
                <a:latin typeface="Times New Roman"/>
                <a:cs typeface="Times New Roman"/>
              </a:rPr>
              <a:t> ÉLEVES</a:t>
            </a:r>
            <a:endParaRPr sz="898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1937" y="2117673"/>
            <a:ext cx="97738" cy="9773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1937" y="2461386"/>
            <a:ext cx="97738" cy="9773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1937" y="2917500"/>
            <a:ext cx="97738" cy="9773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1937" y="3261215"/>
            <a:ext cx="97738" cy="9773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1937" y="3829728"/>
            <a:ext cx="97738" cy="9773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1937" y="4061043"/>
            <a:ext cx="97738" cy="9773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1937" y="4292358"/>
            <a:ext cx="97738" cy="9773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9630" y="4973271"/>
            <a:ext cx="97738" cy="9773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9630" y="5204586"/>
            <a:ext cx="97738" cy="9773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947086" y="1428614"/>
            <a:ext cx="4406794" cy="4232330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latin typeface="Times New Roman"/>
                <a:cs typeface="Times New Roman"/>
              </a:rPr>
              <a:t>L’encadrement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pédagogique de l’élève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recouvre 3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phases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spc="-32" dirty="0">
                <a:latin typeface="Times New Roman"/>
                <a:cs typeface="Times New Roman"/>
              </a:rPr>
              <a:t>:</a:t>
            </a:r>
            <a:endParaRPr sz="770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705">
              <a:latin typeface="Times New Roman"/>
              <a:cs typeface="Times New Roman"/>
            </a:endParaRPr>
          </a:p>
          <a:p>
            <a:pPr marL="8145"/>
            <a:r>
              <a:rPr sz="770" b="1" dirty="0">
                <a:latin typeface="Times New Roman"/>
                <a:cs typeface="Times New Roman"/>
              </a:rPr>
              <a:t>Préparation</a:t>
            </a:r>
            <a:r>
              <a:rPr sz="770" b="1" spc="-10" dirty="0">
                <a:latin typeface="Times New Roman"/>
                <a:cs typeface="Times New Roman"/>
              </a:rPr>
              <a:t> </a:t>
            </a:r>
            <a:r>
              <a:rPr sz="770" b="1" dirty="0">
                <a:latin typeface="Times New Roman"/>
                <a:cs typeface="Times New Roman"/>
              </a:rPr>
              <a:t>de</a:t>
            </a:r>
            <a:r>
              <a:rPr sz="770" b="1" spc="3" dirty="0">
                <a:latin typeface="Times New Roman"/>
                <a:cs typeface="Times New Roman"/>
              </a:rPr>
              <a:t> </a:t>
            </a:r>
            <a:r>
              <a:rPr sz="770" b="1" dirty="0">
                <a:latin typeface="Times New Roman"/>
                <a:cs typeface="Times New Roman"/>
              </a:rPr>
              <a:t>la</a:t>
            </a:r>
            <a:r>
              <a:rPr sz="770" b="1" spc="-3" dirty="0">
                <a:latin typeface="Times New Roman"/>
                <a:cs typeface="Times New Roman"/>
              </a:rPr>
              <a:t> </a:t>
            </a:r>
            <a:r>
              <a:rPr sz="770" b="1" dirty="0">
                <a:latin typeface="Times New Roman"/>
                <a:cs typeface="Times New Roman"/>
              </a:rPr>
              <a:t>période</a:t>
            </a:r>
            <a:r>
              <a:rPr sz="770" b="1" spc="3" dirty="0">
                <a:latin typeface="Times New Roman"/>
                <a:cs typeface="Times New Roman"/>
              </a:rPr>
              <a:t> </a:t>
            </a:r>
            <a:r>
              <a:rPr sz="770" b="1" dirty="0">
                <a:latin typeface="Times New Roman"/>
                <a:cs typeface="Times New Roman"/>
              </a:rPr>
              <a:t>en</a:t>
            </a:r>
            <a:r>
              <a:rPr sz="770" b="1" spc="-6" dirty="0">
                <a:latin typeface="Times New Roman"/>
                <a:cs typeface="Times New Roman"/>
              </a:rPr>
              <a:t> entreprise</a:t>
            </a:r>
            <a:endParaRPr sz="770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705">
              <a:latin typeface="Times New Roman"/>
              <a:cs typeface="Times New Roman"/>
            </a:endParaRPr>
          </a:p>
          <a:p>
            <a:pPr marL="8145"/>
            <a:r>
              <a:rPr sz="770" dirty="0">
                <a:latin typeface="Times New Roman"/>
                <a:cs typeface="Times New Roman"/>
              </a:rPr>
              <a:t>Le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professeur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principal remet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à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chaque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élève </a:t>
            </a:r>
            <a:r>
              <a:rPr sz="770" spc="-32" dirty="0">
                <a:latin typeface="Times New Roman"/>
                <a:cs typeface="Times New Roman"/>
              </a:rPr>
              <a:t>:</a:t>
            </a:r>
            <a:endParaRPr sz="7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34">
              <a:latin typeface="Times New Roman"/>
              <a:cs typeface="Times New Roman"/>
            </a:endParaRPr>
          </a:p>
          <a:p>
            <a:pPr marL="301347" marR="6108" indent="-24434">
              <a:lnSpc>
                <a:spcPts val="885"/>
              </a:lnSpc>
            </a:pPr>
            <a:r>
              <a:rPr sz="770" dirty="0">
                <a:latin typeface="Times New Roman"/>
                <a:cs typeface="Times New Roman"/>
              </a:rPr>
              <a:t>Un</a:t>
            </a:r>
            <a:r>
              <a:rPr sz="770" spc="35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exemplaire</a:t>
            </a:r>
            <a:r>
              <a:rPr sz="770" spc="42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vierge</a:t>
            </a:r>
            <a:r>
              <a:rPr sz="770" spc="42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du</a:t>
            </a:r>
            <a:r>
              <a:rPr sz="770" spc="3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livret</a:t>
            </a:r>
            <a:r>
              <a:rPr sz="770" spc="3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42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formation</a:t>
            </a:r>
            <a:r>
              <a:rPr sz="770" spc="3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(spécimen)</a:t>
            </a:r>
            <a:r>
              <a:rPr sz="770" spc="3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qui</a:t>
            </a:r>
            <a:r>
              <a:rPr sz="770" spc="3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lui</a:t>
            </a:r>
            <a:r>
              <a:rPr sz="770" spc="42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servira</a:t>
            </a:r>
            <a:r>
              <a:rPr sz="770" spc="42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42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référence</a:t>
            </a:r>
            <a:r>
              <a:rPr sz="770" spc="3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tout</a:t>
            </a:r>
            <a:r>
              <a:rPr sz="770" spc="42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au</a:t>
            </a:r>
            <a:r>
              <a:rPr sz="770" spc="3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long</a:t>
            </a:r>
            <a:r>
              <a:rPr sz="770" spc="3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42" dirty="0">
                <a:latin typeface="Times New Roman"/>
                <a:cs typeface="Times New Roman"/>
              </a:rPr>
              <a:t> </a:t>
            </a:r>
            <a:r>
              <a:rPr sz="770" spc="-16" dirty="0">
                <a:latin typeface="Times New Roman"/>
                <a:cs typeface="Times New Roman"/>
              </a:rPr>
              <a:t>son </a:t>
            </a:r>
            <a:r>
              <a:rPr sz="770" spc="-6" dirty="0">
                <a:latin typeface="Times New Roman"/>
                <a:cs typeface="Times New Roman"/>
              </a:rPr>
              <a:t>parcours.</a:t>
            </a:r>
            <a:endParaRPr sz="770">
              <a:latin typeface="Times New Roman"/>
              <a:cs typeface="Times New Roman"/>
            </a:endParaRPr>
          </a:p>
          <a:p>
            <a:pPr>
              <a:spcBef>
                <a:spcPts val="13"/>
              </a:spcBef>
            </a:pPr>
            <a:endParaRPr sz="802">
              <a:latin typeface="Times New Roman"/>
              <a:cs typeface="Times New Roman"/>
            </a:endParaRPr>
          </a:p>
          <a:p>
            <a:pPr marL="301347" marR="5701" indent="-24434">
              <a:lnSpc>
                <a:spcPts val="885"/>
              </a:lnSpc>
            </a:pPr>
            <a:r>
              <a:rPr sz="770" dirty="0">
                <a:latin typeface="Times New Roman"/>
                <a:cs typeface="Times New Roman"/>
              </a:rPr>
              <a:t>Une</a:t>
            </a:r>
            <a:r>
              <a:rPr sz="770" spc="2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fiche</a:t>
            </a:r>
            <a:r>
              <a:rPr sz="770" spc="2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2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recherche</a:t>
            </a:r>
            <a:r>
              <a:rPr sz="770" spc="2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2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lieux</a:t>
            </a:r>
            <a:r>
              <a:rPr sz="770" spc="19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2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PFMP</a:t>
            </a:r>
            <a:r>
              <a:rPr sz="770" spc="1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à</a:t>
            </a:r>
            <a:r>
              <a:rPr sz="770" spc="29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tamponner</a:t>
            </a:r>
            <a:r>
              <a:rPr sz="770" spc="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lors</a:t>
            </a:r>
            <a:r>
              <a:rPr sz="770" spc="1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2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chaque</a:t>
            </a:r>
            <a:r>
              <a:rPr sz="770" spc="2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rencontre</a:t>
            </a:r>
            <a:r>
              <a:rPr sz="770" spc="2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ou</a:t>
            </a:r>
            <a:r>
              <a:rPr sz="770" spc="19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rendez-vous</a:t>
            </a:r>
            <a:r>
              <a:rPr sz="770" spc="19" dirty="0">
                <a:latin typeface="Times New Roman"/>
                <a:cs typeface="Times New Roman"/>
              </a:rPr>
              <a:t> </a:t>
            </a:r>
            <a:r>
              <a:rPr sz="770" spc="-6" dirty="0">
                <a:latin typeface="Times New Roman"/>
                <a:cs typeface="Times New Roman"/>
              </a:rPr>
              <a:t>n’ayant </a:t>
            </a:r>
            <a:r>
              <a:rPr sz="770" dirty="0">
                <a:latin typeface="Times New Roman"/>
                <a:cs typeface="Times New Roman"/>
              </a:rPr>
              <a:t>pas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abouti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à</a:t>
            </a:r>
            <a:r>
              <a:rPr sz="770" spc="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un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accord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spc="-6" dirty="0">
                <a:latin typeface="Times New Roman"/>
                <a:cs typeface="Times New Roman"/>
              </a:rPr>
              <a:t>positif.</a:t>
            </a:r>
            <a:endParaRPr sz="7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34">
              <a:latin typeface="Times New Roman"/>
              <a:cs typeface="Times New Roman"/>
            </a:endParaRPr>
          </a:p>
          <a:p>
            <a:pPr>
              <a:spcBef>
                <a:spcPts val="16"/>
              </a:spcBef>
            </a:pPr>
            <a:endParaRPr sz="737">
              <a:latin typeface="Times New Roman"/>
              <a:cs typeface="Times New Roman"/>
            </a:endParaRPr>
          </a:p>
          <a:p>
            <a:pPr marL="301347" marR="5294" indent="-24434">
              <a:lnSpc>
                <a:spcPts val="885"/>
              </a:lnSpc>
            </a:pPr>
            <a:r>
              <a:rPr sz="770" dirty="0">
                <a:latin typeface="Times New Roman"/>
                <a:cs typeface="Times New Roman"/>
              </a:rPr>
              <a:t>Une</a:t>
            </a:r>
            <a:r>
              <a:rPr sz="770" spc="77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fiche</a:t>
            </a:r>
            <a:r>
              <a:rPr sz="770" spc="77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8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préaccord</a:t>
            </a:r>
            <a:r>
              <a:rPr sz="770" spc="7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renseignée</a:t>
            </a:r>
            <a:r>
              <a:rPr sz="770" spc="8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par</a:t>
            </a:r>
            <a:r>
              <a:rPr sz="770" spc="7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l’élève</a:t>
            </a:r>
            <a:r>
              <a:rPr sz="770" spc="67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et</a:t>
            </a:r>
            <a:r>
              <a:rPr sz="770" spc="77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l’entreprise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;</a:t>
            </a:r>
            <a:r>
              <a:rPr sz="770" spc="77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validée</a:t>
            </a:r>
            <a:r>
              <a:rPr sz="770" spc="8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et</a:t>
            </a:r>
            <a:r>
              <a:rPr sz="770" spc="77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transmise</a:t>
            </a:r>
            <a:r>
              <a:rPr sz="770" spc="8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par</a:t>
            </a:r>
            <a:r>
              <a:rPr sz="770" spc="7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l’enseignant</a:t>
            </a:r>
            <a:r>
              <a:rPr sz="770" spc="80" dirty="0">
                <a:latin typeface="Times New Roman"/>
                <a:cs typeface="Times New Roman"/>
              </a:rPr>
              <a:t> </a:t>
            </a:r>
            <a:r>
              <a:rPr sz="770" spc="-16" dirty="0">
                <a:latin typeface="Times New Roman"/>
                <a:cs typeface="Times New Roman"/>
              </a:rPr>
              <a:t>de </a:t>
            </a:r>
            <a:r>
              <a:rPr sz="770" dirty="0">
                <a:latin typeface="Times New Roman"/>
                <a:cs typeface="Times New Roman"/>
              </a:rPr>
              <a:t>spécialité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au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chef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 travaux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(pour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élaboration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la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spc="-6" dirty="0">
                <a:latin typeface="Times New Roman"/>
                <a:cs typeface="Times New Roman"/>
              </a:rPr>
              <a:t>convention).</a:t>
            </a:r>
            <a:endParaRPr sz="770">
              <a:latin typeface="Times New Roman"/>
              <a:cs typeface="Times New Roman"/>
            </a:endParaRPr>
          </a:p>
          <a:p>
            <a:pPr>
              <a:spcBef>
                <a:spcPts val="26"/>
              </a:spcBef>
            </a:pPr>
            <a:endParaRPr sz="737">
              <a:latin typeface="Times New Roman"/>
              <a:cs typeface="Times New Roman"/>
            </a:endParaRPr>
          </a:p>
          <a:p>
            <a:pPr marL="276913"/>
            <a:r>
              <a:rPr sz="770" dirty="0">
                <a:latin typeface="Times New Roman"/>
                <a:cs typeface="Times New Roman"/>
              </a:rPr>
              <a:t>Le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professeur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principal remet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au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professeur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référent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le</a:t>
            </a:r>
            <a:r>
              <a:rPr sz="770" spc="-1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livret de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formation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l’élève </a:t>
            </a:r>
            <a:r>
              <a:rPr sz="770" spc="-6" dirty="0">
                <a:latin typeface="Times New Roman"/>
                <a:cs typeface="Times New Roman"/>
              </a:rPr>
              <a:t>concerné.</a:t>
            </a:r>
            <a:endParaRPr sz="7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34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73">
              <a:latin typeface="Times New Roman"/>
              <a:cs typeface="Times New Roman"/>
            </a:endParaRPr>
          </a:p>
          <a:p>
            <a:pPr marL="8145"/>
            <a:r>
              <a:rPr sz="770" b="1" spc="-6" dirty="0">
                <a:latin typeface="Times New Roman"/>
                <a:cs typeface="Times New Roman"/>
              </a:rPr>
              <a:t>L’accompagnement</a:t>
            </a:r>
            <a:endParaRPr sz="770">
              <a:latin typeface="Times New Roman"/>
              <a:cs typeface="Times New Roman"/>
            </a:endParaRPr>
          </a:p>
          <a:p>
            <a:pPr marL="276913" marR="30542">
              <a:lnSpc>
                <a:spcPct val="197200"/>
              </a:lnSpc>
            </a:pPr>
            <a:r>
              <a:rPr sz="770" dirty="0">
                <a:latin typeface="Times New Roman"/>
                <a:cs typeface="Times New Roman"/>
              </a:rPr>
              <a:t>L’élève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en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sa possession,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sur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le lieu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PFMP,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un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exemplaire vierge du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livret de formation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spc="-6" dirty="0">
                <a:latin typeface="Times New Roman"/>
                <a:cs typeface="Times New Roman"/>
              </a:rPr>
              <a:t>(spécimen). </a:t>
            </a:r>
            <a:r>
              <a:rPr sz="770" dirty="0">
                <a:latin typeface="Times New Roman"/>
                <a:cs typeface="Times New Roman"/>
              </a:rPr>
              <a:t>Un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spécimen du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livret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 formation</a:t>
            </a:r>
            <a:r>
              <a:rPr sz="770" spc="-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est remis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au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tuteur par </a:t>
            </a:r>
            <a:r>
              <a:rPr sz="770" spc="-6" dirty="0">
                <a:latin typeface="Times New Roman"/>
                <a:cs typeface="Times New Roman"/>
              </a:rPr>
              <a:t>l’élève.</a:t>
            </a:r>
            <a:endParaRPr sz="7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34">
              <a:latin typeface="Times New Roman"/>
              <a:cs typeface="Times New Roman"/>
            </a:endParaRPr>
          </a:p>
          <a:p>
            <a:pPr marL="301347" marR="3258" indent="-24434">
              <a:lnSpc>
                <a:spcPts val="885"/>
              </a:lnSpc>
            </a:pPr>
            <a:r>
              <a:rPr sz="770" dirty="0">
                <a:latin typeface="Times New Roman"/>
                <a:cs typeface="Times New Roman"/>
              </a:rPr>
              <a:t>Le</a:t>
            </a:r>
            <a:r>
              <a:rPr sz="770" spc="4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professeur</a:t>
            </a:r>
            <a:r>
              <a:rPr sz="770" spc="45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référent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complète</a:t>
            </a:r>
            <a:r>
              <a:rPr sz="770" spc="4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avec</a:t>
            </a:r>
            <a:r>
              <a:rPr sz="770" spc="4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le</a:t>
            </a:r>
            <a:r>
              <a:rPr sz="770" spc="4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tuteur</a:t>
            </a:r>
            <a:r>
              <a:rPr sz="770" spc="45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le</a:t>
            </a:r>
            <a:r>
              <a:rPr sz="770" spc="4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livret</a:t>
            </a:r>
            <a:r>
              <a:rPr sz="770" spc="4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35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formation</a:t>
            </a:r>
            <a:r>
              <a:rPr sz="770" spc="45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lors</a:t>
            </a:r>
            <a:r>
              <a:rPr sz="770" spc="3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4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sa</a:t>
            </a:r>
            <a:r>
              <a:rPr sz="770" spc="4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visite</a:t>
            </a:r>
            <a:r>
              <a:rPr sz="770" spc="4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et</a:t>
            </a:r>
            <a:r>
              <a:rPr sz="770" spc="4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s’assure</a:t>
            </a:r>
            <a:r>
              <a:rPr sz="770" spc="4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que</a:t>
            </a:r>
            <a:r>
              <a:rPr sz="770" spc="51" dirty="0">
                <a:latin typeface="Times New Roman"/>
                <a:cs typeface="Times New Roman"/>
              </a:rPr>
              <a:t> </a:t>
            </a:r>
            <a:r>
              <a:rPr sz="770" spc="-16" dirty="0">
                <a:latin typeface="Times New Roman"/>
                <a:cs typeface="Times New Roman"/>
              </a:rPr>
              <a:t>les </a:t>
            </a:r>
            <a:r>
              <a:rPr sz="770" dirty="0">
                <a:latin typeface="Times New Roman"/>
                <a:cs typeface="Times New Roman"/>
              </a:rPr>
              <a:t>documents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soient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signés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et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spc="-6" dirty="0">
                <a:latin typeface="Times New Roman"/>
                <a:cs typeface="Times New Roman"/>
              </a:rPr>
              <a:t>tamponnés.</a:t>
            </a:r>
            <a:endParaRPr sz="7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34">
              <a:latin typeface="Times New Roman"/>
              <a:cs typeface="Times New Roman"/>
            </a:endParaRPr>
          </a:p>
          <a:p>
            <a:pPr>
              <a:spcBef>
                <a:spcPts val="13"/>
              </a:spcBef>
            </a:pPr>
            <a:endParaRPr sz="641">
              <a:latin typeface="Times New Roman"/>
              <a:cs typeface="Times New Roman"/>
            </a:endParaRPr>
          </a:p>
          <a:p>
            <a:pPr marL="8145"/>
            <a:r>
              <a:rPr sz="770" b="1" dirty="0">
                <a:latin typeface="Times New Roman"/>
                <a:cs typeface="Times New Roman"/>
              </a:rPr>
              <a:t>A</a:t>
            </a:r>
            <a:r>
              <a:rPr sz="770" b="1" spc="-10" dirty="0">
                <a:latin typeface="Times New Roman"/>
                <a:cs typeface="Times New Roman"/>
              </a:rPr>
              <a:t> </a:t>
            </a:r>
            <a:r>
              <a:rPr sz="770" b="1" dirty="0">
                <a:latin typeface="Times New Roman"/>
                <a:cs typeface="Times New Roman"/>
              </a:rPr>
              <a:t>la fin</a:t>
            </a:r>
            <a:r>
              <a:rPr sz="770" b="1" spc="-6" dirty="0">
                <a:latin typeface="Times New Roman"/>
                <a:cs typeface="Times New Roman"/>
              </a:rPr>
              <a:t> </a:t>
            </a:r>
            <a:r>
              <a:rPr sz="770" b="1" dirty="0">
                <a:latin typeface="Times New Roman"/>
                <a:cs typeface="Times New Roman"/>
              </a:rPr>
              <a:t>de</a:t>
            </a:r>
            <a:r>
              <a:rPr sz="770" b="1" spc="3" dirty="0">
                <a:latin typeface="Times New Roman"/>
                <a:cs typeface="Times New Roman"/>
              </a:rPr>
              <a:t> </a:t>
            </a:r>
            <a:r>
              <a:rPr sz="770" b="1" dirty="0">
                <a:latin typeface="Times New Roman"/>
                <a:cs typeface="Times New Roman"/>
              </a:rPr>
              <a:t>la</a:t>
            </a:r>
            <a:r>
              <a:rPr sz="770" b="1" spc="-3" dirty="0">
                <a:latin typeface="Times New Roman"/>
                <a:cs typeface="Times New Roman"/>
              </a:rPr>
              <a:t> </a:t>
            </a:r>
            <a:r>
              <a:rPr sz="770" b="1" dirty="0">
                <a:latin typeface="Times New Roman"/>
                <a:cs typeface="Times New Roman"/>
              </a:rPr>
              <a:t>PFMP</a:t>
            </a:r>
            <a:r>
              <a:rPr sz="770" b="1" spc="3" dirty="0">
                <a:latin typeface="Times New Roman"/>
                <a:cs typeface="Times New Roman"/>
              </a:rPr>
              <a:t> </a:t>
            </a:r>
            <a:r>
              <a:rPr sz="770" b="1" dirty="0">
                <a:latin typeface="Times New Roman"/>
                <a:cs typeface="Times New Roman"/>
              </a:rPr>
              <a:t>: exploitation</a:t>
            </a:r>
            <a:r>
              <a:rPr sz="770" b="1" spc="-6" dirty="0">
                <a:latin typeface="Times New Roman"/>
                <a:cs typeface="Times New Roman"/>
              </a:rPr>
              <a:t> pédagogique</a:t>
            </a:r>
            <a:endParaRPr sz="770">
              <a:latin typeface="Times New Roman"/>
              <a:cs typeface="Times New Roman"/>
            </a:endParaRPr>
          </a:p>
          <a:p>
            <a:pPr>
              <a:spcBef>
                <a:spcPts val="13"/>
              </a:spcBef>
            </a:pPr>
            <a:endParaRPr sz="770">
              <a:latin typeface="Times New Roman"/>
              <a:cs typeface="Times New Roman"/>
            </a:endParaRPr>
          </a:p>
          <a:p>
            <a:pPr marL="304605"/>
            <a:r>
              <a:rPr sz="770" dirty="0">
                <a:latin typeface="Times New Roman"/>
                <a:cs typeface="Times New Roman"/>
              </a:rPr>
              <a:t>Les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professeurs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référents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remettent au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professeur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principal les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livrets</a:t>
            </a:r>
            <a:r>
              <a:rPr sz="770" spc="-10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 formation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dûment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spc="-6" dirty="0">
                <a:latin typeface="Times New Roman"/>
                <a:cs typeface="Times New Roman"/>
              </a:rPr>
              <a:t>complétés.</a:t>
            </a:r>
            <a:endParaRPr sz="7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34">
              <a:latin typeface="Times New Roman"/>
              <a:cs typeface="Times New Roman"/>
            </a:endParaRPr>
          </a:p>
          <a:p>
            <a:pPr marL="154746" marR="4479" indent="149452" algn="just">
              <a:lnSpc>
                <a:spcPts val="885"/>
              </a:lnSpc>
            </a:pPr>
            <a:r>
              <a:rPr sz="770" dirty="0">
                <a:latin typeface="Times New Roman"/>
                <a:cs typeface="Times New Roman"/>
              </a:rPr>
              <a:t>En</a:t>
            </a:r>
            <a:r>
              <a:rPr sz="770" spc="19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collaboration</a:t>
            </a:r>
            <a:r>
              <a:rPr sz="770" spc="22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étroite</a:t>
            </a:r>
            <a:r>
              <a:rPr sz="770" spc="2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avec</a:t>
            </a:r>
            <a:r>
              <a:rPr sz="770" spc="2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les</a:t>
            </a:r>
            <a:r>
              <a:rPr sz="770" spc="19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enseignants</a:t>
            </a:r>
            <a:r>
              <a:rPr sz="770" spc="19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2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spécialité,</a:t>
            </a:r>
            <a:r>
              <a:rPr sz="770" spc="22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le</a:t>
            </a:r>
            <a:r>
              <a:rPr sz="770" spc="2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professeur</a:t>
            </a:r>
            <a:r>
              <a:rPr sz="770" spc="22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principal</a:t>
            </a:r>
            <a:r>
              <a:rPr sz="770" spc="29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vérifie</a:t>
            </a:r>
            <a:r>
              <a:rPr sz="770" spc="1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tous</a:t>
            </a:r>
            <a:r>
              <a:rPr sz="770" spc="19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les</a:t>
            </a:r>
            <a:r>
              <a:rPr sz="770" spc="19" dirty="0">
                <a:latin typeface="Times New Roman"/>
                <a:cs typeface="Times New Roman"/>
              </a:rPr>
              <a:t> </a:t>
            </a:r>
            <a:r>
              <a:rPr sz="770" spc="-6" dirty="0">
                <a:latin typeface="Times New Roman"/>
                <a:cs typeface="Times New Roman"/>
              </a:rPr>
              <a:t>livrets </a:t>
            </a:r>
            <a:r>
              <a:rPr sz="770" dirty="0">
                <a:latin typeface="Times New Roman"/>
                <a:cs typeface="Times New Roman"/>
              </a:rPr>
              <a:t>avant</a:t>
            </a:r>
            <a:r>
              <a:rPr sz="770" spc="51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51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les</a:t>
            </a:r>
            <a:r>
              <a:rPr sz="770" spc="45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remettre</a:t>
            </a:r>
            <a:r>
              <a:rPr sz="770" spc="51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au</a:t>
            </a:r>
            <a:r>
              <a:rPr sz="770" spc="51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chef</a:t>
            </a:r>
            <a:r>
              <a:rPr sz="770" spc="4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55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travaux</a:t>
            </a:r>
            <a:r>
              <a:rPr sz="770" spc="3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pour</a:t>
            </a:r>
            <a:r>
              <a:rPr sz="770" spc="4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archivage</a:t>
            </a:r>
            <a:r>
              <a:rPr sz="770" spc="55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accompagnés</a:t>
            </a:r>
            <a:r>
              <a:rPr sz="770" spc="42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d’un</a:t>
            </a:r>
            <a:r>
              <a:rPr sz="770" spc="51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tableau</a:t>
            </a:r>
            <a:r>
              <a:rPr sz="770" spc="48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</a:t>
            </a:r>
            <a:r>
              <a:rPr sz="770" spc="55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synthèse</a:t>
            </a:r>
            <a:r>
              <a:rPr sz="770" spc="51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des</a:t>
            </a:r>
            <a:r>
              <a:rPr sz="770" spc="45" dirty="0">
                <a:latin typeface="Times New Roman"/>
                <a:cs typeface="Times New Roman"/>
              </a:rPr>
              <a:t> </a:t>
            </a:r>
            <a:r>
              <a:rPr sz="770" spc="-13" dirty="0">
                <a:latin typeface="Times New Roman"/>
                <a:cs typeface="Times New Roman"/>
              </a:rPr>
              <a:t>PFMP </a:t>
            </a:r>
            <a:r>
              <a:rPr sz="770" dirty="0">
                <a:latin typeface="Times New Roman"/>
                <a:cs typeface="Times New Roman"/>
              </a:rPr>
              <a:t>(durée,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rattrapage,</a:t>
            </a:r>
            <a:r>
              <a:rPr sz="770" spc="-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cas</a:t>
            </a:r>
            <a:r>
              <a:rPr sz="770" spc="-6" dirty="0">
                <a:latin typeface="Times New Roman"/>
                <a:cs typeface="Times New Roman"/>
              </a:rPr>
              <a:t> particuliers).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9409954" y="3836785"/>
            <a:ext cx="489711" cy="106841"/>
          </a:xfrm>
          <a:prstGeom prst="rect">
            <a:avLst/>
          </a:prstGeom>
        </p:spPr>
        <p:txBody>
          <a:bodyPr vert="horz" wrap="square" lIns="0" tIns="814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4434">
              <a:spcBef>
                <a:spcPts val="64"/>
              </a:spcBef>
            </a:pPr>
            <a:fld id="{81D60167-4931-47E6-BA6A-407CBD079E47}" type="slidenum">
              <a:rPr sz="641" b="0" dirty="0">
                <a:latin typeface="Tahoma"/>
                <a:cs typeface="Tahoma"/>
              </a:rPr>
              <a:pPr marL="24434">
                <a:spcBef>
                  <a:spcPts val="64"/>
                </a:spcBef>
              </a:pPr>
              <a:t>34</a:t>
            </a:fld>
            <a:endParaRPr sz="641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4157" y="6597323"/>
            <a:ext cx="44797" cy="98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641" dirty="0">
                <a:latin typeface="Tahoma"/>
                <a:cs typeface="Tahoma"/>
              </a:rPr>
              <a:t>6</a:t>
            </a:r>
            <a:endParaRPr sz="641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21485" y="325796"/>
            <a:ext cx="3445697" cy="20565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283" b="1" spc="-6" dirty="0">
                <a:solidFill>
                  <a:srgbClr val="883AC3"/>
                </a:solidFill>
                <a:latin typeface="Tahoma"/>
                <a:cs typeface="Tahoma"/>
              </a:rPr>
              <a:t>FICHE</a:t>
            </a:r>
            <a:r>
              <a:rPr sz="1283" b="1" spc="-109" dirty="0">
                <a:solidFill>
                  <a:srgbClr val="883AC3"/>
                </a:solidFill>
                <a:latin typeface="Tahoma"/>
                <a:cs typeface="Tahoma"/>
              </a:rPr>
              <a:t> </a:t>
            </a:r>
            <a:r>
              <a:rPr sz="1283" b="1" dirty="0">
                <a:solidFill>
                  <a:srgbClr val="883AC3"/>
                </a:solidFill>
                <a:latin typeface="Tahoma"/>
                <a:cs typeface="Tahoma"/>
              </a:rPr>
              <a:t>SIGNALÉTIQUE de</a:t>
            </a:r>
            <a:r>
              <a:rPr sz="1283" b="1" spc="-10" dirty="0">
                <a:solidFill>
                  <a:srgbClr val="883AC3"/>
                </a:solidFill>
                <a:latin typeface="Tahoma"/>
                <a:cs typeface="Tahoma"/>
              </a:rPr>
              <a:t> </a:t>
            </a:r>
            <a:r>
              <a:rPr sz="1283" b="1" spc="-6" dirty="0">
                <a:solidFill>
                  <a:srgbClr val="883AC3"/>
                </a:solidFill>
                <a:latin typeface="Tahoma"/>
                <a:cs typeface="Tahoma"/>
              </a:rPr>
              <a:t>l’élève/stagiaire</a:t>
            </a:r>
            <a:endParaRPr sz="1283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24968" y="749737"/>
            <a:ext cx="4246747" cy="5962062"/>
            <a:chOff x="558165" y="1169035"/>
            <a:chExt cx="6621780" cy="9296400"/>
          </a:xfrm>
        </p:grpSpPr>
        <p:sp>
          <p:nvSpPr>
            <p:cNvPr id="5" name="object 5"/>
            <p:cNvSpPr/>
            <p:nvPr/>
          </p:nvSpPr>
          <p:spPr>
            <a:xfrm>
              <a:off x="577215" y="1188085"/>
              <a:ext cx="6583680" cy="9258300"/>
            </a:xfrm>
            <a:custGeom>
              <a:avLst/>
              <a:gdLst/>
              <a:ahLst/>
              <a:cxnLst/>
              <a:rect l="l" t="t" r="r" b="b"/>
              <a:pathLst>
                <a:path w="6583680" h="9258300">
                  <a:moveTo>
                    <a:pt x="6583680" y="0"/>
                  </a:moveTo>
                  <a:lnTo>
                    <a:pt x="0" y="0"/>
                  </a:lnTo>
                  <a:lnTo>
                    <a:pt x="0" y="9258300"/>
                  </a:lnTo>
                  <a:lnTo>
                    <a:pt x="6583680" y="9258300"/>
                  </a:lnTo>
                  <a:lnTo>
                    <a:pt x="65836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8165" y="1169035"/>
              <a:ext cx="6621780" cy="9296400"/>
            </a:xfrm>
            <a:custGeom>
              <a:avLst/>
              <a:gdLst/>
              <a:ahLst/>
              <a:cxnLst/>
              <a:rect l="l" t="t" r="r" b="b"/>
              <a:pathLst>
                <a:path w="6621780" h="9296400">
                  <a:moveTo>
                    <a:pt x="15343" y="9264650"/>
                  </a:moveTo>
                  <a:lnTo>
                    <a:pt x="11637" y="9271000"/>
                  </a:lnTo>
                  <a:lnTo>
                    <a:pt x="1497" y="9271000"/>
                  </a:lnTo>
                  <a:lnTo>
                    <a:pt x="25" y="9283484"/>
                  </a:lnTo>
                  <a:lnTo>
                    <a:pt x="25" y="9283915"/>
                  </a:lnTo>
                  <a:lnTo>
                    <a:pt x="1497" y="9296400"/>
                  </a:lnTo>
                  <a:lnTo>
                    <a:pt x="19050" y="9296400"/>
                  </a:lnTo>
                  <a:lnTo>
                    <a:pt x="18999" y="9270912"/>
                  </a:lnTo>
                  <a:lnTo>
                    <a:pt x="15343" y="9264650"/>
                  </a:lnTo>
                  <a:close/>
                </a:path>
                <a:path w="6621780" h="9296400">
                  <a:moveTo>
                    <a:pt x="19100" y="9283700"/>
                  </a:moveTo>
                  <a:lnTo>
                    <a:pt x="19050" y="9296400"/>
                  </a:lnTo>
                  <a:lnTo>
                    <a:pt x="19100" y="9283700"/>
                  </a:lnTo>
                  <a:close/>
                </a:path>
                <a:path w="6621780" h="9296400">
                  <a:moveTo>
                    <a:pt x="22781" y="9264606"/>
                  </a:moveTo>
                  <a:lnTo>
                    <a:pt x="19100" y="9270912"/>
                  </a:lnTo>
                  <a:lnTo>
                    <a:pt x="19100" y="9296400"/>
                  </a:lnTo>
                  <a:lnTo>
                    <a:pt x="36652" y="9296400"/>
                  </a:lnTo>
                  <a:lnTo>
                    <a:pt x="38125" y="9283915"/>
                  </a:lnTo>
                  <a:lnTo>
                    <a:pt x="38125" y="9283484"/>
                  </a:lnTo>
                  <a:lnTo>
                    <a:pt x="36652" y="9271000"/>
                  </a:lnTo>
                  <a:lnTo>
                    <a:pt x="26513" y="9271000"/>
                  </a:lnTo>
                  <a:lnTo>
                    <a:pt x="22781" y="9264606"/>
                  </a:lnTo>
                  <a:close/>
                </a:path>
                <a:path w="6621780" h="9296400">
                  <a:moveTo>
                    <a:pt x="57150" y="9258300"/>
                  </a:moveTo>
                  <a:lnTo>
                    <a:pt x="49737" y="9271000"/>
                  </a:lnTo>
                  <a:lnTo>
                    <a:pt x="39597" y="9271000"/>
                  </a:lnTo>
                  <a:lnTo>
                    <a:pt x="38125" y="9283484"/>
                  </a:lnTo>
                  <a:lnTo>
                    <a:pt x="38125" y="9283915"/>
                  </a:lnTo>
                  <a:lnTo>
                    <a:pt x="39597" y="9296400"/>
                  </a:lnTo>
                  <a:lnTo>
                    <a:pt x="57150" y="9296400"/>
                  </a:lnTo>
                  <a:lnTo>
                    <a:pt x="57150" y="9258300"/>
                  </a:lnTo>
                  <a:close/>
                </a:path>
                <a:path w="6621780" h="9296400">
                  <a:moveTo>
                    <a:pt x="57200" y="9283700"/>
                  </a:moveTo>
                  <a:lnTo>
                    <a:pt x="57150" y="9296400"/>
                  </a:lnTo>
                  <a:lnTo>
                    <a:pt x="57200" y="9283700"/>
                  </a:lnTo>
                  <a:close/>
                </a:path>
                <a:path w="6621780" h="9296400">
                  <a:moveTo>
                    <a:pt x="57200" y="9258300"/>
                  </a:moveTo>
                  <a:lnTo>
                    <a:pt x="57200" y="9296400"/>
                  </a:lnTo>
                  <a:lnTo>
                    <a:pt x="74752" y="9296400"/>
                  </a:lnTo>
                  <a:lnTo>
                    <a:pt x="76225" y="9283915"/>
                  </a:lnTo>
                  <a:lnTo>
                    <a:pt x="76225" y="9283484"/>
                  </a:lnTo>
                  <a:lnTo>
                    <a:pt x="74752" y="9271000"/>
                  </a:lnTo>
                  <a:lnTo>
                    <a:pt x="64613" y="9271000"/>
                  </a:lnTo>
                  <a:lnTo>
                    <a:pt x="57200" y="9258300"/>
                  </a:lnTo>
                  <a:close/>
                </a:path>
                <a:path w="6621780" h="9296400">
                  <a:moveTo>
                    <a:pt x="95250" y="9258300"/>
                  </a:moveTo>
                  <a:lnTo>
                    <a:pt x="87837" y="9271000"/>
                  </a:lnTo>
                  <a:lnTo>
                    <a:pt x="77697" y="9271000"/>
                  </a:lnTo>
                  <a:lnTo>
                    <a:pt x="76225" y="9283484"/>
                  </a:lnTo>
                  <a:lnTo>
                    <a:pt x="76225" y="9283915"/>
                  </a:lnTo>
                  <a:lnTo>
                    <a:pt x="77697" y="9296400"/>
                  </a:lnTo>
                  <a:lnTo>
                    <a:pt x="95250" y="9296400"/>
                  </a:lnTo>
                  <a:lnTo>
                    <a:pt x="95250" y="9258300"/>
                  </a:lnTo>
                  <a:close/>
                </a:path>
                <a:path w="6621780" h="9296400">
                  <a:moveTo>
                    <a:pt x="95300" y="9283700"/>
                  </a:moveTo>
                  <a:lnTo>
                    <a:pt x="95250" y="9296400"/>
                  </a:lnTo>
                  <a:lnTo>
                    <a:pt x="95300" y="9283700"/>
                  </a:lnTo>
                  <a:close/>
                </a:path>
                <a:path w="6621780" h="9296400">
                  <a:moveTo>
                    <a:pt x="95300" y="9258300"/>
                  </a:moveTo>
                  <a:lnTo>
                    <a:pt x="95300" y="9296400"/>
                  </a:lnTo>
                  <a:lnTo>
                    <a:pt x="112852" y="9296400"/>
                  </a:lnTo>
                  <a:lnTo>
                    <a:pt x="114325" y="9283915"/>
                  </a:lnTo>
                  <a:lnTo>
                    <a:pt x="114325" y="9283484"/>
                  </a:lnTo>
                  <a:lnTo>
                    <a:pt x="112852" y="9271000"/>
                  </a:lnTo>
                  <a:lnTo>
                    <a:pt x="102713" y="9271000"/>
                  </a:lnTo>
                  <a:lnTo>
                    <a:pt x="95300" y="9258300"/>
                  </a:lnTo>
                  <a:close/>
                </a:path>
                <a:path w="6621780" h="9296400">
                  <a:moveTo>
                    <a:pt x="133350" y="9258300"/>
                  </a:moveTo>
                  <a:lnTo>
                    <a:pt x="125937" y="9271000"/>
                  </a:lnTo>
                  <a:lnTo>
                    <a:pt x="115797" y="9271000"/>
                  </a:lnTo>
                  <a:lnTo>
                    <a:pt x="114325" y="9283484"/>
                  </a:lnTo>
                  <a:lnTo>
                    <a:pt x="114325" y="9283915"/>
                  </a:lnTo>
                  <a:lnTo>
                    <a:pt x="115797" y="9296400"/>
                  </a:lnTo>
                  <a:lnTo>
                    <a:pt x="133350" y="9296400"/>
                  </a:lnTo>
                  <a:lnTo>
                    <a:pt x="133350" y="9258300"/>
                  </a:lnTo>
                  <a:close/>
                </a:path>
                <a:path w="6621780" h="9296400">
                  <a:moveTo>
                    <a:pt x="133400" y="9283700"/>
                  </a:moveTo>
                  <a:lnTo>
                    <a:pt x="133350" y="9296400"/>
                  </a:lnTo>
                  <a:lnTo>
                    <a:pt x="133400" y="9283700"/>
                  </a:lnTo>
                  <a:close/>
                </a:path>
                <a:path w="6621780" h="9296400">
                  <a:moveTo>
                    <a:pt x="133400" y="9258300"/>
                  </a:moveTo>
                  <a:lnTo>
                    <a:pt x="133400" y="9296400"/>
                  </a:lnTo>
                  <a:lnTo>
                    <a:pt x="150952" y="9296400"/>
                  </a:lnTo>
                  <a:lnTo>
                    <a:pt x="152425" y="9283915"/>
                  </a:lnTo>
                  <a:lnTo>
                    <a:pt x="152425" y="9283484"/>
                  </a:lnTo>
                  <a:lnTo>
                    <a:pt x="150952" y="9271000"/>
                  </a:lnTo>
                  <a:lnTo>
                    <a:pt x="140813" y="9271000"/>
                  </a:lnTo>
                  <a:lnTo>
                    <a:pt x="133400" y="9258300"/>
                  </a:lnTo>
                  <a:close/>
                </a:path>
                <a:path w="6621780" h="9296400">
                  <a:moveTo>
                    <a:pt x="171450" y="9258300"/>
                  </a:moveTo>
                  <a:lnTo>
                    <a:pt x="164037" y="9271000"/>
                  </a:lnTo>
                  <a:lnTo>
                    <a:pt x="153897" y="9271000"/>
                  </a:lnTo>
                  <a:lnTo>
                    <a:pt x="152425" y="9283484"/>
                  </a:lnTo>
                  <a:lnTo>
                    <a:pt x="152425" y="9283915"/>
                  </a:lnTo>
                  <a:lnTo>
                    <a:pt x="153897" y="9296400"/>
                  </a:lnTo>
                  <a:lnTo>
                    <a:pt x="171450" y="9296400"/>
                  </a:lnTo>
                  <a:lnTo>
                    <a:pt x="171450" y="9258300"/>
                  </a:lnTo>
                  <a:close/>
                </a:path>
                <a:path w="6621780" h="9296400">
                  <a:moveTo>
                    <a:pt x="171500" y="9283700"/>
                  </a:moveTo>
                  <a:lnTo>
                    <a:pt x="171450" y="9296400"/>
                  </a:lnTo>
                  <a:lnTo>
                    <a:pt x="171500" y="9283700"/>
                  </a:lnTo>
                  <a:close/>
                </a:path>
                <a:path w="6621780" h="9296400">
                  <a:moveTo>
                    <a:pt x="171500" y="9258300"/>
                  </a:moveTo>
                  <a:lnTo>
                    <a:pt x="171500" y="9296400"/>
                  </a:lnTo>
                  <a:lnTo>
                    <a:pt x="189052" y="9296400"/>
                  </a:lnTo>
                  <a:lnTo>
                    <a:pt x="190525" y="9283915"/>
                  </a:lnTo>
                  <a:lnTo>
                    <a:pt x="190525" y="9283484"/>
                  </a:lnTo>
                  <a:lnTo>
                    <a:pt x="189052" y="9271000"/>
                  </a:lnTo>
                  <a:lnTo>
                    <a:pt x="178913" y="9271000"/>
                  </a:lnTo>
                  <a:lnTo>
                    <a:pt x="171500" y="9258300"/>
                  </a:lnTo>
                  <a:close/>
                </a:path>
                <a:path w="6621780" h="9296400">
                  <a:moveTo>
                    <a:pt x="209550" y="9258300"/>
                  </a:moveTo>
                  <a:lnTo>
                    <a:pt x="202137" y="9271000"/>
                  </a:lnTo>
                  <a:lnTo>
                    <a:pt x="191997" y="9271000"/>
                  </a:lnTo>
                  <a:lnTo>
                    <a:pt x="190525" y="9283484"/>
                  </a:lnTo>
                  <a:lnTo>
                    <a:pt x="190525" y="9283915"/>
                  </a:lnTo>
                  <a:lnTo>
                    <a:pt x="191997" y="9296400"/>
                  </a:lnTo>
                  <a:lnTo>
                    <a:pt x="209550" y="9296400"/>
                  </a:lnTo>
                  <a:lnTo>
                    <a:pt x="209550" y="9258300"/>
                  </a:lnTo>
                  <a:close/>
                </a:path>
                <a:path w="6621780" h="9296400">
                  <a:moveTo>
                    <a:pt x="209600" y="9283700"/>
                  </a:moveTo>
                  <a:lnTo>
                    <a:pt x="209550" y="9296400"/>
                  </a:lnTo>
                  <a:lnTo>
                    <a:pt x="209600" y="9283700"/>
                  </a:lnTo>
                  <a:close/>
                </a:path>
                <a:path w="6621780" h="9296400">
                  <a:moveTo>
                    <a:pt x="209600" y="9258300"/>
                  </a:moveTo>
                  <a:lnTo>
                    <a:pt x="209600" y="9296400"/>
                  </a:lnTo>
                  <a:lnTo>
                    <a:pt x="227152" y="9296400"/>
                  </a:lnTo>
                  <a:lnTo>
                    <a:pt x="228625" y="9283915"/>
                  </a:lnTo>
                  <a:lnTo>
                    <a:pt x="228625" y="9283484"/>
                  </a:lnTo>
                  <a:lnTo>
                    <a:pt x="227152" y="9271000"/>
                  </a:lnTo>
                  <a:lnTo>
                    <a:pt x="217013" y="9271000"/>
                  </a:lnTo>
                  <a:lnTo>
                    <a:pt x="209600" y="9258300"/>
                  </a:lnTo>
                  <a:close/>
                </a:path>
                <a:path w="6621780" h="9296400">
                  <a:moveTo>
                    <a:pt x="247650" y="9258300"/>
                  </a:moveTo>
                  <a:lnTo>
                    <a:pt x="240237" y="9271000"/>
                  </a:lnTo>
                  <a:lnTo>
                    <a:pt x="230097" y="9271000"/>
                  </a:lnTo>
                  <a:lnTo>
                    <a:pt x="228625" y="9283484"/>
                  </a:lnTo>
                  <a:lnTo>
                    <a:pt x="228625" y="9283915"/>
                  </a:lnTo>
                  <a:lnTo>
                    <a:pt x="230097" y="9296400"/>
                  </a:lnTo>
                  <a:lnTo>
                    <a:pt x="247650" y="9296400"/>
                  </a:lnTo>
                  <a:lnTo>
                    <a:pt x="247650" y="9258300"/>
                  </a:lnTo>
                  <a:close/>
                </a:path>
                <a:path w="6621780" h="9296400">
                  <a:moveTo>
                    <a:pt x="247700" y="9283700"/>
                  </a:moveTo>
                  <a:lnTo>
                    <a:pt x="247650" y="9296400"/>
                  </a:lnTo>
                  <a:lnTo>
                    <a:pt x="247700" y="9283700"/>
                  </a:lnTo>
                  <a:close/>
                </a:path>
                <a:path w="6621780" h="9296400">
                  <a:moveTo>
                    <a:pt x="247700" y="9258300"/>
                  </a:moveTo>
                  <a:lnTo>
                    <a:pt x="247700" y="9296400"/>
                  </a:lnTo>
                  <a:lnTo>
                    <a:pt x="265252" y="9296400"/>
                  </a:lnTo>
                  <a:lnTo>
                    <a:pt x="266725" y="9283915"/>
                  </a:lnTo>
                  <a:lnTo>
                    <a:pt x="266725" y="9283484"/>
                  </a:lnTo>
                  <a:lnTo>
                    <a:pt x="265252" y="9271000"/>
                  </a:lnTo>
                  <a:lnTo>
                    <a:pt x="255113" y="9271000"/>
                  </a:lnTo>
                  <a:lnTo>
                    <a:pt x="247700" y="9258300"/>
                  </a:lnTo>
                  <a:close/>
                </a:path>
                <a:path w="6621780" h="9296400">
                  <a:moveTo>
                    <a:pt x="285750" y="9258300"/>
                  </a:moveTo>
                  <a:lnTo>
                    <a:pt x="278337" y="9271000"/>
                  </a:lnTo>
                  <a:lnTo>
                    <a:pt x="268197" y="9271000"/>
                  </a:lnTo>
                  <a:lnTo>
                    <a:pt x="266725" y="9283484"/>
                  </a:lnTo>
                  <a:lnTo>
                    <a:pt x="266725" y="9283915"/>
                  </a:lnTo>
                  <a:lnTo>
                    <a:pt x="268197" y="9296400"/>
                  </a:lnTo>
                  <a:lnTo>
                    <a:pt x="285750" y="9296400"/>
                  </a:lnTo>
                  <a:lnTo>
                    <a:pt x="285750" y="9258300"/>
                  </a:lnTo>
                  <a:close/>
                </a:path>
                <a:path w="6621780" h="9296400">
                  <a:moveTo>
                    <a:pt x="285800" y="9283700"/>
                  </a:moveTo>
                  <a:lnTo>
                    <a:pt x="285750" y="9296400"/>
                  </a:lnTo>
                  <a:lnTo>
                    <a:pt x="285800" y="9283700"/>
                  </a:lnTo>
                  <a:close/>
                </a:path>
                <a:path w="6621780" h="9296400">
                  <a:moveTo>
                    <a:pt x="285800" y="9258300"/>
                  </a:moveTo>
                  <a:lnTo>
                    <a:pt x="285800" y="9296400"/>
                  </a:lnTo>
                  <a:lnTo>
                    <a:pt x="303352" y="9296400"/>
                  </a:lnTo>
                  <a:lnTo>
                    <a:pt x="304825" y="9283915"/>
                  </a:lnTo>
                  <a:lnTo>
                    <a:pt x="304825" y="9283484"/>
                  </a:lnTo>
                  <a:lnTo>
                    <a:pt x="303352" y="9271000"/>
                  </a:lnTo>
                  <a:lnTo>
                    <a:pt x="293213" y="9271000"/>
                  </a:lnTo>
                  <a:lnTo>
                    <a:pt x="285800" y="9258300"/>
                  </a:lnTo>
                  <a:close/>
                </a:path>
                <a:path w="6621780" h="9296400">
                  <a:moveTo>
                    <a:pt x="323850" y="9258300"/>
                  </a:moveTo>
                  <a:lnTo>
                    <a:pt x="316437" y="9271000"/>
                  </a:lnTo>
                  <a:lnTo>
                    <a:pt x="306297" y="9271000"/>
                  </a:lnTo>
                  <a:lnTo>
                    <a:pt x="304825" y="9283484"/>
                  </a:lnTo>
                  <a:lnTo>
                    <a:pt x="304825" y="9283915"/>
                  </a:lnTo>
                  <a:lnTo>
                    <a:pt x="306297" y="9296400"/>
                  </a:lnTo>
                  <a:lnTo>
                    <a:pt x="323850" y="9296400"/>
                  </a:lnTo>
                  <a:lnTo>
                    <a:pt x="323850" y="9258300"/>
                  </a:lnTo>
                  <a:close/>
                </a:path>
                <a:path w="6621780" h="9296400">
                  <a:moveTo>
                    <a:pt x="323900" y="9283700"/>
                  </a:moveTo>
                  <a:lnTo>
                    <a:pt x="323850" y="9296400"/>
                  </a:lnTo>
                  <a:lnTo>
                    <a:pt x="323900" y="9283700"/>
                  </a:lnTo>
                  <a:close/>
                </a:path>
                <a:path w="6621780" h="9296400">
                  <a:moveTo>
                    <a:pt x="323900" y="9258300"/>
                  </a:moveTo>
                  <a:lnTo>
                    <a:pt x="323900" y="9296400"/>
                  </a:lnTo>
                  <a:lnTo>
                    <a:pt x="341452" y="9296400"/>
                  </a:lnTo>
                  <a:lnTo>
                    <a:pt x="342925" y="9283915"/>
                  </a:lnTo>
                  <a:lnTo>
                    <a:pt x="342925" y="9283484"/>
                  </a:lnTo>
                  <a:lnTo>
                    <a:pt x="341452" y="9271000"/>
                  </a:lnTo>
                  <a:lnTo>
                    <a:pt x="331313" y="9271000"/>
                  </a:lnTo>
                  <a:lnTo>
                    <a:pt x="323900" y="9258300"/>
                  </a:lnTo>
                  <a:close/>
                </a:path>
                <a:path w="6621780" h="9296400">
                  <a:moveTo>
                    <a:pt x="361950" y="9258300"/>
                  </a:moveTo>
                  <a:lnTo>
                    <a:pt x="354537" y="9271000"/>
                  </a:lnTo>
                  <a:lnTo>
                    <a:pt x="344397" y="9271000"/>
                  </a:lnTo>
                  <a:lnTo>
                    <a:pt x="342925" y="9283484"/>
                  </a:lnTo>
                  <a:lnTo>
                    <a:pt x="342925" y="9283915"/>
                  </a:lnTo>
                  <a:lnTo>
                    <a:pt x="344397" y="9296400"/>
                  </a:lnTo>
                  <a:lnTo>
                    <a:pt x="361950" y="9296400"/>
                  </a:lnTo>
                  <a:lnTo>
                    <a:pt x="361950" y="9258300"/>
                  </a:lnTo>
                  <a:close/>
                </a:path>
                <a:path w="6621780" h="9296400">
                  <a:moveTo>
                    <a:pt x="362000" y="9283700"/>
                  </a:moveTo>
                  <a:lnTo>
                    <a:pt x="361950" y="9296400"/>
                  </a:lnTo>
                  <a:lnTo>
                    <a:pt x="362000" y="9283700"/>
                  </a:lnTo>
                  <a:close/>
                </a:path>
                <a:path w="6621780" h="9296400">
                  <a:moveTo>
                    <a:pt x="362000" y="9258300"/>
                  </a:moveTo>
                  <a:lnTo>
                    <a:pt x="362000" y="9296400"/>
                  </a:lnTo>
                  <a:lnTo>
                    <a:pt x="379552" y="9296400"/>
                  </a:lnTo>
                  <a:lnTo>
                    <a:pt x="381025" y="9283915"/>
                  </a:lnTo>
                  <a:lnTo>
                    <a:pt x="381025" y="9283484"/>
                  </a:lnTo>
                  <a:lnTo>
                    <a:pt x="379552" y="9271000"/>
                  </a:lnTo>
                  <a:lnTo>
                    <a:pt x="369413" y="9271000"/>
                  </a:lnTo>
                  <a:lnTo>
                    <a:pt x="362000" y="9258300"/>
                  </a:lnTo>
                  <a:close/>
                </a:path>
                <a:path w="6621780" h="9296400">
                  <a:moveTo>
                    <a:pt x="400050" y="9258300"/>
                  </a:moveTo>
                  <a:lnTo>
                    <a:pt x="392637" y="9271000"/>
                  </a:lnTo>
                  <a:lnTo>
                    <a:pt x="382497" y="9271000"/>
                  </a:lnTo>
                  <a:lnTo>
                    <a:pt x="381025" y="9283484"/>
                  </a:lnTo>
                  <a:lnTo>
                    <a:pt x="381025" y="9283915"/>
                  </a:lnTo>
                  <a:lnTo>
                    <a:pt x="382497" y="9296400"/>
                  </a:lnTo>
                  <a:lnTo>
                    <a:pt x="400050" y="9296400"/>
                  </a:lnTo>
                  <a:lnTo>
                    <a:pt x="400050" y="9258300"/>
                  </a:lnTo>
                  <a:close/>
                </a:path>
                <a:path w="6621780" h="9296400">
                  <a:moveTo>
                    <a:pt x="400100" y="9283700"/>
                  </a:moveTo>
                  <a:lnTo>
                    <a:pt x="400050" y="9296400"/>
                  </a:lnTo>
                  <a:lnTo>
                    <a:pt x="400100" y="9283700"/>
                  </a:lnTo>
                  <a:close/>
                </a:path>
                <a:path w="6621780" h="9296400">
                  <a:moveTo>
                    <a:pt x="400100" y="9258300"/>
                  </a:moveTo>
                  <a:lnTo>
                    <a:pt x="400100" y="9296400"/>
                  </a:lnTo>
                  <a:lnTo>
                    <a:pt x="417652" y="9296400"/>
                  </a:lnTo>
                  <a:lnTo>
                    <a:pt x="419125" y="9283915"/>
                  </a:lnTo>
                  <a:lnTo>
                    <a:pt x="419125" y="9283484"/>
                  </a:lnTo>
                  <a:lnTo>
                    <a:pt x="417652" y="9271000"/>
                  </a:lnTo>
                  <a:lnTo>
                    <a:pt x="407513" y="9271000"/>
                  </a:lnTo>
                  <a:lnTo>
                    <a:pt x="400100" y="9258300"/>
                  </a:lnTo>
                  <a:close/>
                </a:path>
                <a:path w="6621780" h="9296400">
                  <a:moveTo>
                    <a:pt x="438150" y="9258300"/>
                  </a:moveTo>
                  <a:lnTo>
                    <a:pt x="430737" y="9271000"/>
                  </a:lnTo>
                  <a:lnTo>
                    <a:pt x="420597" y="9271000"/>
                  </a:lnTo>
                  <a:lnTo>
                    <a:pt x="419125" y="9283484"/>
                  </a:lnTo>
                  <a:lnTo>
                    <a:pt x="419125" y="9283915"/>
                  </a:lnTo>
                  <a:lnTo>
                    <a:pt x="420597" y="9296400"/>
                  </a:lnTo>
                  <a:lnTo>
                    <a:pt x="438150" y="9296400"/>
                  </a:lnTo>
                  <a:lnTo>
                    <a:pt x="438150" y="9258300"/>
                  </a:lnTo>
                  <a:close/>
                </a:path>
                <a:path w="6621780" h="9296400">
                  <a:moveTo>
                    <a:pt x="438200" y="9283700"/>
                  </a:moveTo>
                  <a:lnTo>
                    <a:pt x="438150" y="9296400"/>
                  </a:lnTo>
                  <a:lnTo>
                    <a:pt x="438200" y="9283700"/>
                  </a:lnTo>
                  <a:close/>
                </a:path>
                <a:path w="6621780" h="9296400">
                  <a:moveTo>
                    <a:pt x="438200" y="9258300"/>
                  </a:moveTo>
                  <a:lnTo>
                    <a:pt x="438200" y="9296400"/>
                  </a:lnTo>
                  <a:lnTo>
                    <a:pt x="455752" y="9296400"/>
                  </a:lnTo>
                  <a:lnTo>
                    <a:pt x="457225" y="9283915"/>
                  </a:lnTo>
                  <a:lnTo>
                    <a:pt x="457225" y="9283484"/>
                  </a:lnTo>
                  <a:lnTo>
                    <a:pt x="455752" y="9271000"/>
                  </a:lnTo>
                  <a:lnTo>
                    <a:pt x="445613" y="9271000"/>
                  </a:lnTo>
                  <a:lnTo>
                    <a:pt x="438200" y="9258300"/>
                  </a:lnTo>
                  <a:close/>
                </a:path>
                <a:path w="6621780" h="9296400">
                  <a:moveTo>
                    <a:pt x="476250" y="9258300"/>
                  </a:moveTo>
                  <a:lnTo>
                    <a:pt x="468837" y="9271000"/>
                  </a:lnTo>
                  <a:lnTo>
                    <a:pt x="458697" y="9271000"/>
                  </a:lnTo>
                  <a:lnTo>
                    <a:pt x="457225" y="9283484"/>
                  </a:lnTo>
                  <a:lnTo>
                    <a:pt x="457225" y="9283915"/>
                  </a:lnTo>
                  <a:lnTo>
                    <a:pt x="458697" y="9296400"/>
                  </a:lnTo>
                  <a:lnTo>
                    <a:pt x="476250" y="9296400"/>
                  </a:lnTo>
                  <a:lnTo>
                    <a:pt x="476250" y="9258300"/>
                  </a:lnTo>
                  <a:close/>
                </a:path>
                <a:path w="6621780" h="9296400">
                  <a:moveTo>
                    <a:pt x="476300" y="9283700"/>
                  </a:moveTo>
                  <a:lnTo>
                    <a:pt x="476250" y="9296400"/>
                  </a:lnTo>
                  <a:lnTo>
                    <a:pt x="476300" y="9283700"/>
                  </a:lnTo>
                  <a:close/>
                </a:path>
                <a:path w="6621780" h="9296400">
                  <a:moveTo>
                    <a:pt x="476300" y="9258300"/>
                  </a:moveTo>
                  <a:lnTo>
                    <a:pt x="476300" y="9296400"/>
                  </a:lnTo>
                  <a:lnTo>
                    <a:pt x="493852" y="9296400"/>
                  </a:lnTo>
                  <a:lnTo>
                    <a:pt x="495325" y="9283915"/>
                  </a:lnTo>
                  <a:lnTo>
                    <a:pt x="495325" y="9283484"/>
                  </a:lnTo>
                  <a:lnTo>
                    <a:pt x="493852" y="9271000"/>
                  </a:lnTo>
                  <a:lnTo>
                    <a:pt x="483713" y="9271000"/>
                  </a:lnTo>
                  <a:lnTo>
                    <a:pt x="476300" y="9258300"/>
                  </a:lnTo>
                  <a:close/>
                </a:path>
                <a:path w="6621780" h="9296400">
                  <a:moveTo>
                    <a:pt x="514350" y="9258300"/>
                  </a:moveTo>
                  <a:lnTo>
                    <a:pt x="506937" y="9271000"/>
                  </a:lnTo>
                  <a:lnTo>
                    <a:pt x="496797" y="9271000"/>
                  </a:lnTo>
                  <a:lnTo>
                    <a:pt x="495325" y="9283484"/>
                  </a:lnTo>
                  <a:lnTo>
                    <a:pt x="495325" y="9283915"/>
                  </a:lnTo>
                  <a:lnTo>
                    <a:pt x="496797" y="9296400"/>
                  </a:lnTo>
                  <a:lnTo>
                    <a:pt x="514350" y="9296400"/>
                  </a:lnTo>
                  <a:lnTo>
                    <a:pt x="514350" y="9258300"/>
                  </a:lnTo>
                  <a:close/>
                </a:path>
                <a:path w="6621780" h="9296400">
                  <a:moveTo>
                    <a:pt x="514400" y="9283700"/>
                  </a:moveTo>
                  <a:lnTo>
                    <a:pt x="514350" y="9296400"/>
                  </a:lnTo>
                  <a:lnTo>
                    <a:pt x="514400" y="9283700"/>
                  </a:lnTo>
                  <a:close/>
                </a:path>
                <a:path w="6621780" h="9296400">
                  <a:moveTo>
                    <a:pt x="514400" y="9258300"/>
                  </a:moveTo>
                  <a:lnTo>
                    <a:pt x="514400" y="9296400"/>
                  </a:lnTo>
                  <a:lnTo>
                    <a:pt x="531952" y="9296400"/>
                  </a:lnTo>
                  <a:lnTo>
                    <a:pt x="533425" y="9283915"/>
                  </a:lnTo>
                  <a:lnTo>
                    <a:pt x="533425" y="9283484"/>
                  </a:lnTo>
                  <a:lnTo>
                    <a:pt x="531952" y="9271000"/>
                  </a:lnTo>
                  <a:lnTo>
                    <a:pt x="521813" y="9271000"/>
                  </a:lnTo>
                  <a:lnTo>
                    <a:pt x="514400" y="9258300"/>
                  </a:lnTo>
                  <a:close/>
                </a:path>
                <a:path w="6621780" h="9296400">
                  <a:moveTo>
                    <a:pt x="552450" y="9258300"/>
                  </a:moveTo>
                  <a:lnTo>
                    <a:pt x="545037" y="9271000"/>
                  </a:lnTo>
                  <a:lnTo>
                    <a:pt x="534897" y="9271000"/>
                  </a:lnTo>
                  <a:lnTo>
                    <a:pt x="533425" y="9283484"/>
                  </a:lnTo>
                  <a:lnTo>
                    <a:pt x="533425" y="9283915"/>
                  </a:lnTo>
                  <a:lnTo>
                    <a:pt x="534897" y="9296400"/>
                  </a:lnTo>
                  <a:lnTo>
                    <a:pt x="552450" y="9296400"/>
                  </a:lnTo>
                  <a:lnTo>
                    <a:pt x="552450" y="9258300"/>
                  </a:lnTo>
                  <a:close/>
                </a:path>
                <a:path w="6621780" h="9296400">
                  <a:moveTo>
                    <a:pt x="552500" y="9283700"/>
                  </a:moveTo>
                  <a:lnTo>
                    <a:pt x="552450" y="9296400"/>
                  </a:lnTo>
                  <a:lnTo>
                    <a:pt x="552500" y="9283700"/>
                  </a:lnTo>
                  <a:close/>
                </a:path>
                <a:path w="6621780" h="9296400">
                  <a:moveTo>
                    <a:pt x="552500" y="9258300"/>
                  </a:moveTo>
                  <a:lnTo>
                    <a:pt x="552500" y="9296400"/>
                  </a:lnTo>
                  <a:lnTo>
                    <a:pt x="570052" y="9296400"/>
                  </a:lnTo>
                  <a:lnTo>
                    <a:pt x="571525" y="9283915"/>
                  </a:lnTo>
                  <a:lnTo>
                    <a:pt x="571525" y="9283484"/>
                  </a:lnTo>
                  <a:lnTo>
                    <a:pt x="570052" y="9271000"/>
                  </a:lnTo>
                  <a:lnTo>
                    <a:pt x="559913" y="9271000"/>
                  </a:lnTo>
                  <a:lnTo>
                    <a:pt x="552500" y="9258300"/>
                  </a:lnTo>
                  <a:close/>
                </a:path>
                <a:path w="6621780" h="9296400">
                  <a:moveTo>
                    <a:pt x="590550" y="9258300"/>
                  </a:moveTo>
                  <a:lnTo>
                    <a:pt x="583137" y="9271000"/>
                  </a:lnTo>
                  <a:lnTo>
                    <a:pt x="572997" y="9271000"/>
                  </a:lnTo>
                  <a:lnTo>
                    <a:pt x="571525" y="9283484"/>
                  </a:lnTo>
                  <a:lnTo>
                    <a:pt x="571525" y="9283915"/>
                  </a:lnTo>
                  <a:lnTo>
                    <a:pt x="572997" y="9296400"/>
                  </a:lnTo>
                  <a:lnTo>
                    <a:pt x="590550" y="9296400"/>
                  </a:lnTo>
                  <a:lnTo>
                    <a:pt x="590550" y="9258300"/>
                  </a:lnTo>
                  <a:close/>
                </a:path>
                <a:path w="6621780" h="9296400">
                  <a:moveTo>
                    <a:pt x="590600" y="9283700"/>
                  </a:moveTo>
                  <a:lnTo>
                    <a:pt x="590550" y="9296400"/>
                  </a:lnTo>
                  <a:lnTo>
                    <a:pt x="590600" y="9283700"/>
                  </a:lnTo>
                  <a:close/>
                </a:path>
                <a:path w="6621780" h="9296400">
                  <a:moveTo>
                    <a:pt x="590600" y="9258300"/>
                  </a:moveTo>
                  <a:lnTo>
                    <a:pt x="590600" y="9296400"/>
                  </a:lnTo>
                  <a:lnTo>
                    <a:pt x="608152" y="9296400"/>
                  </a:lnTo>
                  <a:lnTo>
                    <a:pt x="609625" y="9283915"/>
                  </a:lnTo>
                  <a:lnTo>
                    <a:pt x="609625" y="9283484"/>
                  </a:lnTo>
                  <a:lnTo>
                    <a:pt x="608152" y="9271000"/>
                  </a:lnTo>
                  <a:lnTo>
                    <a:pt x="598013" y="9271000"/>
                  </a:lnTo>
                  <a:lnTo>
                    <a:pt x="590600" y="9258300"/>
                  </a:lnTo>
                  <a:close/>
                </a:path>
                <a:path w="6621780" h="9296400">
                  <a:moveTo>
                    <a:pt x="628650" y="9258300"/>
                  </a:moveTo>
                  <a:lnTo>
                    <a:pt x="621237" y="9271000"/>
                  </a:lnTo>
                  <a:lnTo>
                    <a:pt x="611097" y="9271000"/>
                  </a:lnTo>
                  <a:lnTo>
                    <a:pt x="609625" y="9283484"/>
                  </a:lnTo>
                  <a:lnTo>
                    <a:pt x="609625" y="9283915"/>
                  </a:lnTo>
                  <a:lnTo>
                    <a:pt x="611097" y="9296400"/>
                  </a:lnTo>
                  <a:lnTo>
                    <a:pt x="628650" y="9296400"/>
                  </a:lnTo>
                  <a:lnTo>
                    <a:pt x="628650" y="9258300"/>
                  </a:lnTo>
                  <a:close/>
                </a:path>
                <a:path w="6621780" h="9296400">
                  <a:moveTo>
                    <a:pt x="628700" y="9283700"/>
                  </a:moveTo>
                  <a:lnTo>
                    <a:pt x="628650" y="9296400"/>
                  </a:lnTo>
                  <a:lnTo>
                    <a:pt x="628700" y="9283700"/>
                  </a:lnTo>
                  <a:close/>
                </a:path>
                <a:path w="6621780" h="9296400">
                  <a:moveTo>
                    <a:pt x="628700" y="9258300"/>
                  </a:moveTo>
                  <a:lnTo>
                    <a:pt x="628700" y="9296400"/>
                  </a:lnTo>
                  <a:lnTo>
                    <a:pt x="646252" y="9296400"/>
                  </a:lnTo>
                  <a:lnTo>
                    <a:pt x="647725" y="9283915"/>
                  </a:lnTo>
                  <a:lnTo>
                    <a:pt x="647725" y="9283484"/>
                  </a:lnTo>
                  <a:lnTo>
                    <a:pt x="646252" y="9271000"/>
                  </a:lnTo>
                  <a:lnTo>
                    <a:pt x="636113" y="9271000"/>
                  </a:lnTo>
                  <a:lnTo>
                    <a:pt x="628700" y="9258300"/>
                  </a:lnTo>
                  <a:close/>
                </a:path>
                <a:path w="6621780" h="9296400">
                  <a:moveTo>
                    <a:pt x="666750" y="9258300"/>
                  </a:moveTo>
                  <a:lnTo>
                    <a:pt x="659337" y="9271000"/>
                  </a:lnTo>
                  <a:lnTo>
                    <a:pt x="649197" y="9271000"/>
                  </a:lnTo>
                  <a:lnTo>
                    <a:pt x="647725" y="9283484"/>
                  </a:lnTo>
                  <a:lnTo>
                    <a:pt x="647725" y="9283915"/>
                  </a:lnTo>
                  <a:lnTo>
                    <a:pt x="649197" y="9296400"/>
                  </a:lnTo>
                  <a:lnTo>
                    <a:pt x="666750" y="9296400"/>
                  </a:lnTo>
                  <a:lnTo>
                    <a:pt x="666750" y="9258300"/>
                  </a:lnTo>
                  <a:close/>
                </a:path>
                <a:path w="6621780" h="9296400">
                  <a:moveTo>
                    <a:pt x="666800" y="9283700"/>
                  </a:moveTo>
                  <a:lnTo>
                    <a:pt x="666750" y="9296400"/>
                  </a:lnTo>
                  <a:lnTo>
                    <a:pt x="666800" y="9283700"/>
                  </a:lnTo>
                  <a:close/>
                </a:path>
                <a:path w="6621780" h="9296400">
                  <a:moveTo>
                    <a:pt x="666800" y="9258300"/>
                  </a:moveTo>
                  <a:lnTo>
                    <a:pt x="666800" y="9296400"/>
                  </a:lnTo>
                  <a:lnTo>
                    <a:pt x="684352" y="9296400"/>
                  </a:lnTo>
                  <a:lnTo>
                    <a:pt x="685825" y="9283915"/>
                  </a:lnTo>
                  <a:lnTo>
                    <a:pt x="685825" y="9283484"/>
                  </a:lnTo>
                  <a:lnTo>
                    <a:pt x="684352" y="9271000"/>
                  </a:lnTo>
                  <a:lnTo>
                    <a:pt x="674213" y="9271000"/>
                  </a:lnTo>
                  <a:lnTo>
                    <a:pt x="666800" y="9258300"/>
                  </a:lnTo>
                  <a:close/>
                </a:path>
                <a:path w="6621780" h="9296400">
                  <a:moveTo>
                    <a:pt x="704850" y="9258300"/>
                  </a:moveTo>
                  <a:lnTo>
                    <a:pt x="697437" y="9271000"/>
                  </a:lnTo>
                  <a:lnTo>
                    <a:pt x="687297" y="9271000"/>
                  </a:lnTo>
                  <a:lnTo>
                    <a:pt x="685825" y="9283484"/>
                  </a:lnTo>
                  <a:lnTo>
                    <a:pt x="685825" y="9283915"/>
                  </a:lnTo>
                  <a:lnTo>
                    <a:pt x="687297" y="9296400"/>
                  </a:lnTo>
                  <a:lnTo>
                    <a:pt x="704850" y="9296400"/>
                  </a:lnTo>
                  <a:lnTo>
                    <a:pt x="704850" y="9258300"/>
                  </a:lnTo>
                  <a:close/>
                </a:path>
                <a:path w="6621780" h="9296400">
                  <a:moveTo>
                    <a:pt x="704900" y="9283700"/>
                  </a:moveTo>
                  <a:lnTo>
                    <a:pt x="704850" y="9296400"/>
                  </a:lnTo>
                  <a:lnTo>
                    <a:pt x="704900" y="9283700"/>
                  </a:lnTo>
                  <a:close/>
                </a:path>
                <a:path w="6621780" h="9296400">
                  <a:moveTo>
                    <a:pt x="704900" y="9258300"/>
                  </a:moveTo>
                  <a:lnTo>
                    <a:pt x="704900" y="9296400"/>
                  </a:lnTo>
                  <a:lnTo>
                    <a:pt x="722452" y="9296400"/>
                  </a:lnTo>
                  <a:lnTo>
                    <a:pt x="723925" y="9283915"/>
                  </a:lnTo>
                  <a:lnTo>
                    <a:pt x="723925" y="9283484"/>
                  </a:lnTo>
                  <a:lnTo>
                    <a:pt x="722452" y="9271000"/>
                  </a:lnTo>
                  <a:lnTo>
                    <a:pt x="712313" y="9271000"/>
                  </a:lnTo>
                  <a:lnTo>
                    <a:pt x="704900" y="9258300"/>
                  </a:lnTo>
                  <a:close/>
                </a:path>
                <a:path w="6621780" h="9296400">
                  <a:moveTo>
                    <a:pt x="742950" y="9258300"/>
                  </a:moveTo>
                  <a:lnTo>
                    <a:pt x="735537" y="9271000"/>
                  </a:lnTo>
                  <a:lnTo>
                    <a:pt x="725397" y="9271000"/>
                  </a:lnTo>
                  <a:lnTo>
                    <a:pt x="723925" y="9283484"/>
                  </a:lnTo>
                  <a:lnTo>
                    <a:pt x="723925" y="9283915"/>
                  </a:lnTo>
                  <a:lnTo>
                    <a:pt x="725397" y="9296400"/>
                  </a:lnTo>
                  <a:lnTo>
                    <a:pt x="742950" y="9296400"/>
                  </a:lnTo>
                  <a:lnTo>
                    <a:pt x="742950" y="9258300"/>
                  </a:lnTo>
                  <a:close/>
                </a:path>
                <a:path w="6621780" h="9296400">
                  <a:moveTo>
                    <a:pt x="743000" y="9283700"/>
                  </a:moveTo>
                  <a:lnTo>
                    <a:pt x="742950" y="9296400"/>
                  </a:lnTo>
                  <a:lnTo>
                    <a:pt x="743000" y="9283700"/>
                  </a:lnTo>
                  <a:close/>
                </a:path>
                <a:path w="6621780" h="9296400">
                  <a:moveTo>
                    <a:pt x="743000" y="9258300"/>
                  </a:moveTo>
                  <a:lnTo>
                    <a:pt x="743000" y="9296400"/>
                  </a:lnTo>
                  <a:lnTo>
                    <a:pt x="760552" y="9296400"/>
                  </a:lnTo>
                  <a:lnTo>
                    <a:pt x="762025" y="9283915"/>
                  </a:lnTo>
                  <a:lnTo>
                    <a:pt x="762025" y="9283484"/>
                  </a:lnTo>
                  <a:lnTo>
                    <a:pt x="760552" y="9271000"/>
                  </a:lnTo>
                  <a:lnTo>
                    <a:pt x="750413" y="9271000"/>
                  </a:lnTo>
                  <a:lnTo>
                    <a:pt x="743000" y="9258300"/>
                  </a:lnTo>
                  <a:close/>
                </a:path>
                <a:path w="6621780" h="9296400">
                  <a:moveTo>
                    <a:pt x="781050" y="9258300"/>
                  </a:moveTo>
                  <a:lnTo>
                    <a:pt x="773637" y="9271000"/>
                  </a:lnTo>
                  <a:lnTo>
                    <a:pt x="763497" y="9271000"/>
                  </a:lnTo>
                  <a:lnTo>
                    <a:pt x="762025" y="9283484"/>
                  </a:lnTo>
                  <a:lnTo>
                    <a:pt x="762025" y="9283915"/>
                  </a:lnTo>
                  <a:lnTo>
                    <a:pt x="763497" y="9296400"/>
                  </a:lnTo>
                  <a:lnTo>
                    <a:pt x="781050" y="9296400"/>
                  </a:lnTo>
                  <a:lnTo>
                    <a:pt x="781050" y="9258300"/>
                  </a:lnTo>
                  <a:close/>
                </a:path>
                <a:path w="6621780" h="9296400">
                  <a:moveTo>
                    <a:pt x="781100" y="9283700"/>
                  </a:moveTo>
                  <a:lnTo>
                    <a:pt x="781050" y="9296400"/>
                  </a:lnTo>
                  <a:lnTo>
                    <a:pt x="781100" y="9283700"/>
                  </a:lnTo>
                  <a:close/>
                </a:path>
                <a:path w="6621780" h="9296400">
                  <a:moveTo>
                    <a:pt x="781100" y="9258300"/>
                  </a:moveTo>
                  <a:lnTo>
                    <a:pt x="781100" y="9296400"/>
                  </a:lnTo>
                  <a:lnTo>
                    <a:pt x="798652" y="9296400"/>
                  </a:lnTo>
                  <a:lnTo>
                    <a:pt x="800125" y="9283915"/>
                  </a:lnTo>
                  <a:lnTo>
                    <a:pt x="800125" y="9283484"/>
                  </a:lnTo>
                  <a:lnTo>
                    <a:pt x="798652" y="9271000"/>
                  </a:lnTo>
                  <a:lnTo>
                    <a:pt x="788513" y="9271000"/>
                  </a:lnTo>
                  <a:lnTo>
                    <a:pt x="781100" y="9258300"/>
                  </a:lnTo>
                  <a:close/>
                </a:path>
                <a:path w="6621780" h="9296400">
                  <a:moveTo>
                    <a:pt x="819150" y="9258300"/>
                  </a:moveTo>
                  <a:lnTo>
                    <a:pt x="811737" y="9271000"/>
                  </a:lnTo>
                  <a:lnTo>
                    <a:pt x="801597" y="9271000"/>
                  </a:lnTo>
                  <a:lnTo>
                    <a:pt x="800125" y="9283484"/>
                  </a:lnTo>
                  <a:lnTo>
                    <a:pt x="800125" y="9283915"/>
                  </a:lnTo>
                  <a:lnTo>
                    <a:pt x="801597" y="9296400"/>
                  </a:lnTo>
                  <a:lnTo>
                    <a:pt x="819150" y="9296400"/>
                  </a:lnTo>
                  <a:lnTo>
                    <a:pt x="819150" y="9258300"/>
                  </a:lnTo>
                  <a:close/>
                </a:path>
                <a:path w="6621780" h="9296400">
                  <a:moveTo>
                    <a:pt x="819200" y="9283700"/>
                  </a:moveTo>
                  <a:lnTo>
                    <a:pt x="819150" y="9296400"/>
                  </a:lnTo>
                  <a:lnTo>
                    <a:pt x="819200" y="9283700"/>
                  </a:lnTo>
                  <a:close/>
                </a:path>
                <a:path w="6621780" h="9296400">
                  <a:moveTo>
                    <a:pt x="819200" y="9258300"/>
                  </a:moveTo>
                  <a:lnTo>
                    <a:pt x="819200" y="9296400"/>
                  </a:lnTo>
                  <a:lnTo>
                    <a:pt x="836752" y="9296400"/>
                  </a:lnTo>
                  <a:lnTo>
                    <a:pt x="838225" y="9283915"/>
                  </a:lnTo>
                  <a:lnTo>
                    <a:pt x="838225" y="9283484"/>
                  </a:lnTo>
                  <a:lnTo>
                    <a:pt x="836752" y="9271000"/>
                  </a:lnTo>
                  <a:lnTo>
                    <a:pt x="826613" y="9271000"/>
                  </a:lnTo>
                  <a:lnTo>
                    <a:pt x="819200" y="9258300"/>
                  </a:lnTo>
                  <a:close/>
                </a:path>
                <a:path w="6621780" h="9296400">
                  <a:moveTo>
                    <a:pt x="857250" y="9258300"/>
                  </a:moveTo>
                  <a:lnTo>
                    <a:pt x="849837" y="9271000"/>
                  </a:lnTo>
                  <a:lnTo>
                    <a:pt x="839697" y="9271000"/>
                  </a:lnTo>
                  <a:lnTo>
                    <a:pt x="838225" y="9283484"/>
                  </a:lnTo>
                  <a:lnTo>
                    <a:pt x="838225" y="9283915"/>
                  </a:lnTo>
                  <a:lnTo>
                    <a:pt x="839697" y="9296400"/>
                  </a:lnTo>
                  <a:lnTo>
                    <a:pt x="857250" y="9296400"/>
                  </a:lnTo>
                  <a:lnTo>
                    <a:pt x="857250" y="9258300"/>
                  </a:lnTo>
                  <a:close/>
                </a:path>
                <a:path w="6621780" h="9296400">
                  <a:moveTo>
                    <a:pt x="857300" y="9283700"/>
                  </a:moveTo>
                  <a:lnTo>
                    <a:pt x="857250" y="9296400"/>
                  </a:lnTo>
                  <a:lnTo>
                    <a:pt x="857300" y="9283700"/>
                  </a:lnTo>
                  <a:close/>
                </a:path>
                <a:path w="6621780" h="9296400">
                  <a:moveTo>
                    <a:pt x="857300" y="9258300"/>
                  </a:moveTo>
                  <a:lnTo>
                    <a:pt x="857300" y="9296400"/>
                  </a:lnTo>
                  <a:lnTo>
                    <a:pt x="874852" y="9296400"/>
                  </a:lnTo>
                  <a:lnTo>
                    <a:pt x="876325" y="9283915"/>
                  </a:lnTo>
                  <a:lnTo>
                    <a:pt x="876325" y="9283484"/>
                  </a:lnTo>
                  <a:lnTo>
                    <a:pt x="874852" y="9271000"/>
                  </a:lnTo>
                  <a:lnTo>
                    <a:pt x="864713" y="9271000"/>
                  </a:lnTo>
                  <a:lnTo>
                    <a:pt x="857300" y="9258300"/>
                  </a:lnTo>
                  <a:close/>
                </a:path>
                <a:path w="6621780" h="9296400">
                  <a:moveTo>
                    <a:pt x="895350" y="9258300"/>
                  </a:moveTo>
                  <a:lnTo>
                    <a:pt x="887937" y="9271000"/>
                  </a:lnTo>
                  <a:lnTo>
                    <a:pt x="877797" y="9271000"/>
                  </a:lnTo>
                  <a:lnTo>
                    <a:pt x="876325" y="9283484"/>
                  </a:lnTo>
                  <a:lnTo>
                    <a:pt x="876325" y="9283915"/>
                  </a:lnTo>
                  <a:lnTo>
                    <a:pt x="877797" y="9296400"/>
                  </a:lnTo>
                  <a:lnTo>
                    <a:pt x="895350" y="9296400"/>
                  </a:lnTo>
                  <a:lnTo>
                    <a:pt x="895350" y="9258300"/>
                  </a:lnTo>
                  <a:close/>
                </a:path>
                <a:path w="6621780" h="9296400">
                  <a:moveTo>
                    <a:pt x="895400" y="9283700"/>
                  </a:moveTo>
                  <a:lnTo>
                    <a:pt x="895350" y="9296400"/>
                  </a:lnTo>
                  <a:lnTo>
                    <a:pt x="895400" y="9283700"/>
                  </a:lnTo>
                  <a:close/>
                </a:path>
                <a:path w="6621780" h="9296400">
                  <a:moveTo>
                    <a:pt x="895400" y="9258300"/>
                  </a:moveTo>
                  <a:lnTo>
                    <a:pt x="895400" y="9296400"/>
                  </a:lnTo>
                  <a:lnTo>
                    <a:pt x="912952" y="9296400"/>
                  </a:lnTo>
                  <a:lnTo>
                    <a:pt x="914425" y="9283915"/>
                  </a:lnTo>
                  <a:lnTo>
                    <a:pt x="914425" y="9283484"/>
                  </a:lnTo>
                  <a:lnTo>
                    <a:pt x="912952" y="9271000"/>
                  </a:lnTo>
                  <a:lnTo>
                    <a:pt x="902813" y="9271000"/>
                  </a:lnTo>
                  <a:lnTo>
                    <a:pt x="895400" y="9258300"/>
                  </a:lnTo>
                  <a:close/>
                </a:path>
                <a:path w="6621780" h="9296400">
                  <a:moveTo>
                    <a:pt x="933450" y="9258300"/>
                  </a:moveTo>
                  <a:lnTo>
                    <a:pt x="926037" y="9271000"/>
                  </a:lnTo>
                  <a:lnTo>
                    <a:pt x="915897" y="9271000"/>
                  </a:lnTo>
                  <a:lnTo>
                    <a:pt x="914425" y="9283484"/>
                  </a:lnTo>
                  <a:lnTo>
                    <a:pt x="914425" y="9283915"/>
                  </a:lnTo>
                  <a:lnTo>
                    <a:pt x="915897" y="9296400"/>
                  </a:lnTo>
                  <a:lnTo>
                    <a:pt x="933450" y="9296400"/>
                  </a:lnTo>
                  <a:lnTo>
                    <a:pt x="933450" y="9258300"/>
                  </a:lnTo>
                  <a:close/>
                </a:path>
                <a:path w="6621780" h="9296400">
                  <a:moveTo>
                    <a:pt x="933500" y="9283700"/>
                  </a:moveTo>
                  <a:lnTo>
                    <a:pt x="933450" y="9296400"/>
                  </a:lnTo>
                  <a:lnTo>
                    <a:pt x="933500" y="9283700"/>
                  </a:lnTo>
                  <a:close/>
                </a:path>
                <a:path w="6621780" h="9296400">
                  <a:moveTo>
                    <a:pt x="933500" y="9258300"/>
                  </a:moveTo>
                  <a:lnTo>
                    <a:pt x="933500" y="9296400"/>
                  </a:lnTo>
                  <a:lnTo>
                    <a:pt x="951052" y="9296400"/>
                  </a:lnTo>
                  <a:lnTo>
                    <a:pt x="952525" y="9283915"/>
                  </a:lnTo>
                  <a:lnTo>
                    <a:pt x="952525" y="9283484"/>
                  </a:lnTo>
                  <a:lnTo>
                    <a:pt x="951052" y="9271000"/>
                  </a:lnTo>
                  <a:lnTo>
                    <a:pt x="940913" y="9271000"/>
                  </a:lnTo>
                  <a:lnTo>
                    <a:pt x="933500" y="9258300"/>
                  </a:lnTo>
                  <a:close/>
                </a:path>
                <a:path w="6621780" h="9296400">
                  <a:moveTo>
                    <a:pt x="971550" y="9258300"/>
                  </a:moveTo>
                  <a:lnTo>
                    <a:pt x="964137" y="9271000"/>
                  </a:lnTo>
                  <a:lnTo>
                    <a:pt x="953997" y="9271000"/>
                  </a:lnTo>
                  <a:lnTo>
                    <a:pt x="952525" y="9283484"/>
                  </a:lnTo>
                  <a:lnTo>
                    <a:pt x="952525" y="9283915"/>
                  </a:lnTo>
                  <a:lnTo>
                    <a:pt x="953997" y="9296400"/>
                  </a:lnTo>
                  <a:lnTo>
                    <a:pt x="971550" y="9296400"/>
                  </a:lnTo>
                  <a:lnTo>
                    <a:pt x="971550" y="9258300"/>
                  </a:lnTo>
                  <a:close/>
                </a:path>
                <a:path w="6621780" h="9296400">
                  <a:moveTo>
                    <a:pt x="971600" y="9283700"/>
                  </a:moveTo>
                  <a:lnTo>
                    <a:pt x="971550" y="9296400"/>
                  </a:lnTo>
                  <a:lnTo>
                    <a:pt x="971600" y="9283700"/>
                  </a:lnTo>
                  <a:close/>
                </a:path>
                <a:path w="6621780" h="9296400">
                  <a:moveTo>
                    <a:pt x="971600" y="9258300"/>
                  </a:moveTo>
                  <a:lnTo>
                    <a:pt x="971600" y="9296400"/>
                  </a:lnTo>
                  <a:lnTo>
                    <a:pt x="989152" y="9296400"/>
                  </a:lnTo>
                  <a:lnTo>
                    <a:pt x="990625" y="9283915"/>
                  </a:lnTo>
                  <a:lnTo>
                    <a:pt x="990625" y="9283484"/>
                  </a:lnTo>
                  <a:lnTo>
                    <a:pt x="989152" y="9271000"/>
                  </a:lnTo>
                  <a:lnTo>
                    <a:pt x="979013" y="9271000"/>
                  </a:lnTo>
                  <a:lnTo>
                    <a:pt x="971600" y="9258300"/>
                  </a:lnTo>
                  <a:close/>
                </a:path>
                <a:path w="6621780" h="9296400">
                  <a:moveTo>
                    <a:pt x="1009650" y="9258300"/>
                  </a:moveTo>
                  <a:lnTo>
                    <a:pt x="1002237" y="9271000"/>
                  </a:lnTo>
                  <a:lnTo>
                    <a:pt x="992097" y="9271000"/>
                  </a:lnTo>
                  <a:lnTo>
                    <a:pt x="990625" y="9283484"/>
                  </a:lnTo>
                  <a:lnTo>
                    <a:pt x="990625" y="9283915"/>
                  </a:lnTo>
                  <a:lnTo>
                    <a:pt x="992097" y="9296400"/>
                  </a:lnTo>
                  <a:lnTo>
                    <a:pt x="1009650" y="9296400"/>
                  </a:lnTo>
                  <a:lnTo>
                    <a:pt x="1009650" y="9258300"/>
                  </a:lnTo>
                  <a:close/>
                </a:path>
                <a:path w="6621780" h="9296400">
                  <a:moveTo>
                    <a:pt x="1009700" y="9283700"/>
                  </a:moveTo>
                  <a:lnTo>
                    <a:pt x="1009650" y="9296400"/>
                  </a:lnTo>
                  <a:lnTo>
                    <a:pt x="1009700" y="9283700"/>
                  </a:lnTo>
                  <a:close/>
                </a:path>
                <a:path w="6621780" h="9296400">
                  <a:moveTo>
                    <a:pt x="1009700" y="9258300"/>
                  </a:moveTo>
                  <a:lnTo>
                    <a:pt x="1009700" y="9296400"/>
                  </a:lnTo>
                  <a:lnTo>
                    <a:pt x="1027252" y="9296400"/>
                  </a:lnTo>
                  <a:lnTo>
                    <a:pt x="1028725" y="9283915"/>
                  </a:lnTo>
                  <a:lnTo>
                    <a:pt x="1028725" y="9283484"/>
                  </a:lnTo>
                  <a:lnTo>
                    <a:pt x="1027252" y="9271000"/>
                  </a:lnTo>
                  <a:lnTo>
                    <a:pt x="1017113" y="9271000"/>
                  </a:lnTo>
                  <a:lnTo>
                    <a:pt x="1009700" y="9258300"/>
                  </a:lnTo>
                  <a:close/>
                </a:path>
                <a:path w="6621780" h="9296400">
                  <a:moveTo>
                    <a:pt x="1047750" y="9258300"/>
                  </a:moveTo>
                  <a:lnTo>
                    <a:pt x="1040337" y="9271000"/>
                  </a:lnTo>
                  <a:lnTo>
                    <a:pt x="1030197" y="9271000"/>
                  </a:lnTo>
                  <a:lnTo>
                    <a:pt x="1028725" y="9283484"/>
                  </a:lnTo>
                  <a:lnTo>
                    <a:pt x="1028725" y="9283915"/>
                  </a:lnTo>
                  <a:lnTo>
                    <a:pt x="1030197" y="9296400"/>
                  </a:lnTo>
                  <a:lnTo>
                    <a:pt x="1047750" y="9296400"/>
                  </a:lnTo>
                  <a:lnTo>
                    <a:pt x="1047750" y="9258300"/>
                  </a:lnTo>
                  <a:close/>
                </a:path>
                <a:path w="6621780" h="9296400">
                  <a:moveTo>
                    <a:pt x="1047800" y="9283700"/>
                  </a:moveTo>
                  <a:lnTo>
                    <a:pt x="1047750" y="9296400"/>
                  </a:lnTo>
                  <a:lnTo>
                    <a:pt x="1047800" y="9283700"/>
                  </a:lnTo>
                  <a:close/>
                </a:path>
                <a:path w="6621780" h="9296400">
                  <a:moveTo>
                    <a:pt x="1047800" y="9258300"/>
                  </a:moveTo>
                  <a:lnTo>
                    <a:pt x="1047800" y="9296400"/>
                  </a:lnTo>
                  <a:lnTo>
                    <a:pt x="1065352" y="9296400"/>
                  </a:lnTo>
                  <a:lnTo>
                    <a:pt x="1066825" y="9283915"/>
                  </a:lnTo>
                  <a:lnTo>
                    <a:pt x="1066825" y="9283484"/>
                  </a:lnTo>
                  <a:lnTo>
                    <a:pt x="1065352" y="9271000"/>
                  </a:lnTo>
                  <a:lnTo>
                    <a:pt x="1055213" y="9271000"/>
                  </a:lnTo>
                  <a:lnTo>
                    <a:pt x="1047800" y="9258300"/>
                  </a:lnTo>
                  <a:close/>
                </a:path>
                <a:path w="6621780" h="9296400">
                  <a:moveTo>
                    <a:pt x="1085850" y="9258300"/>
                  </a:moveTo>
                  <a:lnTo>
                    <a:pt x="1078437" y="9271000"/>
                  </a:lnTo>
                  <a:lnTo>
                    <a:pt x="1068297" y="9271000"/>
                  </a:lnTo>
                  <a:lnTo>
                    <a:pt x="1066825" y="9283484"/>
                  </a:lnTo>
                  <a:lnTo>
                    <a:pt x="1066825" y="9283915"/>
                  </a:lnTo>
                  <a:lnTo>
                    <a:pt x="1068297" y="9296400"/>
                  </a:lnTo>
                  <a:lnTo>
                    <a:pt x="1085850" y="9296400"/>
                  </a:lnTo>
                  <a:lnTo>
                    <a:pt x="1085850" y="9258300"/>
                  </a:lnTo>
                  <a:close/>
                </a:path>
                <a:path w="6621780" h="9296400">
                  <a:moveTo>
                    <a:pt x="1085900" y="9283700"/>
                  </a:moveTo>
                  <a:lnTo>
                    <a:pt x="1085850" y="9296400"/>
                  </a:lnTo>
                  <a:lnTo>
                    <a:pt x="1085900" y="9283700"/>
                  </a:lnTo>
                  <a:close/>
                </a:path>
                <a:path w="6621780" h="9296400">
                  <a:moveTo>
                    <a:pt x="1085900" y="9258300"/>
                  </a:moveTo>
                  <a:lnTo>
                    <a:pt x="1085900" y="9296400"/>
                  </a:lnTo>
                  <a:lnTo>
                    <a:pt x="1103452" y="9296400"/>
                  </a:lnTo>
                  <a:lnTo>
                    <a:pt x="1104925" y="9283915"/>
                  </a:lnTo>
                  <a:lnTo>
                    <a:pt x="1104925" y="9283484"/>
                  </a:lnTo>
                  <a:lnTo>
                    <a:pt x="1103452" y="9271000"/>
                  </a:lnTo>
                  <a:lnTo>
                    <a:pt x="1093313" y="9271000"/>
                  </a:lnTo>
                  <a:lnTo>
                    <a:pt x="1085900" y="9258300"/>
                  </a:lnTo>
                  <a:close/>
                </a:path>
                <a:path w="6621780" h="9296400">
                  <a:moveTo>
                    <a:pt x="1123950" y="9258300"/>
                  </a:moveTo>
                  <a:lnTo>
                    <a:pt x="1116537" y="9271000"/>
                  </a:lnTo>
                  <a:lnTo>
                    <a:pt x="1106397" y="9271000"/>
                  </a:lnTo>
                  <a:lnTo>
                    <a:pt x="1104925" y="9283484"/>
                  </a:lnTo>
                  <a:lnTo>
                    <a:pt x="1104925" y="9283915"/>
                  </a:lnTo>
                  <a:lnTo>
                    <a:pt x="1106397" y="9296400"/>
                  </a:lnTo>
                  <a:lnTo>
                    <a:pt x="1123950" y="9296400"/>
                  </a:lnTo>
                  <a:lnTo>
                    <a:pt x="1123950" y="9258300"/>
                  </a:lnTo>
                  <a:close/>
                </a:path>
                <a:path w="6621780" h="9296400">
                  <a:moveTo>
                    <a:pt x="1124000" y="9283700"/>
                  </a:moveTo>
                  <a:lnTo>
                    <a:pt x="1123950" y="9296400"/>
                  </a:lnTo>
                  <a:lnTo>
                    <a:pt x="1124000" y="9283700"/>
                  </a:lnTo>
                  <a:close/>
                </a:path>
                <a:path w="6621780" h="9296400">
                  <a:moveTo>
                    <a:pt x="1124000" y="9258300"/>
                  </a:moveTo>
                  <a:lnTo>
                    <a:pt x="1124000" y="9296400"/>
                  </a:lnTo>
                  <a:lnTo>
                    <a:pt x="1141552" y="9296400"/>
                  </a:lnTo>
                  <a:lnTo>
                    <a:pt x="1143025" y="9283915"/>
                  </a:lnTo>
                  <a:lnTo>
                    <a:pt x="1143025" y="9283484"/>
                  </a:lnTo>
                  <a:lnTo>
                    <a:pt x="1141552" y="9271000"/>
                  </a:lnTo>
                  <a:lnTo>
                    <a:pt x="1131413" y="9271000"/>
                  </a:lnTo>
                  <a:lnTo>
                    <a:pt x="1124000" y="9258300"/>
                  </a:lnTo>
                  <a:close/>
                </a:path>
                <a:path w="6621780" h="9296400">
                  <a:moveTo>
                    <a:pt x="1162050" y="9258300"/>
                  </a:moveTo>
                  <a:lnTo>
                    <a:pt x="1154637" y="9271000"/>
                  </a:lnTo>
                  <a:lnTo>
                    <a:pt x="1144497" y="9271000"/>
                  </a:lnTo>
                  <a:lnTo>
                    <a:pt x="1143025" y="9283484"/>
                  </a:lnTo>
                  <a:lnTo>
                    <a:pt x="1143025" y="9283915"/>
                  </a:lnTo>
                  <a:lnTo>
                    <a:pt x="1144497" y="9296400"/>
                  </a:lnTo>
                  <a:lnTo>
                    <a:pt x="1162050" y="9296400"/>
                  </a:lnTo>
                  <a:lnTo>
                    <a:pt x="1162050" y="9258300"/>
                  </a:lnTo>
                  <a:close/>
                </a:path>
                <a:path w="6621780" h="9296400">
                  <a:moveTo>
                    <a:pt x="1162100" y="9283700"/>
                  </a:moveTo>
                  <a:lnTo>
                    <a:pt x="1162050" y="9296400"/>
                  </a:lnTo>
                  <a:lnTo>
                    <a:pt x="1162100" y="9283700"/>
                  </a:lnTo>
                  <a:close/>
                </a:path>
                <a:path w="6621780" h="9296400">
                  <a:moveTo>
                    <a:pt x="1162100" y="9258300"/>
                  </a:moveTo>
                  <a:lnTo>
                    <a:pt x="1162100" y="9296400"/>
                  </a:lnTo>
                  <a:lnTo>
                    <a:pt x="1179652" y="9296400"/>
                  </a:lnTo>
                  <a:lnTo>
                    <a:pt x="1181125" y="9283915"/>
                  </a:lnTo>
                  <a:lnTo>
                    <a:pt x="1181125" y="9283484"/>
                  </a:lnTo>
                  <a:lnTo>
                    <a:pt x="1179652" y="9271000"/>
                  </a:lnTo>
                  <a:lnTo>
                    <a:pt x="1169513" y="9271000"/>
                  </a:lnTo>
                  <a:lnTo>
                    <a:pt x="1162100" y="9258300"/>
                  </a:lnTo>
                  <a:close/>
                </a:path>
                <a:path w="6621780" h="9296400">
                  <a:moveTo>
                    <a:pt x="1200150" y="9258300"/>
                  </a:moveTo>
                  <a:lnTo>
                    <a:pt x="1192737" y="9271000"/>
                  </a:lnTo>
                  <a:lnTo>
                    <a:pt x="1182597" y="9271000"/>
                  </a:lnTo>
                  <a:lnTo>
                    <a:pt x="1181125" y="9283484"/>
                  </a:lnTo>
                  <a:lnTo>
                    <a:pt x="1181125" y="9283915"/>
                  </a:lnTo>
                  <a:lnTo>
                    <a:pt x="1182597" y="9296400"/>
                  </a:lnTo>
                  <a:lnTo>
                    <a:pt x="1200150" y="9296400"/>
                  </a:lnTo>
                  <a:lnTo>
                    <a:pt x="1200150" y="9258300"/>
                  </a:lnTo>
                  <a:close/>
                </a:path>
                <a:path w="6621780" h="9296400">
                  <a:moveTo>
                    <a:pt x="1200200" y="9283700"/>
                  </a:moveTo>
                  <a:lnTo>
                    <a:pt x="1200150" y="9296400"/>
                  </a:lnTo>
                  <a:lnTo>
                    <a:pt x="1200200" y="9283700"/>
                  </a:lnTo>
                  <a:close/>
                </a:path>
                <a:path w="6621780" h="9296400">
                  <a:moveTo>
                    <a:pt x="1200200" y="9258300"/>
                  </a:moveTo>
                  <a:lnTo>
                    <a:pt x="1200200" y="9296400"/>
                  </a:lnTo>
                  <a:lnTo>
                    <a:pt x="1217752" y="9296400"/>
                  </a:lnTo>
                  <a:lnTo>
                    <a:pt x="1219225" y="9283915"/>
                  </a:lnTo>
                  <a:lnTo>
                    <a:pt x="1219225" y="9283484"/>
                  </a:lnTo>
                  <a:lnTo>
                    <a:pt x="1217752" y="9271000"/>
                  </a:lnTo>
                  <a:lnTo>
                    <a:pt x="1207613" y="9271000"/>
                  </a:lnTo>
                  <a:lnTo>
                    <a:pt x="1200200" y="9258300"/>
                  </a:lnTo>
                  <a:close/>
                </a:path>
                <a:path w="6621780" h="9296400">
                  <a:moveTo>
                    <a:pt x="1238250" y="9258300"/>
                  </a:moveTo>
                  <a:lnTo>
                    <a:pt x="1230837" y="9271000"/>
                  </a:lnTo>
                  <a:lnTo>
                    <a:pt x="1220697" y="9271000"/>
                  </a:lnTo>
                  <a:lnTo>
                    <a:pt x="1219225" y="9283484"/>
                  </a:lnTo>
                  <a:lnTo>
                    <a:pt x="1219225" y="9283915"/>
                  </a:lnTo>
                  <a:lnTo>
                    <a:pt x="1220697" y="9296400"/>
                  </a:lnTo>
                  <a:lnTo>
                    <a:pt x="1238250" y="9296400"/>
                  </a:lnTo>
                  <a:lnTo>
                    <a:pt x="1238250" y="9258300"/>
                  </a:lnTo>
                  <a:close/>
                </a:path>
                <a:path w="6621780" h="9296400">
                  <a:moveTo>
                    <a:pt x="1238300" y="9283700"/>
                  </a:moveTo>
                  <a:lnTo>
                    <a:pt x="1238250" y="9296400"/>
                  </a:lnTo>
                  <a:lnTo>
                    <a:pt x="1238300" y="9283700"/>
                  </a:lnTo>
                  <a:close/>
                </a:path>
                <a:path w="6621780" h="9296400">
                  <a:moveTo>
                    <a:pt x="1238300" y="9258300"/>
                  </a:moveTo>
                  <a:lnTo>
                    <a:pt x="1238300" y="9296400"/>
                  </a:lnTo>
                  <a:lnTo>
                    <a:pt x="1255852" y="9296400"/>
                  </a:lnTo>
                  <a:lnTo>
                    <a:pt x="1257325" y="9283915"/>
                  </a:lnTo>
                  <a:lnTo>
                    <a:pt x="1257325" y="9283484"/>
                  </a:lnTo>
                  <a:lnTo>
                    <a:pt x="1255852" y="9271000"/>
                  </a:lnTo>
                  <a:lnTo>
                    <a:pt x="1245713" y="9271000"/>
                  </a:lnTo>
                  <a:lnTo>
                    <a:pt x="1238300" y="9258300"/>
                  </a:lnTo>
                  <a:close/>
                </a:path>
                <a:path w="6621780" h="9296400">
                  <a:moveTo>
                    <a:pt x="1276350" y="9258300"/>
                  </a:moveTo>
                  <a:lnTo>
                    <a:pt x="1268937" y="9271000"/>
                  </a:lnTo>
                  <a:lnTo>
                    <a:pt x="1258797" y="9271000"/>
                  </a:lnTo>
                  <a:lnTo>
                    <a:pt x="1257325" y="9283484"/>
                  </a:lnTo>
                  <a:lnTo>
                    <a:pt x="1257325" y="9283915"/>
                  </a:lnTo>
                  <a:lnTo>
                    <a:pt x="1258797" y="9296400"/>
                  </a:lnTo>
                  <a:lnTo>
                    <a:pt x="1276350" y="9296400"/>
                  </a:lnTo>
                  <a:lnTo>
                    <a:pt x="1276350" y="9258300"/>
                  </a:lnTo>
                  <a:close/>
                </a:path>
                <a:path w="6621780" h="9296400">
                  <a:moveTo>
                    <a:pt x="1276400" y="9283700"/>
                  </a:moveTo>
                  <a:lnTo>
                    <a:pt x="1276350" y="9296400"/>
                  </a:lnTo>
                  <a:lnTo>
                    <a:pt x="1276400" y="9283700"/>
                  </a:lnTo>
                  <a:close/>
                </a:path>
                <a:path w="6621780" h="9296400">
                  <a:moveTo>
                    <a:pt x="1276400" y="9258300"/>
                  </a:moveTo>
                  <a:lnTo>
                    <a:pt x="1276400" y="9296400"/>
                  </a:lnTo>
                  <a:lnTo>
                    <a:pt x="1293952" y="9296400"/>
                  </a:lnTo>
                  <a:lnTo>
                    <a:pt x="1295425" y="9283915"/>
                  </a:lnTo>
                  <a:lnTo>
                    <a:pt x="1295425" y="9283484"/>
                  </a:lnTo>
                  <a:lnTo>
                    <a:pt x="1293952" y="9271000"/>
                  </a:lnTo>
                  <a:lnTo>
                    <a:pt x="1283813" y="9271000"/>
                  </a:lnTo>
                  <a:lnTo>
                    <a:pt x="1276400" y="9258300"/>
                  </a:lnTo>
                  <a:close/>
                </a:path>
                <a:path w="6621780" h="9296400">
                  <a:moveTo>
                    <a:pt x="1314450" y="9258300"/>
                  </a:moveTo>
                  <a:lnTo>
                    <a:pt x="1307037" y="9271000"/>
                  </a:lnTo>
                  <a:lnTo>
                    <a:pt x="1296897" y="9271000"/>
                  </a:lnTo>
                  <a:lnTo>
                    <a:pt x="1295425" y="9283484"/>
                  </a:lnTo>
                  <a:lnTo>
                    <a:pt x="1295425" y="9283915"/>
                  </a:lnTo>
                  <a:lnTo>
                    <a:pt x="1296897" y="9296400"/>
                  </a:lnTo>
                  <a:lnTo>
                    <a:pt x="1314450" y="9296400"/>
                  </a:lnTo>
                  <a:lnTo>
                    <a:pt x="1314450" y="9258300"/>
                  </a:lnTo>
                  <a:close/>
                </a:path>
                <a:path w="6621780" h="9296400">
                  <a:moveTo>
                    <a:pt x="1314500" y="9283700"/>
                  </a:moveTo>
                  <a:lnTo>
                    <a:pt x="1314450" y="9296400"/>
                  </a:lnTo>
                  <a:lnTo>
                    <a:pt x="1314500" y="9283700"/>
                  </a:lnTo>
                  <a:close/>
                </a:path>
                <a:path w="6621780" h="9296400">
                  <a:moveTo>
                    <a:pt x="1314500" y="9258300"/>
                  </a:moveTo>
                  <a:lnTo>
                    <a:pt x="1314500" y="9296400"/>
                  </a:lnTo>
                  <a:lnTo>
                    <a:pt x="1332052" y="9296400"/>
                  </a:lnTo>
                  <a:lnTo>
                    <a:pt x="1333525" y="9283915"/>
                  </a:lnTo>
                  <a:lnTo>
                    <a:pt x="1333525" y="9283484"/>
                  </a:lnTo>
                  <a:lnTo>
                    <a:pt x="1332052" y="9271000"/>
                  </a:lnTo>
                  <a:lnTo>
                    <a:pt x="1321913" y="9271000"/>
                  </a:lnTo>
                  <a:lnTo>
                    <a:pt x="1314500" y="9258300"/>
                  </a:lnTo>
                  <a:close/>
                </a:path>
                <a:path w="6621780" h="9296400">
                  <a:moveTo>
                    <a:pt x="1352550" y="9258300"/>
                  </a:moveTo>
                  <a:lnTo>
                    <a:pt x="1345137" y="9271000"/>
                  </a:lnTo>
                  <a:lnTo>
                    <a:pt x="1334997" y="9271000"/>
                  </a:lnTo>
                  <a:lnTo>
                    <a:pt x="1333525" y="9283484"/>
                  </a:lnTo>
                  <a:lnTo>
                    <a:pt x="1333525" y="9283915"/>
                  </a:lnTo>
                  <a:lnTo>
                    <a:pt x="1334997" y="9296400"/>
                  </a:lnTo>
                  <a:lnTo>
                    <a:pt x="1352550" y="9296400"/>
                  </a:lnTo>
                  <a:lnTo>
                    <a:pt x="1352550" y="9258300"/>
                  </a:lnTo>
                  <a:close/>
                </a:path>
                <a:path w="6621780" h="9296400">
                  <a:moveTo>
                    <a:pt x="1352600" y="9283700"/>
                  </a:moveTo>
                  <a:lnTo>
                    <a:pt x="1352550" y="9296400"/>
                  </a:lnTo>
                  <a:lnTo>
                    <a:pt x="1352600" y="9283700"/>
                  </a:lnTo>
                  <a:close/>
                </a:path>
                <a:path w="6621780" h="9296400">
                  <a:moveTo>
                    <a:pt x="1352600" y="9258300"/>
                  </a:moveTo>
                  <a:lnTo>
                    <a:pt x="1352600" y="9296400"/>
                  </a:lnTo>
                  <a:lnTo>
                    <a:pt x="1370152" y="9296400"/>
                  </a:lnTo>
                  <a:lnTo>
                    <a:pt x="1371625" y="9283915"/>
                  </a:lnTo>
                  <a:lnTo>
                    <a:pt x="1371625" y="9283484"/>
                  </a:lnTo>
                  <a:lnTo>
                    <a:pt x="1370152" y="9271000"/>
                  </a:lnTo>
                  <a:lnTo>
                    <a:pt x="1360013" y="9271000"/>
                  </a:lnTo>
                  <a:lnTo>
                    <a:pt x="1352600" y="9258300"/>
                  </a:lnTo>
                  <a:close/>
                </a:path>
                <a:path w="6621780" h="9296400">
                  <a:moveTo>
                    <a:pt x="1390650" y="9258300"/>
                  </a:moveTo>
                  <a:lnTo>
                    <a:pt x="1383237" y="9271000"/>
                  </a:lnTo>
                  <a:lnTo>
                    <a:pt x="1373097" y="9271000"/>
                  </a:lnTo>
                  <a:lnTo>
                    <a:pt x="1371625" y="9283484"/>
                  </a:lnTo>
                  <a:lnTo>
                    <a:pt x="1371625" y="9283915"/>
                  </a:lnTo>
                  <a:lnTo>
                    <a:pt x="1373097" y="9296400"/>
                  </a:lnTo>
                  <a:lnTo>
                    <a:pt x="1390650" y="9296400"/>
                  </a:lnTo>
                  <a:lnTo>
                    <a:pt x="1390650" y="9258300"/>
                  </a:lnTo>
                  <a:close/>
                </a:path>
                <a:path w="6621780" h="9296400">
                  <a:moveTo>
                    <a:pt x="1390700" y="9283700"/>
                  </a:moveTo>
                  <a:lnTo>
                    <a:pt x="1390650" y="9296400"/>
                  </a:lnTo>
                  <a:lnTo>
                    <a:pt x="1390700" y="9283700"/>
                  </a:lnTo>
                  <a:close/>
                </a:path>
                <a:path w="6621780" h="9296400">
                  <a:moveTo>
                    <a:pt x="1390700" y="9258300"/>
                  </a:moveTo>
                  <a:lnTo>
                    <a:pt x="1390700" y="9296400"/>
                  </a:lnTo>
                  <a:lnTo>
                    <a:pt x="1408252" y="9296400"/>
                  </a:lnTo>
                  <a:lnTo>
                    <a:pt x="1409725" y="9283915"/>
                  </a:lnTo>
                  <a:lnTo>
                    <a:pt x="1409725" y="9283484"/>
                  </a:lnTo>
                  <a:lnTo>
                    <a:pt x="1408252" y="9271000"/>
                  </a:lnTo>
                  <a:lnTo>
                    <a:pt x="1398113" y="9271000"/>
                  </a:lnTo>
                  <a:lnTo>
                    <a:pt x="1390700" y="9258300"/>
                  </a:lnTo>
                  <a:close/>
                </a:path>
                <a:path w="6621780" h="9296400">
                  <a:moveTo>
                    <a:pt x="1428750" y="9258300"/>
                  </a:moveTo>
                  <a:lnTo>
                    <a:pt x="1421337" y="9271000"/>
                  </a:lnTo>
                  <a:lnTo>
                    <a:pt x="1411197" y="9271000"/>
                  </a:lnTo>
                  <a:lnTo>
                    <a:pt x="1409725" y="9283484"/>
                  </a:lnTo>
                  <a:lnTo>
                    <a:pt x="1409725" y="9283915"/>
                  </a:lnTo>
                  <a:lnTo>
                    <a:pt x="1411197" y="9296400"/>
                  </a:lnTo>
                  <a:lnTo>
                    <a:pt x="1428750" y="9296400"/>
                  </a:lnTo>
                  <a:lnTo>
                    <a:pt x="1428750" y="9258300"/>
                  </a:lnTo>
                  <a:close/>
                </a:path>
                <a:path w="6621780" h="9296400">
                  <a:moveTo>
                    <a:pt x="1428800" y="9283700"/>
                  </a:moveTo>
                  <a:lnTo>
                    <a:pt x="1428750" y="9296400"/>
                  </a:lnTo>
                  <a:lnTo>
                    <a:pt x="1428800" y="9283700"/>
                  </a:lnTo>
                  <a:close/>
                </a:path>
                <a:path w="6621780" h="9296400">
                  <a:moveTo>
                    <a:pt x="1428800" y="9258300"/>
                  </a:moveTo>
                  <a:lnTo>
                    <a:pt x="1428800" y="9296400"/>
                  </a:lnTo>
                  <a:lnTo>
                    <a:pt x="1446352" y="9296400"/>
                  </a:lnTo>
                  <a:lnTo>
                    <a:pt x="1447825" y="9283915"/>
                  </a:lnTo>
                  <a:lnTo>
                    <a:pt x="1447825" y="9283484"/>
                  </a:lnTo>
                  <a:lnTo>
                    <a:pt x="1446352" y="9271000"/>
                  </a:lnTo>
                  <a:lnTo>
                    <a:pt x="1436213" y="9271000"/>
                  </a:lnTo>
                  <a:lnTo>
                    <a:pt x="1428800" y="9258300"/>
                  </a:lnTo>
                  <a:close/>
                </a:path>
                <a:path w="6621780" h="9296400">
                  <a:moveTo>
                    <a:pt x="1466850" y="9258300"/>
                  </a:moveTo>
                  <a:lnTo>
                    <a:pt x="1459437" y="9271000"/>
                  </a:lnTo>
                  <a:lnTo>
                    <a:pt x="1449297" y="9271000"/>
                  </a:lnTo>
                  <a:lnTo>
                    <a:pt x="1447825" y="9283484"/>
                  </a:lnTo>
                  <a:lnTo>
                    <a:pt x="1447825" y="9283915"/>
                  </a:lnTo>
                  <a:lnTo>
                    <a:pt x="1449297" y="9296400"/>
                  </a:lnTo>
                  <a:lnTo>
                    <a:pt x="1466850" y="9296400"/>
                  </a:lnTo>
                  <a:lnTo>
                    <a:pt x="1466850" y="9258300"/>
                  </a:lnTo>
                  <a:close/>
                </a:path>
                <a:path w="6621780" h="9296400">
                  <a:moveTo>
                    <a:pt x="1466900" y="9283700"/>
                  </a:moveTo>
                  <a:lnTo>
                    <a:pt x="1466850" y="9296400"/>
                  </a:lnTo>
                  <a:lnTo>
                    <a:pt x="1466900" y="9283700"/>
                  </a:lnTo>
                  <a:close/>
                </a:path>
                <a:path w="6621780" h="9296400">
                  <a:moveTo>
                    <a:pt x="1466900" y="9258300"/>
                  </a:moveTo>
                  <a:lnTo>
                    <a:pt x="1466900" y="9296400"/>
                  </a:lnTo>
                  <a:lnTo>
                    <a:pt x="1484452" y="9296400"/>
                  </a:lnTo>
                  <a:lnTo>
                    <a:pt x="1485925" y="9283915"/>
                  </a:lnTo>
                  <a:lnTo>
                    <a:pt x="1485925" y="9283484"/>
                  </a:lnTo>
                  <a:lnTo>
                    <a:pt x="1484452" y="9271000"/>
                  </a:lnTo>
                  <a:lnTo>
                    <a:pt x="1474313" y="9271000"/>
                  </a:lnTo>
                  <a:lnTo>
                    <a:pt x="1466900" y="9258300"/>
                  </a:lnTo>
                  <a:close/>
                </a:path>
                <a:path w="6621780" h="9296400">
                  <a:moveTo>
                    <a:pt x="1504950" y="9258300"/>
                  </a:moveTo>
                  <a:lnTo>
                    <a:pt x="1497537" y="9271000"/>
                  </a:lnTo>
                  <a:lnTo>
                    <a:pt x="1487397" y="9271000"/>
                  </a:lnTo>
                  <a:lnTo>
                    <a:pt x="1485925" y="9283484"/>
                  </a:lnTo>
                  <a:lnTo>
                    <a:pt x="1485925" y="9283915"/>
                  </a:lnTo>
                  <a:lnTo>
                    <a:pt x="1487397" y="9296400"/>
                  </a:lnTo>
                  <a:lnTo>
                    <a:pt x="1504950" y="9296400"/>
                  </a:lnTo>
                  <a:lnTo>
                    <a:pt x="1504950" y="9258300"/>
                  </a:lnTo>
                  <a:close/>
                </a:path>
                <a:path w="6621780" h="9296400">
                  <a:moveTo>
                    <a:pt x="1505000" y="9283700"/>
                  </a:moveTo>
                  <a:lnTo>
                    <a:pt x="1504950" y="9296400"/>
                  </a:lnTo>
                  <a:lnTo>
                    <a:pt x="1505000" y="9283700"/>
                  </a:lnTo>
                  <a:close/>
                </a:path>
                <a:path w="6621780" h="9296400">
                  <a:moveTo>
                    <a:pt x="1505000" y="9258300"/>
                  </a:moveTo>
                  <a:lnTo>
                    <a:pt x="1505000" y="9296400"/>
                  </a:lnTo>
                  <a:lnTo>
                    <a:pt x="1522552" y="9296400"/>
                  </a:lnTo>
                  <a:lnTo>
                    <a:pt x="1524025" y="9283915"/>
                  </a:lnTo>
                  <a:lnTo>
                    <a:pt x="1524025" y="9283484"/>
                  </a:lnTo>
                  <a:lnTo>
                    <a:pt x="1522552" y="9271000"/>
                  </a:lnTo>
                  <a:lnTo>
                    <a:pt x="1512413" y="9271000"/>
                  </a:lnTo>
                  <a:lnTo>
                    <a:pt x="1505000" y="9258300"/>
                  </a:lnTo>
                  <a:close/>
                </a:path>
                <a:path w="6621780" h="9296400">
                  <a:moveTo>
                    <a:pt x="1543050" y="9258300"/>
                  </a:moveTo>
                  <a:lnTo>
                    <a:pt x="1535637" y="9271000"/>
                  </a:lnTo>
                  <a:lnTo>
                    <a:pt x="1525497" y="9271000"/>
                  </a:lnTo>
                  <a:lnTo>
                    <a:pt x="1524025" y="9283484"/>
                  </a:lnTo>
                  <a:lnTo>
                    <a:pt x="1524025" y="9283915"/>
                  </a:lnTo>
                  <a:lnTo>
                    <a:pt x="1525497" y="9296400"/>
                  </a:lnTo>
                  <a:lnTo>
                    <a:pt x="1543050" y="9296400"/>
                  </a:lnTo>
                  <a:lnTo>
                    <a:pt x="1543050" y="9258300"/>
                  </a:lnTo>
                  <a:close/>
                </a:path>
                <a:path w="6621780" h="9296400">
                  <a:moveTo>
                    <a:pt x="1543100" y="9283700"/>
                  </a:moveTo>
                  <a:lnTo>
                    <a:pt x="1543050" y="9296400"/>
                  </a:lnTo>
                  <a:lnTo>
                    <a:pt x="1543100" y="9283700"/>
                  </a:lnTo>
                  <a:close/>
                </a:path>
                <a:path w="6621780" h="9296400">
                  <a:moveTo>
                    <a:pt x="1543100" y="9258300"/>
                  </a:moveTo>
                  <a:lnTo>
                    <a:pt x="1543100" y="9296400"/>
                  </a:lnTo>
                  <a:lnTo>
                    <a:pt x="1560652" y="9296400"/>
                  </a:lnTo>
                  <a:lnTo>
                    <a:pt x="1562125" y="9283915"/>
                  </a:lnTo>
                  <a:lnTo>
                    <a:pt x="1562125" y="9283484"/>
                  </a:lnTo>
                  <a:lnTo>
                    <a:pt x="1560652" y="9271000"/>
                  </a:lnTo>
                  <a:lnTo>
                    <a:pt x="1550513" y="9271000"/>
                  </a:lnTo>
                  <a:lnTo>
                    <a:pt x="1543100" y="9258300"/>
                  </a:lnTo>
                  <a:close/>
                </a:path>
                <a:path w="6621780" h="9296400">
                  <a:moveTo>
                    <a:pt x="1581150" y="9258300"/>
                  </a:moveTo>
                  <a:lnTo>
                    <a:pt x="1573737" y="9271000"/>
                  </a:lnTo>
                  <a:lnTo>
                    <a:pt x="1563597" y="9271000"/>
                  </a:lnTo>
                  <a:lnTo>
                    <a:pt x="1562125" y="9283484"/>
                  </a:lnTo>
                  <a:lnTo>
                    <a:pt x="1562125" y="9283915"/>
                  </a:lnTo>
                  <a:lnTo>
                    <a:pt x="1563597" y="9296400"/>
                  </a:lnTo>
                  <a:lnTo>
                    <a:pt x="1581150" y="9296400"/>
                  </a:lnTo>
                  <a:lnTo>
                    <a:pt x="1581150" y="9258300"/>
                  </a:lnTo>
                  <a:close/>
                </a:path>
                <a:path w="6621780" h="9296400">
                  <a:moveTo>
                    <a:pt x="1581200" y="9283700"/>
                  </a:moveTo>
                  <a:lnTo>
                    <a:pt x="1581150" y="9296400"/>
                  </a:lnTo>
                  <a:lnTo>
                    <a:pt x="1581200" y="9283700"/>
                  </a:lnTo>
                  <a:close/>
                </a:path>
                <a:path w="6621780" h="9296400">
                  <a:moveTo>
                    <a:pt x="1581200" y="9258300"/>
                  </a:moveTo>
                  <a:lnTo>
                    <a:pt x="1581200" y="9296400"/>
                  </a:lnTo>
                  <a:lnTo>
                    <a:pt x="1598752" y="9296400"/>
                  </a:lnTo>
                  <a:lnTo>
                    <a:pt x="1600225" y="9283915"/>
                  </a:lnTo>
                  <a:lnTo>
                    <a:pt x="1600225" y="9283484"/>
                  </a:lnTo>
                  <a:lnTo>
                    <a:pt x="1598752" y="9271000"/>
                  </a:lnTo>
                  <a:lnTo>
                    <a:pt x="1588613" y="9271000"/>
                  </a:lnTo>
                  <a:lnTo>
                    <a:pt x="1581200" y="9258300"/>
                  </a:lnTo>
                  <a:close/>
                </a:path>
                <a:path w="6621780" h="9296400">
                  <a:moveTo>
                    <a:pt x="1619250" y="9258300"/>
                  </a:moveTo>
                  <a:lnTo>
                    <a:pt x="1611837" y="9271000"/>
                  </a:lnTo>
                  <a:lnTo>
                    <a:pt x="1601697" y="9271000"/>
                  </a:lnTo>
                  <a:lnTo>
                    <a:pt x="1600225" y="9283484"/>
                  </a:lnTo>
                  <a:lnTo>
                    <a:pt x="1600225" y="9283915"/>
                  </a:lnTo>
                  <a:lnTo>
                    <a:pt x="1601697" y="9296400"/>
                  </a:lnTo>
                  <a:lnTo>
                    <a:pt x="1619250" y="9296400"/>
                  </a:lnTo>
                  <a:lnTo>
                    <a:pt x="1619250" y="9258300"/>
                  </a:lnTo>
                  <a:close/>
                </a:path>
                <a:path w="6621780" h="9296400">
                  <a:moveTo>
                    <a:pt x="1619300" y="9283700"/>
                  </a:moveTo>
                  <a:lnTo>
                    <a:pt x="1619250" y="9296400"/>
                  </a:lnTo>
                  <a:lnTo>
                    <a:pt x="1619300" y="9283700"/>
                  </a:lnTo>
                  <a:close/>
                </a:path>
                <a:path w="6621780" h="9296400">
                  <a:moveTo>
                    <a:pt x="1619300" y="9258300"/>
                  </a:moveTo>
                  <a:lnTo>
                    <a:pt x="1619300" y="9296400"/>
                  </a:lnTo>
                  <a:lnTo>
                    <a:pt x="1636852" y="9296400"/>
                  </a:lnTo>
                  <a:lnTo>
                    <a:pt x="1638325" y="9283915"/>
                  </a:lnTo>
                  <a:lnTo>
                    <a:pt x="1638325" y="9283484"/>
                  </a:lnTo>
                  <a:lnTo>
                    <a:pt x="1636852" y="9271000"/>
                  </a:lnTo>
                  <a:lnTo>
                    <a:pt x="1626713" y="9271000"/>
                  </a:lnTo>
                  <a:lnTo>
                    <a:pt x="1619300" y="9258300"/>
                  </a:lnTo>
                  <a:close/>
                </a:path>
                <a:path w="6621780" h="9296400">
                  <a:moveTo>
                    <a:pt x="1657350" y="9258300"/>
                  </a:moveTo>
                  <a:lnTo>
                    <a:pt x="1649937" y="9271000"/>
                  </a:lnTo>
                  <a:lnTo>
                    <a:pt x="1639797" y="9271000"/>
                  </a:lnTo>
                  <a:lnTo>
                    <a:pt x="1638325" y="9283484"/>
                  </a:lnTo>
                  <a:lnTo>
                    <a:pt x="1638325" y="9283915"/>
                  </a:lnTo>
                  <a:lnTo>
                    <a:pt x="1639797" y="9296400"/>
                  </a:lnTo>
                  <a:lnTo>
                    <a:pt x="1657350" y="9296400"/>
                  </a:lnTo>
                  <a:lnTo>
                    <a:pt x="1657350" y="9258300"/>
                  </a:lnTo>
                  <a:close/>
                </a:path>
                <a:path w="6621780" h="9296400">
                  <a:moveTo>
                    <a:pt x="1657400" y="9283700"/>
                  </a:moveTo>
                  <a:lnTo>
                    <a:pt x="1657350" y="9296400"/>
                  </a:lnTo>
                  <a:lnTo>
                    <a:pt x="1657400" y="9283700"/>
                  </a:lnTo>
                  <a:close/>
                </a:path>
                <a:path w="6621780" h="9296400">
                  <a:moveTo>
                    <a:pt x="1657400" y="9258300"/>
                  </a:moveTo>
                  <a:lnTo>
                    <a:pt x="1657400" y="9296400"/>
                  </a:lnTo>
                  <a:lnTo>
                    <a:pt x="1674952" y="9296400"/>
                  </a:lnTo>
                  <a:lnTo>
                    <a:pt x="1676425" y="9283915"/>
                  </a:lnTo>
                  <a:lnTo>
                    <a:pt x="1676425" y="9283484"/>
                  </a:lnTo>
                  <a:lnTo>
                    <a:pt x="1674952" y="9271000"/>
                  </a:lnTo>
                  <a:lnTo>
                    <a:pt x="1664813" y="9271000"/>
                  </a:lnTo>
                  <a:lnTo>
                    <a:pt x="1657400" y="9258300"/>
                  </a:lnTo>
                  <a:close/>
                </a:path>
                <a:path w="6621780" h="9296400">
                  <a:moveTo>
                    <a:pt x="1695450" y="9258300"/>
                  </a:moveTo>
                  <a:lnTo>
                    <a:pt x="1688037" y="9271000"/>
                  </a:lnTo>
                  <a:lnTo>
                    <a:pt x="1677897" y="9271000"/>
                  </a:lnTo>
                  <a:lnTo>
                    <a:pt x="1676425" y="9283484"/>
                  </a:lnTo>
                  <a:lnTo>
                    <a:pt x="1676425" y="9283915"/>
                  </a:lnTo>
                  <a:lnTo>
                    <a:pt x="1677897" y="9296400"/>
                  </a:lnTo>
                  <a:lnTo>
                    <a:pt x="1695450" y="9296400"/>
                  </a:lnTo>
                  <a:lnTo>
                    <a:pt x="1695450" y="9258300"/>
                  </a:lnTo>
                  <a:close/>
                </a:path>
                <a:path w="6621780" h="9296400">
                  <a:moveTo>
                    <a:pt x="1695500" y="9283700"/>
                  </a:moveTo>
                  <a:lnTo>
                    <a:pt x="1695450" y="9296400"/>
                  </a:lnTo>
                  <a:lnTo>
                    <a:pt x="1695500" y="9283700"/>
                  </a:lnTo>
                  <a:close/>
                </a:path>
                <a:path w="6621780" h="9296400">
                  <a:moveTo>
                    <a:pt x="1695500" y="9258300"/>
                  </a:moveTo>
                  <a:lnTo>
                    <a:pt x="1695500" y="9296400"/>
                  </a:lnTo>
                  <a:lnTo>
                    <a:pt x="1713052" y="9296400"/>
                  </a:lnTo>
                  <a:lnTo>
                    <a:pt x="1714525" y="9283915"/>
                  </a:lnTo>
                  <a:lnTo>
                    <a:pt x="1714525" y="9283484"/>
                  </a:lnTo>
                  <a:lnTo>
                    <a:pt x="1713052" y="9271000"/>
                  </a:lnTo>
                  <a:lnTo>
                    <a:pt x="1702913" y="9271000"/>
                  </a:lnTo>
                  <a:lnTo>
                    <a:pt x="1695500" y="9258300"/>
                  </a:lnTo>
                  <a:close/>
                </a:path>
                <a:path w="6621780" h="9296400">
                  <a:moveTo>
                    <a:pt x="1733550" y="9258300"/>
                  </a:moveTo>
                  <a:lnTo>
                    <a:pt x="1726137" y="9271000"/>
                  </a:lnTo>
                  <a:lnTo>
                    <a:pt x="1715997" y="9271000"/>
                  </a:lnTo>
                  <a:lnTo>
                    <a:pt x="1714525" y="9283484"/>
                  </a:lnTo>
                  <a:lnTo>
                    <a:pt x="1714525" y="9283915"/>
                  </a:lnTo>
                  <a:lnTo>
                    <a:pt x="1715997" y="9296400"/>
                  </a:lnTo>
                  <a:lnTo>
                    <a:pt x="1733550" y="9296400"/>
                  </a:lnTo>
                  <a:lnTo>
                    <a:pt x="1733550" y="9258300"/>
                  </a:lnTo>
                  <a:close/>
                </a:path>
                <a:path w="6621780" h="9296400">
                  <a:moveTo>
                    <a:pt x="1733600" y="9283700"/>
                  </a:moveTo>
                  <a:lnTo>
                    <a:pt x="1733550" y="9296400"/>
                  </a:lnTo>
                  <a:lnTo>
                    <a:pt x="1733600" y="9283700"/>
                  </a:lnTo>
                  <a:close/>
                </a:path>
                <a:path w="6621780" h="9296400">
                  <a:moveTo>
                    <a:pt x="1733600" y="9258300"/>
                  </a:moveTo>
                  <a:lnTo>
                    <a:pt x="1733600" y="9296400"/>
                  </a:lnTo>
                  <a:lnTo>
                    <a:pt x="1751152" y="9296400"/>
                  </a:lnTo>
                  <a:lnTo>
                    <a:pt x="1752625" y="9283915"/>
                  </a:lnTo>
                  <a:lnTo>
                    <a:pt x="1752625" y="9283484"/>
                  </a:lnTo>
                  <a:lnTo>
                    <a:pt x="1751152" y="9271000"/>
                  </a:lnTo>
                  <a:lnTo>
                    <a:pt x="1741013" y="9271000"/>
                  </a:lnTo>
                  <a:lnTo>
                    <a:pt x="1733600" y="9258300"/>
                  </a:lnTo>
                  <a:close/>
                </a:path>
                <a:path w="6621780" h="9296400">
                  <a:moveTo>
                    <a:pt x="1771650" y="9258300"/>
                  </a:moveTo>
                  <a:lnTo>
                    <a:pt x="1764237" y="9271000"/>
                  </a:lnTo>
                  <a:lnTo>
                    <a:pt x="1754097" y="9271000"/>
                  </a:lnTo>
                  <a:lnTo>
                    <a:pt x="1752625" y="9283484"/>
                  </a:lnTo>
                  <a:lnTo>
                    <a:pt x="1752625" y="9283915"/>
                  </a:lnTo>
                  <a:lnTo>
                    <a:pt x="1754097" y="9296400"/>
                  </a:lnTo>
                  <a:lnTo>
                    <a:pt x="1771650" y="9296400"/>
                  </a:lnTo>
                  <a:lnTo>
                    <a:pt x="1771650" y="9258300"/>
                  </a:lnTo>
                  <a:close/>
                </a:path>
                <a:path w="6621780" h="9296400">
                  <a:moveTo>
                    <a:pt x="1771700" y="9283700"/>
                  </a:moveTo>
                  <a:lnTo>
                    <a:pt x="1771650" y="9296400"/>
                  </a:lnTo>
                  <a:lnTo>
                    <a:pt x="1771700" y="9283700"/>
                  </a:lnTo>
                  <a:close/>
                </a:path>
                <a:path w="6621780" h="9296400">
                  <a:moveTo>
                    <a:pt x="1771700" y="9258300"/>
                  </a:moveTo>
                  <a:lnTo>
                    <a:pt x="1771700" y="9296400"/>
                  </a:lnTo>
                  <a:lnTo>
                    <a:pt x="1789252" y="9296400"/>
                  </a:lnTo>
                  <a:lnTo>
                    <a:pt x="1790725" y="9283915"/>
                  </a:lnTo>
                  <a:lnTo>
                    <a:pt x="1790725" y="9283484"/>
                  </a:lnTo>
                  <a:lnTo>
                    <a:pt x="1789252" y="9271000"/>
                  </a:lnTo>
                  <a:lnTo>
                    <a:pt x="1779113" y="9271000"/>
                  </a:lnTo>
                  <a:lnTo>
                    <a:pt x="1771700" y="9258300"/>
                  </a:lnTo>
                  <a:close/>
                </a:path>
                <a:path w="6621780" h="9296400">
                  <a:moveTo>
                    <a:pt x="1809750" y="9258300"/>
                  </a:moveTo>
                  <a:lnTo>
                    <a:pt x="1802337" y="9271000"/>
                  </a:lnTo>
                  <a:lnTo>
                    <a:pt x="1792197" y="9271000"/>
                  </a:lnTo>
                  <a:lnTo>
                    <a:pt x="1790725" y="9283484"/>
                  </a:lnTo>
                  <a:lnTo>
                    <a:pt x="1790725" y="9283915"/>
                  </a:lnTo>
                  <a:lnTo>
                    <a:pt x="1792197" y="9296400"/>
                  </a:lnTo>
                  <a:lnTo>
                    <a:pt x="1809750" y="9296400"/>
                  </a:lnTo>
                  <a:lnTo>
                    <a:pt x="1809750" y="9258300"/>
                  </a:lnTo>
                  <a:close/>
                </a:path>
                <a:path w="6621780" h="9296400">
                  <a:moveTo>
                    <a:pt x="1809800" y="9283700"/>
                  </a:moveTo>
                  <a:lnTo>
                    <a:pt x="1809750" y="9296400"/>
                  </a:lnTo>
                  <a:lnTo>
                    <a:pt x="1809800" y="9283700"/>
                  </a:lnTo>
                  <a:close/>
                </a:path>
                <a:path w="6621780" h="9296400">
                  <a:moveTo>
                    <a:pt x="1809800" y="9258300"/>
                  </a:moveTo>
                  <a:lnTo>
                    <a:pt x="1809800" y="9296400"/>
                  </a:lnTo>
                  <a:lnTo>
                    <a:pt x="1827352" y="9296400"/>
                  </a:lnTo>
                  <a:lnTo>
                    <a:pt x="1828825" y="9283915"/>
                  </a:lnTo>
                  <a:lnTo>
                    <a:pt x="1828825" y="9283484"/>
                  </a:lnTo>
                  <a:lnTo>
                    <a:pt x="1827352" y="9271000"/>
                  </a:lnTo>
                  <a:lnTo>
                    <a:pt x="1817213" y="9271000"/>
                  </a:lnTo>
                  <a:lnTo>
                    <a:pt x="1809800" y="9258300"/>
                  </a:lnTo>
                  <a:close/>
                </a:path>
                <a:path w="6621780" h="9296400">
                  <a:moveTo>
                    <a:pt x="1847850" y="9258300"/>
                  </a:moveTo>
                  <a:lnTo>
                    <a:pt x="1840437" y="9271000"/>
                  </a:lnTo>
                  <a:lnTo>
                    <a:pt x="1830297" y="9271000"/>
                  </a:lnTo>
                  <a:lnTo>
                    <a:pt x="1828825" y="9283484"/>
                  </a:lnTo>
                  <a:lnTo>
                    <a:pt x="1828825" y="9283915"/>
                  </a:lnTo>
                  <a:lnTo>
                    <a:pt x="1830297" y="9296400"/>
                  </a:lnTo>
                  <a:lnTo>
                    <a:pt x="1847850" y="9296400"/>
                  </a:lnTo>
                  <a:lnTo>
                    <a:pt x="1847850" y="9258300"/>
                  </a:lnTo>
                  <a:close/>
                </a:path>
                <a:path w="6621780" h="9296400">
                  <a:moveTo>
                    <a:pt x="1847900" y="9283700"/>
                  </a:moveTo>
                  <a:lnTo>
                    <a:pt x="1847850" y="9296400"/>
                  </a:lnTo>
                  <a:lnTo>
                    <a:pt x="1847900" y="9283700"/>
                  </a:lnTo>
                  <a:close/>
                </a:path>
                <a:path w="6621780" h="9296400">
                  <a:moveTo>
                    <a:pt x="1847900" y="9258300"/>
                  </a:moveTo>
                  <a:lnTo>
                    <a:pt x="1847900" y="9296400"/>
                  </a:lnTo>
                  <a:lnTo>
                    <a:pt x="1865452" y="9296400"/>
                  </a:lnTo>
                  <a:lnTo>
                    <a:pt x="1866925" y="9283915"/>
                  </a:lnTo>
                  <a:lnTo>
                    <a:pt x="1866925" y="9283484"/>
                  </a:lnTo>
                  <a:lnTo>
                    <a:pt x="1865452" y="9271000"/>
                  </a:lnTo>
                  <a:lnTo>
                    <a:pt x="1855313" y="9271000"/>
                  </a:lnTo>
                  <a:lnTo>
                    <a:pt x="1847900" y="9258300"/>
                  </a:lnTo>
                  <a:close/>
                </a:path>
                <a:path w="6621780" h="9296400">
                  <a:moveTo>
                    <a:pt x="1885950" y="9258300"/>
                  </a:moveTo>
                  <a:lnTo>
                    <a:pt x="1878537" y="9271000"/>
                  </a:lnTo>
                  <a:lnTo>
                    <a:pt x="1868397" y="9271000"/>
                  </a:lnTo>
                  <a:lnTo>
                    <a:pt x="1866925" y="9283484"/>
                  </a:lnTo>
                  <a:lnTo>
                    <a:pt x="1866925" y="9283915"/>
                  </a:lnTo>
                  <a:lnTo>
                    <a:pt x="1868397" y="9296400"/>
                  </a:lnTo>
                  <a:lnTo>
                    <a:pt x="1885950" y="9296400"/>
                  </a:lnTo>
                  <a:lnTo>
                    <a:pt x="1885950" y="9258300"/>
                  </a:lnTo>
                  <a:close/>
                </a:path>
                <a:path w="6621780" h="9296400">
                  <a:moveTo>
                    <a:pt x="1886000" y="9283700"/>
                  </a:moveTo>
                  <a:lnTo>
                    <a:pt x="1885950" y="9296400"/>
                  </a:lnTo>
                  <a:lnTo>
                    <a:pt x="1886000" y="9283700"/>
                  </a:lnTo>
                  <a:close/>
                </a:path>
                <a:path w="6621780" h="9296400">
                  <a:moveTo>
                    <a:pt x="1886000" y="9258300"/>
                  </a:moveTo>
                  <a:lnTo>
                    <a:pt x="1886000" y="9296400"/>
                  </a:lnTo>
                  <a:lnTo>
                    <a:pt x="1903552" y="9296400"/>
                  </a:lnTo>
                  <a:lnTo>
                    <a:pt x="1905025" y="9283915"/>
                  </a:lnTo>
                  <a:lnTo>
                    <a:pt x="1905025" y="9283484"/>
                  </a:lnTo>
                  <a:lnTo>
                    <a:pt x="1903552" y="9271000"/>
                  </a:lnTo>
                  <a:lnTo>
                    <a:pt x="1893413" y="9271000"/>
                  </a:lnTo>
                  <a:lnTo>
                    <a:pt x="1886000" y="9258300"/>
                  </a:lnTo>
                  <a:close/>
                </a:path>
                <a:path w="6621780" h="9296400">
                  <a:moveTo>
                    <a:pt x="1924050" y="9258300"/>
                  </a:moveTo>
                  <a:lnTo>
                    <a:pt x="1916637" y="9271000"/>
                  </a:lnTo>
                  <a:lnTo>
                    <a:pt x="1906497" y="9271000"/>
                  </a:lnTo>
                  <a:lnTo>
                    <a:pt x="1905025" y="9283484"/>
                  </a:lnTo>
                  <a:lnTo>
                    <a:pt x="1905025" y="9283915"/>
                  </a:lnTo>
                  <a:lnTo>
                    <a:pt x="1906497" y="9296400"/>
                  </a:lnTo>
                  <a:lnTo>
                    <a:pt x="1924050" y="9296400"/>
                  </a:lnTo>
                  <a:lnTo>
                    <a:pt x="1924050" y="9258300"/>
                  </a:lnTo>
                  <a:close/>
                </a:path>
                <a:path w="6621780" h="9296400">
                  <a:moveTo>
                    <a:pt x="1924100" y="9283700"/>
                  </a:moveTo>
                  <a:lnTo>
                    <a:pt x="1924050" y="9296400"/>
                  </a:lnTo>
                  <a:lnTo>
                    <a:pt x="1924100" y="9283700"/>
                  </a:lnTo>
                  <a:close/>
                </a:path>
                <a:path w="6621780" h="9296400">
                  <a:moveTo>
                    <a:pt x="1924100" y="9258300"/>
                  </a:moveTo>
                  <a:lnTo>
                    <a:pt x="1924100" y="9296400"/>
                  </a:lnTo>
                  <a:lnTo>
                    <a:pt x="1941652" y="9296400"/>
                  </a:lnTo>
                  <a:lnTo>
                    <a:pt x="1943125" y="9283915"/>
                  </a:lnTo>
                  <a:lnTo>
                    <a:pt x="1943125" y="9283484"/>
                  </a:lnTo>
                  <a:lnTo>
                    <a:pt x="1941652" y="9271000"/>
                  </a:lnTo>
                  <a:lnTo>
                    <a:pt x="1931513" y="9271000"/>
                  </a:lnTo>
                  <a:lnTo>
                    <a:pt x="1924100" y="9258300"/>
                  </a:lnTo>
                  <a:close/>
                </a:path>
                <a:path w="6621780" h="9296400">
                  <a:moveTo>
                    <a:pt x="1962150" y="9258300"/>
                  </a:moveTo>
                  <a:lnTo>
                    <a:pt x="1954737" y="9271000"/>
                  </a:lnTo>
                  <a:lnTo>
                    <a:pt x="1944597" y="9271000"/>
                  </a:lnTo>
                  <a:lnTo>
                    <a:pt x="1943125" y="9283484"/>
                  </a:lnTo>
                  <a:lnTo>
                    <a:pt x="1943125" y="9283915"/>
                  </a:lnTo>
                  <a:lnTo>
                    <a:pt x="1944597" y="9296400"/>
                  </a:lnTo>
                  <a:lnTo>
                    <a:pt x="1962150" y="9296400"/>
                  </a:lnTo>
                  <a:lnTo>
                    <a:pt x="1962150" y="9258300"/>
                  </a:lnTo>
                  <a:close/>
                </a:path>
                <a:path w="6621780" h="9296400">
                  <a:moveTo>
                    <a:pt x="1962200" y="9283700"/>
                  </a:moveTo>
                  <a:lnTo>
                    <a:pt x="1962150" y="9296400"/>
                  </a:lnTo>
                  <a:lnTo>
                    <a:pt x="1962200" y="9283700"/>
                  </a:lnTo>
                  <a:close/>
                </a:path>
                <a:path w="6621780" h="9296400">
                  <a:moveTo>
                    <a:pt x="1962200" y="9258300"/>
                  </a:moveTo>
                  <a:lnTo>
                    <a:pt x="1962200" y="9296400"/>
                  </a:lnTo>
                  <a:lnTo>
                    <a:pt x="1979752" y="9296400"/>
                  </a:lnTo>
                  <a:lnTo>
                    <a:pt x="1981225" y="9283915"/>
                  </a:lnTo>
                  <a:lnTo>
                    <a:pt x="1981225" y="9283484"/>
                  </a:lnTo>
                  <a:lnTo>
                    <a:pt x="1979752" y="9271000"/>
                  </a:lnTo>
                  <a:lnTo>
                    <a:pt x="1969613" y="9271000"/>
                  </a:lnTo>
                  <a:lnTo>
                    <a:pt x="1962200" y="9258300"/>
                  </a:lnTo>
                  <a:close/>
                </a:path>
                <a:path w="6621780" h="9296400">
                  <a:moveTo>
                    <a:pt x="2000250" y="9258300"/>
                  </a:moveTo>
                  <a:lnTo>
                    <a:pt x="1992837" y="9271000"/>
                  </a:lnTo>
                  <a:lnTo>
                    <a:pt x="1982697" y="9271000"/>
                  </a:lnTo>
                  <a:lnTo>
                    <a:pt x="1981225" y="9283484"/>
                  </a:lnTo>
                  <a:lnTo>
                    <a:pt x="1981225" y="9283915"/>
                  </a:lnTo>
                  <a:lnTo>
                    <a:pt x="1982697" y="9296400"/>
                  </a:lnTo>
                  <a:lnTo>
                    <a:pt x="2000250" y="9296400"/>
                  </a:lnTo>
                  <a:lnTo>
                    <a:pt x="2000250" y="9258300"/>
                  </a:lnTo>
                  <a:close/>
                </a:path>
                <a:path w="6621780" h="9296400">
                  <a:moveTo>
                    <a:pt x="2000300" y="9283700"/>
                  </a:moveTo>
                  <a:lnTo>
                    <a:pt x="2000250" y="9296400"/>
                  </a:lnTo>
                  <a:lnTo>
                    <a:pt x="2000300" y="9283700"/>
                  </a:lnTo>
                  <a:close/>
                </a:path>
                <a:path w="6621780" h="9296400">
                  <a:moveTo>
                    <a:pt x="2000300" y="9258300"/>
                  </a:moveTo>
                  <a:lnTo>
                    <a:pt x="2000300" y="9296400"/>
                  </a:lnTo>
                  <a:lnTo>
                    <a:pt x="2017852" y="9296400"/>
                  </a:lnTo>
                  <a:lnTo>
                    <a:pt x="2019325" y="9283915"/>
                  </a:lnTo>
                  <a:lnTo>
                    <a:pt x="2019325" y="9283484"/>
                  </a:lnTo>
                  <a:lnTo>
                    <a:pt x="2017852" y="9271000"/>
                  </a:lnTo>
                  <a:lnTo>
                    <a:pt x="2007713" y="9271000"/>
                  </a:lnTo>
                  <a:lnTo>
                    <a:pt x="2000300" y="9258300"/>
                  </a:lnTo>
                  <a:close/>
                </a:path>
                <a:path w="6621780" h="9296400">
                  <a:moveTo>
                    <a:pt x="2038350" y="9258300"/>
                  </a:moveTo>
                  <a:lnTo>
                    <a:pt x="2030937" y="9271000"/>
                  </a:lnTo>
                  <a:lnTo>
                    <a:pt x="2020797" y="9271000"/>
                  </a:lnTo>
                  <a:lnTo>
                    <a:pt x="2019325" y="9283484"/>
                  </a:lnTo>
                  <a:lnTo>
                    <a:pt x="2019325" y="9283915"/>
                  </a:lnTo>
                  <a:lnTo>
                    <a:pt x="2020797" y="9296400"/>
                  </a:lnTo>
                  <a:lnTo>
                    <a:pt x="2038350" y="9296400"/>
                  </a:lnTo>
                  <a:lnTo>
                    <a:pt x="2038350" y="9258300"/>
                  </a:lnTo>
                  <a:close/>
                </a:path>
                <a:path w="6621780" h="9296400">
                  <a:moveTo>
                    <a:pt x="2038400" y="9283700"/>
                  </a:moveTo>
                  <a:lnTo>
                    <a:pt x="2038350" y="9296400"/>
                  </a:lnTo>
                  <a:lnTo>
                    <a:pt x="2038400" y="9283700"/>
                  </a:lnTo>
                  <a:close/>
                </a:path>
                <a:path w="6621780" h="9296400">
                  <a:moveTo>
                    <a:pt x="2038400" y="9258300"/>
                  </a:moveTo>
                  <a:lnTo>
                    <a:pt x="2038400" y="9296400"/>
                  </a:lnTo>
                  <a:lnTo>
                    <a:pt x="2055952" y="9296400"/>
                  </a:lnTo>
                  <a:lnTo>
                    <a:pt x="2057425" y="9283915"/>
                  </a:lnTo>
                  <a:lnTo>
                    <a:pt x="2057425" y="9283484"/>
                  </a:lnTo>
                  <a:lnTo>
                    <a:pt x="2055952" y="9271000"/>
                  </a:lnTo>
                  <a:lnTo>
                    <a:pt x="2045813" y="9271000"/>
                  </a:lnTo>
                  <a:lnTo>
                    <a:pt x="2038400" y="9258300"/>
                  </a:lnTo>
                  <a:close/>
                </a:path>
                <a:path w="6621780" h="9296400">
                  <a:moveTo>
                    <a:pt x="2076450" y="9258300"/>
                  </a:moveTo>
                  <a:lnTo>
                    <a:pt x="2069037" y="9271000"/>
                  </a:lnTo>
                  <a:lnTo>
                    <a:pt x="2058897" y="9271000"/>
                  </a:lnTo>
                  <a:lnTo>
                    <a:pt x="2057425" y="9283484"/>
                  </a:lnTo>
                  <a:lnTo>
                    <a:pt x="2057425" y="9283915"/>
                  </a:lnTo>
                  <a:lnTo>
                    <a:pt x="2058897" y="9296400"/>
                  </a:lnTo>
                  <a:lnTo>
                    <a:pt x="2076450" y="9296400"/>
                  </a:lnTo>
                  <a:lnTo>
                    <a:pt x="2076450" y="9258300"/>
                  </a:lnTo>
                  <a:close/>
                </a:path>
                <a:path w="6621780" h="9296400">
                  <a:moveTo>
                    <a:pt x="2076500" y="9283700"/>
                  </a:moveTo>
                  <a:lnTo>
                    <a:pt x="2076450" y="9296400"/>
                  </a:lnTo>
                  <a:lnTo>
                    <a:pt x="2076500" y="9283700"/>
                  </a:lnTo>
                  <a:close/>
                </a:path>
                <a:path w="6621780" h="9296400">
                  <a:moveTo>
                    <a:pt x="2076500" y="9258300"/>
                  </a:moveTo>
                  <a:lnTo>
                    <a:pt x="2076500" y="9296400"/>
                  </a:lnTo>
                  <a:lnTo>
                    <a:pt x="2094052" y="9296400"/>
                  </a:lnTo>
                  <a:lnTo>
                    <a:pt x="2095525" y="9283915"/>
                  </a:lnTo>
                  <a:lnTo>
                    <a:pt x="2095525" y="9283484"/>
                  </a:lnTo>
                  <a:lnTo>
                    <a:pt x="2094052" y="9271000"/>
                  </a:lnTo>
                  <a:lnTo>
                    <a:pt x="2083913" y="9271000"/>
                  </a:lnTo>
                  <a:lnTo>
                    <a:pt x="2076500" y="9258300"/>
                  </a:lnTo>
                  <a:close/>
                </a:path>
                <a:path w="6621780" h="9296400">
                  <a:moveTo>
                    <a:pt x="2114550" y="9258300"/>
                  </a:moveTo>
                  <a:lnTo>
                    <a:pt x="2107137" y="9271000"/>
                  </a:lnTo>
                  <a:lnTo>
                    <a:pt x="2096997" y="9271000"/>
                  </a:lnTo>
                  <a:lnTo>
                    <a:pt x="2095525" y="9283484"/>
                  </a:lnTo>
                  <a:lnTo>
                    <a:pt x="2095525" y="9283915"/>
                  </a:lnTo>
                  <a:lnTo>
                    <a:pt x="2096997" y="9296400"/>
                  </a:lnTo>
                  <a:lnTo>
                    <a:pt x="2114550" y="9296400"/>
                  </a:lnTo>
                  <a:lnTo>
                    <a:pt x="2114550" y="9258300"/>
                  </a:lnTo>
                  <a:close/>
                </a:path>
                <a:path w="6621780" h="9296400">
                  <a:moveTo>
                    <a:pt x="2114600" y="9283700"/>
                  </a:moveTo>
                  <a:lnTo>
                    <a:pt x="2114550" y="9296400"/>
                  </a:lnTo>
                  <a:lnTo>
                    <a:pt x="2114600" y="9283700"/>
                  </a:lnTo>
                  <a:close/>
                </a:path>
                <a:path w="6621780" h="9296400">
                  <a:moveTo>
                    <a:pt x="2114600" y="9258300"/>
                  </a:moveTo>
                  <a:lnTo>
                    <a:pt x="2114600" y="9296400"/>
                  </a:lnTo>
                  <a:lnTo>
                    <a:pt x="2132152" y="9296400"/>
                  </a:lnTo>
                  <a:lnTo>
                    <a:pt x="2133625" y="9283915"/>
                  </a:lnTo>
                  <a:lnTo>
                    <a:pt x="2133625" y="9283484"/>
                  </a:lnTo>
                  <a:lnTo>
                    <a:pt x="2132152" y="9271000"/>
                  </a:lnTo>
                  <a:lnTo>
                    <a:pt x="2122013" y="9271000"/>
                  </a:lnTo>
                  <a:lnTo>
                    <a:pt x="2114600" y="9258300"/>
                  </a:lnTo>
                  <a:close/>
                </a:path>
                <a:path w="6621780" h="9296400">
                  <a:moveTo>
                    <a:pt x="2152650" y="9258300"/>
                  </a:moveTo>
                  <a:lnTo>
                    <a:pt x="2145237" y="9271000"/>
                  </a:lnTo>
                  <a:lnTo>
                    <a:pt x="2135097" y="9271000"/>
                  </a:lnTo>
                  <a:lnTo>
                    <a:pt x="2133625" y="9283484"/>
                  </a:lnTo>
                  <a:lnTo>
                    <a:pt x="2133625" y="9283915"/>
                  </a:lnTo>
                  <a:lnTo>
                    <a:pt x="2135097" y="9296400"/>
                  </a:lnTo>
                  <a:lnTo>
                    <a:pt x="2152650" y="9296400"/>
                  </a:lnTo>
                  <a:lnTo>
                    <a:pt x="2152650" y="9258300"/>
                  </a:lnTo>
                  <a:close/>
                </a:path>
                <a:path w="6621780" h="9296400">
                  <a:moveTo>
                    <a:pt x="2152700" y="9283700"/>
                  </a:moveTo>
                  <a:lnTo>
                    <a:pt x="2152650" y="9296400"/>
                  </a:lnTo>
                  <a:lnTo>
                    <a:pt x="2152700" y="9283700"/>
                  </a:lnTo>
                  <a:close/>
                </a:path>
                <a:path w="6621780" h="9296400">
                  <a:moveTo>
                    <a:pt x="2152700" y="9258300"/>
                  </a:moveTo>
                  <a:lnTo>
                    <a:pt x="2152700" y="9296400"/>
                  </a:lnTo>
                  <a:lnTo>
                    <a:pt x="2170252" y="9296400"/>
                  </a:lnTo>
                  <a:lnTo>
                    <a:pt x="2171725" y="9283915"/>
                  </a:lnTo>
                  <a:lnTo>
                    <a:pt x="2171725" y="9283484"/>
                  </a:lnTo>
                  <a:lnTo>
                    <a:pt x="2170252" y="9271000"/>
                  </a:lnTo>
                  <a:lnTo>
                    <a:pt x="2160113" y="9271000"/>
                  </a:lnTo>
                  <a:lnTo>
                    <a:pt x="2152700" y="9258300"/>
                  </a:lnTo>
                  <a:close/>
                </a:path>
                <a:path w="6621780" h="9296400">
                  <a:moveTo>
                    <a:pt x="2190750" y="9258300"/>
                  </a:moveTo>
                  <a:lnTo>
                    <a:pt x="2183337" y="9271000"/>
                  </a:lnTo>
                  <a:lnTo>
                    <a:pt x="2173197" y="9271000"/>
                  </a:lnTo>
                  <a:lnTo>
                    <a:pt x="2171725" y="9283484"/>
                  </a:lnTo>
                  <a:lnTo>
                    <a:pt x="2171725" y="9283915"/>
                  </a:lnTo>
                  <a:lnTo>
                    <a:pt x="2173197" y="9296400"/>
                  </a:lnTo>
                  <a:lnTo>
                    <a:pt x="2190750" y="9296400"/>
                  </a:lnTo>
                  <a:lnTo>
                    <a:pt x="2190750" y="9258300"/>
                  </a:lnTo>
                  <a:close/>
                </a:path>
                <a:path w="6621780" h="9296400">
                  <a:moveTo>
                    <a:pt x="2190800" y="9283700"/>
                  </a:moveTo>
                  <a:lnTo>
                    <a:pt x="2190750" y="9296400"/>
                  </a:lnTo>
                  <a:lnTo>
                    <a:pt x="2190800" y="9283700"/>
                  </a:lnTo>
                  <a:close/>
                </a:path>
                <a:path w="6621780" h="9296400">
                  <a:moveTo>
                    <a:pt x="2190800" y="9258300"/>
                  </a:moveTo>
                  <a:lnTo>
                    <a:pt x="2190800" y="9296400"/>
                  </a:lnTo>
                  <a:lnTo>
                    <a:pt x="2208352" y="9296400"/>
                  </a:lnTo>
                  <a:lnTo>
                    <a:pt x="2209825" y="9283915"/>
                  </a:lnTo>
                  <a:lnTo>
                    <a:pt x="2209825" y="9283484"/>
                  </a:lnTo>
                  <a:lnTo>
                    <a:pt x="2208352" y="9271000"/>
                  </a:lnTo>
                  <a:lnTo>
                    <a:pt x="2198213" y="9271000"/>
                  </a:lnTo>
                  <a:lnTo>
                    <a:pt x="2190800" y="9258300"/>
                  </a:lnTo>
                  <a:close/>
                </a:path>
                <a:path w="6621780" h="9296400">
                  <a:moveTo>
                    <a:pt x="2228850" y="9258300"/>
                  </a:moveTo>
                  <a:lnTo>
                    <a:pt x="2221437" y="9271000"/>
                  </a:lnTo>
                  <a:lnTo>
                    <a:pt x="2211297" y="9271000"/>
                  </a:lnTo>
                  <a:lnTo>
                    <a:pt x="2209825" y="9283484"/>
                  </a:lnTo>
                  <a:lnTo>
                    <a:pt x="2209825" y="9283915"/>
                  </a:lnTo>
                  <a:lnTo>
                    <a:pt x="2211297" y="9296400"/>
                  </a:lnTo>
                  <a:lnTo>
                    <a:pt x="2228850" y="9296400"/>
                  </a:lnTo>
                  <a:lnTo>
                    <a:pt x="2228850" y="9258300"/>
                  </a:lnTo>
                  <a:close/>
                </a:path>
                <a:path w="6621780" h="9296400">
                  <a:moveTo>
                    <a:pt x="2228900" y="9283700"/>
                  </a:moveTo>
                  <a:lnTo>
                    <a:pt x="2228850" y="9296400"/>
                  </a:lnTo>
                  <a:lnTo>
                    <a:pt x="2228900" y="9283700"/>
                  </a:lnTo>
                  <a:close/>
                </a:path>
                <a:path w="6621780" h="9296400">
                  <a:moveTo>
                    <a:pt x="2228900" y="9258300"/>
                  </a:moveTo>
                  <a:lnTo>
                    <a:pt x="2228900" y="9296400"/>
                  </a:lnTo>
                  <a:lnTo>
                    <a:pt x="2246452" y="9296400"/>
                  </a:lnTo>
                  <a:lnTo>
                    <a:pt x="2247925" y="9283915"/>
                  </a:lnTo>
                  <a:lnTo>
                    <a:pt x="2247925" y="9283484"/>
                  </a:lnTo>
                  <a:lnTo>
                    <a:pt x="2246452" y="9271000"/>
                  </a:lnTo>
                  <a:lnTo>
                    <a:pt x="2236313" y="9271000"/>
                  </a:lnTo>
                  <a:lnTo>
                    <a:pt x="2228900" y="9258300"/>
                  </a:lnTo>
                  <a:close/>
                </a:path>
                <a:path w="6621780" h="9296400">
                  <a:moveTo>
                    <a:pt x="2266950" y="9258300"/>
                  </a:moveTo>
                  <a:lnTo>
                    <a:pt x="2259537" y="9271000"/>
                  </a:lnTo>
                  <a:lnTo>
                    <a:pt x="2249397" y="9271000"/>
                  </a:lnTo>
                  <a:lnTo>
                    <a:pt x="2247925" y="9283484"/>
                  </a:lnTo>
                  <a:lnTo>
                    <a:pt x="2247925" y="9283915"/>
                  </a:lnTo>
                  <a:lnTo>
                    <a:pt x="2249397" y="9296400"/>
                  </a:lnTo>
                  <a:lnTo>
                    <a:pt x="2266950" y="9296400"/>
                  </a:lnTo>
                  <a:lnTo>
                    <a:pt x="2266950" y="9258300"/>
                  </a:lnTo>
                  <a:close/>
                </a:path>
                <a:path w="6621780" h="9296400">
                  <a:moveTo>
                    <a:pt x="2267000" y="9283700"/>
                  </a:moveTo>
                  <a:lnTo>
                    <a:pt x="2266950" y="9296400"/>
                  </a:lnTo>
                  <a:lnTo>
                    <a:pt x="2267000" y="9283700"/>
                  </a:lnTo>
                  <a:close/>
                </a:path>
                <a:path w="6621780" h="9296400">
                  <a:moveTo>
                    <a:pt x="2267000" y="9258300"/>
                  </a:moveTo>
                  <a:lnTo>
                    <a:pt x="2267000" y="9296400"/>
                  </a:lnTo>
                  <a:lnTo>
                    <a:pt x="2284552" y="9296400"/>
                  </a:lnTo>
                  <a:lnTo>
                    <a:pt x="2286025" y="9283915"/>
                  </a:lnTo>
                  <a:lnTo>
                    <a:pt x="2286025" y="9283484"/>
                  </a:lnTo>
                  <a:lnTo>
                    <a:pt x="2284552" y="9271000"/>
                  </a:lnTo>
                  <a:lnTo>
                    <a:pt x="2274413" y="9271000"/>
                  </a:lnTo>
                  <a:lnTo>
                    <a:pt x="2267000" y="9258300"/>
                  </a:lnTo>
                  <a:close/>
                </a:path>
                <a:path w="6621780" h="9296400">
                  <a:moveTo>
                    <a:pt x="2305050" y="9258300"/>
                  </a:moveTo>
                  <a:lnTo>
                    <a:pt x="2297637" y="9271000"/>
                  </a:lnTo>
                  <a:lnTo>
                    <a:pt x="2287497" y="9271000"/>
                  </a:lnTo>
                  <a:lnTo>
                    <a:pt x="2286025" y="9283484"/>
                  </a:lnTo>
                  <a:lnTo>
                    <a:pt x="2286025" y="9283915"/>
                  </a:lnTo>
                  <a:lnTo>
                    <a:pt x="2287497" y="9296400"/>
                  </a:lnTo>
                  <a:lnTo>
                    <a:pt x="2305050" y="9296400"/>
                  </a:lnTo>
                  <a:lnTo>
                    <a:pt x="2305050" y="9258300"/>
                  </a:lnTo>
                  <a:close/>
                </a:path>
                <a:path w="6621780" h="9296400">
                  <a:moveTo>
                    <a:pt x="2305100" y="9283700"/>
                  </a:moveTo>
                  <a:lnTo>
                    <a:pt x="2305050" y="9296400"/>
                  </a:lnTo>
                  <a:lnTo>
                    <a:pt x="2305100" y="9283700"/>
                  </a:lnTo>
                  <a:close/>
                </a:path>
                <a:path w="6621780" h="9296400">
                  <a:moveTo>
                    <a:pt x="2305100" y="9258300"/>
                  </a:moveTo>
                  <a:lnTo>
                    <a:pt x="2305100" y="9296400"/>
                  </a:lnTo>
                  <a:lnTo>
                    <a:pt x="2322652" y="9296400"/>
                  </a:lnTo>
                  <a:lnTo>
                    <a:pt x="2324125" y="9283915"/>
                  </a:lnTo>
                  <a:lnTo>
                    <a:pt x="2324125" y="9283484"/>
                  </a:lnTo>
                  <a:lnTo>
                    <a:pt x="2322652" y="9271000"/>
                  </a:lnTo>
                  <a:lnTo>
                    <a:pt x="2312513" y="9271000"/>
                  </a:lnTo>
                  <a:lnTo>
                    <a:pt x="2305100" y="9258300"/>
                  </a:lnTo>
                  <a:close/>
                </a:path>
                <a:path w="6621780" h="9296400">
                  <a:moveTo>
                    <a:pt x="2343150" y="9258300"/>
                  </a:moveTo>
                  <a:lnTo>
                    <a:pt x="2335737" y="9271000"/>
                  </a:lnTo>
                  <a:lnTo>
                    <a:pt x="2325597" y="9271000"/>
                  </a:lnTo>
                  <a:lnTo>
                    <a:pt x="2324125" y="9283484"/>
                  </a:lnTo>
                  <a:lnTo>
                    <a:pt x="2324125" y="9283915"/>
                  </a:lnTo>
                  <a:lnTo>
                    <a:pt x="2325597" y="9296400"/>
                  </a:lnTo>
                  <a:lnTo>
                    <a:pt x="2343150" y="9296400"/>
                  </a:lnTo>
                  <a:lnTo>
                    <a:pt x="2343150" y="9258300"/>
                  </a:lnTo>
                  <a:close/>
                </a:path>
                <a:path w="6621780" h="9296400">
                  <a:moveTo>
                    <a:pt x="2343200" y="9283700"/>
                  </a:moveTo>
                  <a:lnTo>
                    <a:pt x="2343150" y="9296400"/>
                  </a:lnTo>
                  <a:lnTo>
                    <a:pt x="2343200" y="9283700"/>
                  </a:lnTo>
                  <a:close/>
                </a:path>
                <a:path w="6621780" h="9296400">
                  <a:moveTo>
                    <a:pt x="2343200" y="9258300"/>
                  </a:moveTo>
                  <a:lnTo>
                    <a:pt x="2343200" y="9296400"/>
                  </a:lnTo>
                  <a:lnTo>
                    <a:pt x="2360752" y="9296400"/>
                  </a:lnTo>
                  <a:lnTo>
                    <a:pt x="2362225" y="9283915"/>
                  </a:lnTo>
                  <a:lnTo>
                    <a:pt x="2362225" y="9283484"/>
                  </a:lnTo>
                  <a:lnTo>
                    <a:pt x="2360752" y="9271000"/>
                  </a:lnTo>
                  <a:lnTo>
                    <a:pt x="2350613" y="9271000"/>
                  </a:lnTo>
                  <a:lnTo>
                    <a:pt x="2343200" y="9258300"/>
                  </a:lnTo>
                  <a:close/>
                </a:path>
                <a:path w="6621780" h="9296400">
                  <a:moveTo>
                    <a:pt x="2381250" y="9258300"/>
                  </a:moveTo>
                  <a:lnTo>
                    <a:pt x="2373837" y="9271000"/>
                  </a:lnTo>
                  <a:lnTo>
                    <a:pt x="2363697" y="9271000"/>
                  </a:lnTo>
                  <a:lnTo>
                    <a:pt x="2362225" y="9283484"/>
                  </a:lnTo>
                  <a:lnTo>
                    <a:pt x="2362225" y="9283915"/>
                  </a:lnTo>
                  <a:lnTo>
                    <a:pt x="2363697" y="9296400"/>
                  </a:lnTo>
                  <a:lnTo>
                    <a:pt x="2381250" y="9296400"/>
                  </a:lnTo>
                  <a:lnTo>
                    <a:pt x="2381250" y="9258300"/>
                  </a:lnTo>
                  <a:close/>
                </a:path>
                <a:path w="6621780" h="9296400">
                  <a:moveTo>
                    <a:pt x="2381300" y="9283700"/>
                  </a:moveTo>
                  <a:lnTo>
                    <a:pt x="2381250" y="9296400"/>
                  </a:lnTo>
                  <a:lnTo>
                    <a:pt x="2381300" y="9283700"/>
                  </a:lnTo>
                  <a:close/>
                </a:path>
                <a:path w="6621780" h="9296400">
                  <a:moveTo>
                    <a:pt x="2381300" y="9258300"/>
                  </a:moveTo>
                  <a:lnTo>
                    <a:pt x="2381300" y="9296400"/>
                  </a:lnTo>
                  <a:lnTo>
                    <a:pt x="2398852" y="9296400"/>
                  </a:lnTo>
                  <a:lnTo>
                    <a:pt x="2400325" y="9283915"/>
                  </a:lnTo>
                  <a:lnTo>
                    <a:pt x="2400325" y="9283484"/>
                  </a:lnTo>
                  <a:lnTo>
                    <a:pt x="2398852" y="9271000"/>
                  </a:lnTo>
                  <a:lnTo>
                    <a:pt x="2388713" y="9271000"/>
                  </a:lnTo>
                  <a:lnTo>
                    <a:pt x="2381300" y="9258300"/>
                  </a:lnTo>
                  <a:close/>
                </a:path>
                <a:path w="6621780" h="9296400">
                  <a:moveTo>
                    <a:pt x="2419350" y="9258300"/>
                  </a:moveTo>
                  <a:lnTo>
                    <a:pt x="2411937" y="9271000"/>
                  </a:lnTo>
                  <a:lnTo>
                    <a:pt x="2401797" y="9271000"/>
                  </a:lnTo>
                  <a:lnTo>
                    <a:pt x="2400325" y="9283484"/>
                  </a:lnTo>
                  <a:lnTo>
                    <a:pt x="2400325" y="9283915"/>
                  </a:lnTo>
                  <a:lnTo>
                    <a:pt x="2401797" y="9296400"/>
                  </a:lnTo>
                  <a:lnTo>
                    <a:pt x="2419350" y="9296400"/>
                  </a:lnTo>
                  <a:lnTo>
                    <a:pt x="2419350" y="9258300"/>
                  </a:lnTo>
                  <a:close/>
                </a:path>
                <a:path w="6621780" h="9296400">
                  <a:moveTo>
                    <a:pt x="2419400" y="9283700"/>
                  </a:moveTo>
                  <a:lnTo>
                    <a:pt x="2419350" y="9296400"/>
                  </a:lnTo>
                  <a:lnTo>
                    <a:pt x="2419400" y="9283700"/>
                  </a:lnTo>
                  <a:close/>
                </a:path>
                <a:path w="6621780" h="9296400">
                  <a:moveTo>
                    <a:pt x="2419400" y="9258300"/>
                  </a:moveTo>
                  <a:lnTo>
                    <a:pt x="2419400" y="9296400"/>
                  </a:lnTo>
                  <a:lnTo>
                    <a:pt x="2436952" y="9296400"/>
                  </a:lnTo>
                  <a:lnTo>
                    <a:pt x="2438425" y="9283915"/>
                  </a:lnTo>
                  <a:lnTo>
                    <a:pt x="2438425" y="9283484"/>
                  </a:lnTo>
                  <a:lnTo>
                    <a:pt x="2436952" y="9271000"/>
                  </a:lnTo>
                  <a:lnTo>
                    <a:pt x="2426813" y="9271000"/>
                  </a:lnTo>
                  <a:lnTo>
                    <a:pt x="2419400" y="9258300"/>
                  </a:lnTo>
                  <a:close/>
                </a:path>
                <a:path w="6621780" h="9296400">
                  <a:moveTo>
                    <a:pt x="2457450" y="9258300"/>
                  </a:moveTo>
                  <a:lnTo>
                    <a:pt x="2450037" y="9271000"/>
                  </a:lnTo>
                  <a:lnTo>
                    <a:pt x="2439897" y="9271000"/>
                  </a:lnTo>
                  <a:lnTo>
                    <a:pt x="2438425" y="9283484"/>
                  </a:lnTo>
                  <a:lnTo>
                    <a:pt x="2438425" y="9283915"/>
                  </a:lnTo>
                  <a:lnTo>
                    <a:pt x="2439897" y="9296400"/>
                  </a:lnTo>
                  <a:lnTo>
                    <a:pt x="2457450" y="9296400"/>
                  </a:lnTo>
                  <a:lnTo>
                    <a:pt x="2457450" y="9258300"/>
                  </a:lnTo>
                  <a:close/>
                </a:path>
                <a:path w="6621780" h="9296400">
                  <a:moveTo>
                    <a:pt x="2457500" y="9283700"/>
                  </a:moveTo>
                  <a:lnTo>
                    <a:pt x="2457450" y="9296400"/>
                  </a:lnTo>
                  <a:lnTo>
                    <a:pt x="2457500" y="9283700"/>
                  </a:lnTo>
                  <a:close/>
                </a:path>
                <a:path w="6621780" h="9296400">
                  <a:moveTo>
                    <a:pt x="2457500" y="9258300"/>
                  </a:moveTo>
                  <a:lnTo>
                    <a:pt x="2457500" y="9296400"/>
                  </a:lnTo>
                  <a:lnTo>
                    <a:pt x="2475052" y="9296400"/>
                  </a:lnTo>
                  <a:lnTo>
                    <a:pt x="2476525" y="9283915"/>
                  </a:lnTo>
                  <a:lnTo>
                    <a:pt x="2476525" y="9283484"/>
                  </a:lnTo>
                  <a:lnTo>
                    <a:pt x="2475052" y="9271000"/>
                  </a:lnTo>
                  <a:lnTo>
                    <a:pt x="2464913" y="9271000"/>
                  </a:lnTo>
                  <a:lnTo>
                    <a:pt x="2457500" y="9258300"/>
                  </a:lnTo>
                  <a:close/>
                </a:path>
                <a:path w="6621780" h="9296400">
                  <a:moveTo>
                    <a:pt x="2495550" y="9258300"/>
                  </a:moveTo>
                  <a:lnTo>
                    <a:pt x="2488137" y="9271000"/>
                  </a:lnTo>
                  <a:lnTo>
                    <a:pt x="2477997" y="9271000"/>
                  </a:lnTo>
                  <a:lnTo>
                    <a:pt x="2476525" y="9283484"/>
                  </a:lnTo>
                  <a:lnTo>
                    <a:pt x="2476525" y="9283915"/>
                  </a:lnTo>
                  <a:lnTo>
                    <a:pt x="2477997" y="9296400"/>
                  </a:lnTo>
                  <a:lnTo>
                    <a:pt x="2495550" y="9296400"/>
                  </a:lnTo>
                  <a:lnTo>
                    <a:pt x="2495550" y="9258300"/>
                  </a:lnTo>
                  <a:close/>
                </a:path>
                <a:path w="6621780" h="9296400">
                  <a:moveTo>
                    <a:pt x="2495600" y="9283700"/>
                  </a:moveTo>
                  <a:lnTo>
                    <a:pt x="2495550" y="9296400"/>
                  </a:lnTo>
                  <a:lnTo>
                    <a:pt x="2495600" y="9283700"/>
                  </a:lnTo>
                  <a:close/>
                </a:path>
                <a:path w="6621780" h="9296400">
                  <a:moveTo>
                    <a:pt x="2495600" y="9258300"/>
                  </a:moveTo>
                  <a:lnTo>
                    <a:pt x="2495600" y="9296400"/>
                  </a:lnTo>
                  <a:lnTo>
                    <a:pt x="2513152" y="9296400"/>
                  </a:lnTo>
                  <a:lnTo>
                    <a:pt x="2514625" y="9283915"/>
                  </a:lnTo>
                  <a:lnTo>
                    <a:pt x="2514625" y="9283484"/>
                  </a:lnTo>
                  <a:lnTo>
                    <a:pt x="2513152" y="9271000"/>
                  </a:lnTo>
                  <a:lnTo>
                    <a:pt x="2503013" y="9271000"/>
                  </a:lnTo>
                  <a:lnTo>
                    <a:pt x="2495600" y="9258300"/>
                  </a:lnTo>
                  <a:close/>
                </a:path>
                <a:path w="6621780" h="9296400">
                  <a:moveTo>
                    <a:pt x="2533650" y="9258300"/>
                  </a:moveTo>
                  <a:lnTo>
                    <a:pt x="2526237" y="9271000"/>
                  </a:lnTo>
                  <a:lnTo>
                    <a:pt x="2516097" y="9271000"/>
                  </a:lnTo>
                  <a:lnTo>
                    <a:pt x="2514625" y="9283484"/>
                  </a:lnTo>
                  <a:lnTo>
                    <a:pt x="2514625" y="9283915"/>
                  </a:lnTo>
                  <a:lnTo>
                    <a:pt x="2516097" y="9296400"/>
                  </a:lnTo>
                  <a:lnTo>
                    <a:pt x="2533650" y="9296400"/>
                  </a:lnTo>
                  <a:lnTo>
                    <a:pt x="2533650" y="9258300"/>
                  </a:lnTo>
                  <a:close/>
                </a:path>
                <a:path w="6621780" h="9296400">
                  <a:moveTo>
                    <a:pt x="2533700" y="9283700"/>
                  </a:moveTo>
                  <a:lnTo>
                    <a:pt x="2533650" y="9296400"/>
                  </a:lnTo>
                  <a:lnTo>
                    <a:pt x="2533700" y="9283700"/>
                  </a:lnTo>
                  <a:close/>
                </a:path>
                <a:path w="6621780" h="9296400">
                  <a:moveTo>
                    <a:pt x="2533700" y="9258300"/>
                  </a:moveTo>
                  <a:lnTo>
                    <a:pt x="2533700" y="9296400"/>
                  </a:lnTo>
                  <a:lnTo>
                    <a:pt x="2551252" y="9296400"/>
                  </a:lnTo>
                  <a:lnTo>
                    <a:pt x="2552725" y="9283915"/>
                  </a:lnTo>
                  <a:lnTo>
                    <a:pt x="2552725" y="9283484"/>
                  </a:lnTo>
                  <a:lnTo>
                    <a:pt x="2551252" y="9271000"/>
                  </a:lnTo>
                  <a:lnTo>
                    <a:pt x="2541113" y="9271000"/>
                  </a:lnTo>
                  <a:lnTo>
                    <a:pt x="2533700" y="9258300"/>
                  </a:lnTo>
                  <a:close/>
                </a:path>
                <a:path w="6621780" h="9296400">
                  <a:moveTo>
                    <a:pt x="2571750" y="9258300"/>
                  </a:moveTo>
                  <a:lnTo>
                    <a:pt x="2564337" y="9271000"/>
                  </a:lnTo>
                  <a:lnTo>
                    <a:pt x="2554197" y="9271000"/>
                  </a:lnTo>
                  <a:lnTo>
                    <a:pt x="2552725" y="9283484"/>
                  </a:lnTo>
                  <a:lnTo>
                    <a:pt x="2552725" y="9283915"/>
                  </a:lnTo>
                  <a:lnTo>
                    <a:pt x="2554197" y="9296400"/>
                  </a:lnTo>
                  <a:lnTo>
                    <a:pt x="2571750" y="9296400"/>
                  </a:lnTo>
                  <a:lnTo>
                    <a:pt x="2571750" y="9258300"/>
                  </a:lnTo>
                  <a:close/>
                </a:path>
                <a:path w="6621780" h="9296400">
                  <a:moveTo>
                    <a:pt x="2571800" y="9283700"/>
                  </a:moveTo>
                  <a:lnTo>
                    <a:pt x="2571750" y="9296400"/>
                  </a:lnTo>
                  <a:lnTo>
                    <a:pt x="2571800" y="9283700"/>
                  </a:lnTo>
                  <a:close/>
                </a:path>
                <a:path w="6621780" h="9296400">
                  <a:moveTo>
                    <a:pt x="2571800" y="9258300"/>
                  </a:moveTo>
                  <a:lnTo>
                    <a:pt x="2571800" y="9296400"/>
                  </a:lnTo>
                  <a:lnTo>
                    <a:pt x="2589352" y="9296400"/>
                  </a:lnTo>
                  <a:lnTo>
                    <a:pt x="2590825" y="9283915"/>
                  </a:lnTo>
                  <a:lnTo>
                    <a:pt x="2590825" y="9283484"/>
                  </a:lnTo>
                  <a:lnTo>
                    <a:pt x="2589352" y="9271000"/>
                  </a:lnTo>
                  <a:lnTo>
                    <a:pt x="2579213" y="9271000"/>
                  </a:lnTo>
                  <a:lnTo>
                    <a:pt x="2571800" y="9258300"/>
                  </a:lnTo>
                  <a:close/>
                </a:path>
                <a:path w="6621780" h="9296400">
                  <a:moveTo>
                    <a:pt x="2609850" y="9258300"/>
                  </a:moveTo>
                  <a:lnTo>
                    <a:pt x="2602437" y="9271000"/>
                  </a:lnTo>
                  <a:lnTo>
                    <a:pt x="2592297" y="9271000"/>
                  </a:lnTo>
                  <a:lnTo>
                    <a:pt x="2590825" y="9283484"/>
                  </a:lnTo>
                  <a:lnTo>
                    <a:pt x="2590825" y="9283915"/>
                  </a:lnTo>
                  <a:lnTo>
                    <a:pt x="2592297" y="9296400"/>
                  </a:lnTo>
                  <a:lnTo>
                    <a:pt x="2609850" y="9296400"/>
                  </a:lnTo>
                  <a:lnTo>
                    <a:pt x="2609850" y="9258300"/>
                  </a:lnTo>
                  <a:close/>
                </a:path>
                <a:path w="6621780" h="9296400">
                  <a:moveTo>
                    <a:pt x="2609900" y="9283700"/>
                  </a:moveTo>
                  <a:lnTo>
                    <a:pt x="2609850" y="9296400"/>
                  </a:lnTo>
                  <a:lnTo>
                    <a:pt x="2609900" y="9283700"/>
                  </a:lnTo>
                  <a:close/>
                </a:path>
                <a:path w="6621780" h="9296400">
                  <a:moveTo>
                    <a:pt x="2609900" y="9258300"/>
                  </a:moveTo>
                  <a:lnTo>
                    <a:pt x="2609900" y="9296400"/>
                  </a:lnTo>
                  <a:lnTo>
                    <a:pt x="2627452" y="9296400"/>
                  </a:lnTo>
                  <a:lnTo>
                    <a:pt x="2628925" y="9283915"/>
                  </a:lnTo>
                  <a:lnTo>
                    <a:pt x="2628925" y="9283484"/>
                  </a:lnTo>
                  <a:lnTo>
                    <a:pt x="2627452" y="9271000"/>
                  </a:lnTo>
                  <a:lnTo>
                    <a:pt x="2617313" y="9271000"/>
                  </a:lnTo>
                  <a:lnTo>
                    <a:pt x="2609900" y="9258300"/>
                  </a:lnTo>
                  <a:close/>
                </a:path>
                <a:path w="6621780" h="9296400">
                  <a:moveTo>
                    <a:pt x="2647950" y="9258300"/>
                  </a:moveTo>
                  <a:lnTo>
                    <a:pt x="2640537" y="9271000"/>
                  </a:lnTo>
                  <a:lnTo>
                    <a:pt x="2630397" y="9271000"/>
                  </a:lnTo>
                  <a:lnTo>
                    <a:pt x="2628925" y="9283484"/>
                  </a:lnTo>
                  <a:lnTo>
                    <a:pt x="2628925" y="9283915"/>
                  </a:lnTo>
                  <a:lnTo>
                    <a:pt x="2630397" y="9296400"/>
                  </a:lnTo>
                  <a:lnTo>
                    <a:pt x="2647950" y="9296400"/>
                  </a:lnTo>
                  <a:lnTo>
                    <a:pt x="2647950" y="9258300"/>
                  </a:lnTo>
                  <a:close/>
                </a:path>
                <a:path w="6621780" h="9296400">
                  <a:moveTo>
                    <a:pt x="2648000" y="9283700"/>
                  </a:moveTo>
                  <a:lnTo>
                    <a:pt x="2647950" y="9296400"/>
                  </a:lnTo>
                  <a:lnTo>
                    <a:pt x="2648000" y="9283700"/>
                  </a:lnTo>
                  <a:close/>
                </a:path>
                <a:path w="6621780" h="9296400">
                  <a:moveTo>
                    <a:pt x="2648000" y="9258300"/>
                  </a:moveTo>
                  <a:lnTo>
                    <a:pt x="2648000" y="9296400"/>
                  </a:lnTo>
                  <a:lnTo>
                    <a:pt x="2665552" y="9296400"/>
                  </a:lnTo>
                  <a:lnTo>
                    <a:pt x="2667025" y="9283915"/>
                  </a:lnTo>
                  <a:lnTo>
                    <a:pt x="2667025" y="9283484"/>
                  </a:lnTo>
                  <a:lnTo>
                    <a:pt x="2665552" y="9271000"/>
                  </a:lnTo>
                  <a:lnTo>
                    <a:pt x="2655413" y="9271000"/>
                  </a:lnTo>
                  <a:lnTo>
                    <a:pt x="2648000" y="9258300"/>
                  </a:lnTo>
                  <a:close/>
                </a:path>
                <a:path w="6621780" h="9296400">
                  <a:moveTo>
                    <a:pt x="2686050" y="9258300"/>
                  </a:moveTo>
                  <a:lnTo>
                    <a:pt x="2678637" y="9271000"/>
                  </a:lnTo>
                  <a:lnTo>
                    <a:pt x="2668497" y="9271000"/>
                  </a:lnTo>
                  <a:lnTo>
                    <a:pt x="2667025" y="9283484"/>
                  </a:lnTo>
                  <a:lnTo>
                    <a:pt x="2667025" y="9283915"/>
                  </a:lnTo>
                  <a:lnTo>
                    <a:pt x="2668497" y="9296400"/>
                  </a:lnTo>
                  <a:lnTo>
                    <a:pt x="2686050" y="9296400"/>
                  </a:lnTo>
                  <a:lnTo>
                    <a:pt x="2686050" y="9258300"/>
                  </a:lnTo>
                  <a:close/>
                </a:path>
                <a:path w="6621780" h="9296400">
                  <a:moveTo>
                    <a:pt x="2686100" y="9283700"/>
                  </a:moveTo>
                  <a:lnTo>
                    <a:pt x="2686050" y="9296400"/>
                  </a:lnTo>
                  <a:lnTo>
                    <a:pt x="2686100" y="9283700"/>
                  </a:lnTo>
                  <a:close/>
                </a:path>
                <a:path w="6621780" h="9296400">
                  <a:moveTo>
                    <a:pt x="2686100" y="9258300"/>
                  </a:moveTo>
                  <a:lnTo>
                    <a:pt x="2686100" y="9296400"/>
                  </a:lnTo>
                  <a:lnTo>
                    <a:pt x="2703652" y="9296400"/>
                  </a:lnTo>
                  <a:lnTo>
                    <a:pt x="2705125" y="9283915"/>
                  </a:lnTo>
                  <a:lnTo>
                    <a:pt x="2705125" y="9283484"/>
                  </a:lnTo>
                  <a:lnTo>
                    <a:pt x="2703652" y="9271000"/>
                  </a:lnTo>
                  <a:lnTo>
                    <a:pt x="2693513" y="9271000"/>
                  </a:lnTo>
                  <a:lnTo>
                    <a:pt x="2686100" y="9258300"/>
                  </a:lnTo>
                  <a:close/>
                </a:path>
                <a:path w="6621780" h="9296400">
                  <a:moveTo>
                    <a:pt x="2724150" y="9258300"/>
                  </a:moveTo>
                  <a:lnTo>
                    <a:pt x="2716737" y="9271000"/>
                  </a:lnTo>
                  <a:lnTo>
                    <a:pt x="2706597" y="9271000"/>
                  </a:lnTo>
                  <a:lnTo>
                    <a:pt x="2705125" y="9283484"/>
                  </a:lnTo>
                  <a:lnTo>
                    <a:pt x="2705125" y="9283915"/>
                  </a:lnTo>
                  <a:lnTo>
                    <a:pt x="2706597" y="9296400"/>
                  </a:lnTo>
                  <a:lnTo>
                    <a:pt x="2724150" y="9296400"/>
                  </a:lnTo>
                  <a:lnTo>
                    <a:pt x="2724150" y="9258300"/>
                  </a:lnTo>
                  <a:close/>
                </a:path>
                <a:path w="6621780" h="9296400">
                  <a:moveTo>
                    <a:pt x="2724200" y="9283700"/>
                  </a:moveTo>
                  <a:lnTo>
                    <a:pt x="2724150" y="9296400"/>
                  </a:lnTo>
                  <a:lnTo>
                    <a:pt x="2724200" y="9283700"/>
                  </a:lnTo>
                  <a:close/>
                </a:path>
                <a:path w="6621780" h="9296400">
                  <a:moveTo>
                    <a:pt x="2724200" y="9258300"/>
                  </a:moveTo>
                  <a:lnTo>
                    <a:pt x="2724200" y="9296400"/>
                  </a:lnTo>
                  <a:lnTo>
                    <a:pt x="2741752" y="9296400"/>
                  </a:lnTo>
                  <a:lnTo>
                    <a:pt x="2743225" y="9283915"/>
                  </a:lnTo>
                  <a:lnTo>
                    <a:pt x="2743225" y="9283484"/>
                  </a:lnTo>
                  <a:lnTo>
                    <a:pt x="2741752" y="9271000"/>
                  </a:lnTo>
                  <a:lnTo>
                    <a:pt x="2731613" y="9271000"/>
                  </a:lnTo>
                  <a:lnTo>
                    <a:pt x="2724200" y="9258300"/>
                  </a:lnTo>
                  <a:close/>
                </a:path>
                <a:path w="6621780" h="9296400">
                  <a:moveTo>
                    <a:pt x="2762250" y="9258300"/>
                  </a:moveTo>
                  <a:lnTo>
                    <a:pt x="2754837" y="9271000"/>
                  </a:lnTo>
                  <a:lnTo>
                    <a:pt x="2744697" y="9271000"/>
                  </a:lnTo>
                  <a:lnTo>
                    <a:pt x="2743225" y="9283484"/>
                  </a:lnTo>
                  <a:lnTo>
                    <a:pt x="2743225" y="9283915"/>
                  </a:lnTo>
                  <a:lnTo>
                    <a:pt x="2744697" y="9296400"/>
                  </a:lnTo>
                  <a:lnTo>
                    <a:pt x="2762250" y="9296400"/>
                  </a:lnTo>
                  <a:lnTo>
                    <a:pt x="2762250" y="9258300"/>
                  </a:lnTo>
                  <a:close/>
                </a:path>
                <a:path w="6621780" h="9296400">
                  <a:moveTo>
                    <a:pt x="2762300" y="9283700"/>
                  </a:moveTo>
                  <a:lnTo>
                    <a:pt x="2762250" y="9296400"/>
                  </a:lnTo>
                  <a:lnTo>
                    <a:pt x="2762300" y="9283700"/>
                  </a:lnTo>
                  <a:close/>
                </a:path>
                <a:path w="6621780" h="9296400">
                  <a:moveTo>
                    <a:pt x="2762300" y="9258300"/>
                  </a:moveTo>
                  <a:lnTo>
                    <a:pt x="2762300" y="9296400"/>
                  </a:lnTo>
                  <a:lnTo>
                    <a:pt x="2779852" y="9296400"/>
                  </a:lnTo>
                  <a:lnTo>
                    <a:pt x="2781325" y="9283915"/>
                  </a:lnTo>
                  <a:lnTo>
                    <a:pt x="2781325" y="9283484"/>
                  </a:lnTo>
                  <a:lnTo>
                    <a:pt x="2779852" y="9271000"/>
                  </a:lnTo>
                  <a:lnTo>
                    <a:pt x="2769713" y="9271000"/>
                  </a:lnTo>
                  <a:lnTo>
                    <a:pt x="2762300" y="9258300"/>
                  </a:lnTo>
                  <a:close/>
                </a:path>
                <a:path w="6621780" h="9296400">
                  <a:moveTo>
                    <a:pt x="2800350" y="9258300"/>
                  </a:moveTo>
                  <a:lnTo>
                    <a:pt x="2792937" y="9271000"/>
                  </a:lnTo>
                  <a:lnTo>
                    <a:pt x="2782797" y="9271000"/>
                  </a:lnTo>
                  <a:lnTo>
                    <a:pt x="2781325" y="9283484"/>
                  </a:lnTo>
                  <a:lnTo>
                    <a:pt x="2781325" y="9283915"/>
                  </a:lnTo>
                  <a:lnTo>
                    <a:pt x="2782797" y="9296400"/>
                  </a:lnTo>
                  <a:lnTo>
                    <a:pt x="2800350" y="9296400"/>
                  </a:lnTo>
                  <a:lnTo>
                    <a:pt x="2800350" y="9258300"/>
                  </a:lnTo>
                  <a:close/>
                </a:path>
                <a:path w="6621780" h="9296400">
                  <a:moveTo>
                    <a:pt x="2800400" y="9283700"/>
                  </a:moveTo>
                  <a:lnTo>
                    <a:pt x="2800350" y="9296400"/>
                  </a:lnTo>
                  <a:lnTo>
                    <a:pt x="2800400" y="9283700"/>
                  </a:lnTo>
                  <a:close/>
                </a:path>
                <a:path w="6621780" h="9296400">
                  <a:moveTo>
                    <a:pt x="2800400" y="9258300"/>
                  </a:moveTo>
                  <a:lnTo>
                    <a:pt x="2800400" y="9296400"/>
                  </a:lnTo>
                  <a:lnTo>
                    <a:pt x="2817952" y="9296400"/>
                  </a:lnTo>
                  <a:lnTo>
                    <a:pt x="2819425" y="9283915"/>
                  </a:lnTo>
                  <a:lnTo>
                    <a:pt x="2819425" y="9283484"/>
                  </a:lnTo>
                  <a:lnTo>
                    <a:pt x="2817952" y="9271000"/>
                  </a:lnTo>
                  <a:lnTo>
                    <a:pt x="2807813" y="9271000"/>
                  </a:lnTo>
                  <a:lnTo>
                    <a:pt x="2800400" y="9258300"/>
                  </a:lnTo>
                  <a:close/>
                </a:path>
                <a:path w="6621780" h="9296400">
                  <a:moveTo>
                    <a:pt x="2838450" y="9258300"/>
                  </a:moveTo>
                  <a:lnTo>
                    <a:pt x="2831037" y="9271000"/>
                  </a:lnTo>
                  <a:lnTo>
                    <a:pt x="2820897" y="9271000"/>
                  </a:lnTo>
                  <a:lnTo>
                    <a:pt x="2819425" y="9283484"/>
                  </a:lnTo>
                  <a:lnTo>
                    <a:pt x="2819425" y="9283915"/>
                  </a:lnTo>
                  <a:lnTo>
                    <a:pt x="2820897" y="9296400"/>
                  </a:lnTo>
                  <a:lnTo>
                    <a:pt x="2838450" y="9296400"/>
                  </a:lnTo>
                  <a:lnTo>
                    <a:pt x="2838450" y="9258300"/>
                  </a:lnTo>
                  <a:close/>
                </a:path>
                <a:path w="6621780" h="9296400">
                  <a:moveTo>
                    <a:pt x="2838500" y="9283700"/>
                  </a:moveTo>
                  <a:lnTo>
                    <a:pt x="2838450" y="9296400"/>
                  </a:lnTo>
                  <a:lnTo>
                    <a:pt x="2838500" y="9283700"/>
                  </a:lnTo>
                  <a:close/>
                </a:path>
                <a:path w="6621780" h="9296400">
                  <a:moveTo>
                    <a:pt x="2838500" y="9258300"/>
                  </a:moveTo>
                  <a:lnTo>
                    <a:pt x="2838500" y="9296400"/>
                  </a:lnTo>
                  <a:lnTo>
                    <a:pt x="2856052" y="9296400"/>
                  </a:lnTo>
                  <a:lnTo>
                    <a:pt x="2857525" y="9283915"/>
                  </a:lnTo>
                  <a:lnTo>
                    <a:pt x="2857525" y="9283484"/>
                  </a:lnTo>
                  <a:lnTo>
                    <a:pt x="2856052" y="9271000"/>
                  </a:lnTo>
                  <a:lnTo>
                    <a:pt x="2845913" y="9271000"/>
                  </a:lnTo>
                  <a:lnTo>
                    <a:pt x="2838500" y="9258300"/>
                  </a:lnTo>
                  <a:close/>
                </a:path>
                <a:path w="6621780" h="9296400">
                  <a:moveTo>
                    <a:pt x="2876550" y="9258300"/>
                  </a:moveTo>
                  <a:lnTo>
                    <a:pt x="2869137" y="9271000"/>
                  </a:lnTo>
                  <a:lnTo>
                    <a:pt x="2858997" y="9271000"/>
                  </a:lnTo>
                  <a:lnTo>
                    <a:pt x="2857525" y="9283484"/>
                  </a:lnTo>
                  <a:lnTo>
                    <a:pt x="2857525" y="9283915"/>
                  </a:lnTo>
                  <a:lnTo>
                    <a:pt x="2858997" y="9296400"/>
                  </a:lnTo>
                  <a:lnTo>
                    <a:pt x="2876550" y="9296400"/>
                  </a:lnTo>
                  <a:lnTo>
                    <a:pt x="2876550" y="9258300"/>
                  </a:lnTo>
                  <a:close/>
                </a:path>
                <a:path w="6621780" h="9296400">
                  <a:moveTo>
                    <a:pt x="2876600" y="9283700"/>
                  </a:moveTo>
                  <a:lnTo>
                    <a:pt x="2876550" y="9296400"/>
                  </a:lnTo>
                  <a:lnTo>
                    <a:pt x="2876600" y="9283700"/>
                  </a:lnTo>
                  <a:close/>
                </a:path>
                <a:path w="6621780" h="9296400">
                  <a:moveTo>
                    <a:pt x="2876600" y="9258300"/>
                  </a:moveTo>
                  <a:lnTo>
                    <a:pt x="2876600" y="9296400"/>
                  </a:lnTo>
                  <a:lnTo>
                    <a:pt x="2894152" y="9296400"/>
                  </a:lnTo>
                  <a:lnTo>
                    <a:pt x="2895625" y="9283915"/>
                  </a:lnTo>
                  <a:lnTo>
                    <a:pt x="2895625" y="9283484"/>
                  </a:lnTo>
                  <a:lnTo>
                    <a:pt x="2894152" y="9271000"/>
                  </a:lnTo>
                  <a:lnTo>
                    <a:pt x="2884013" y="9271000"/>
                  </a:lnTo>
                  <a:lnTo>
                    <a:pt x="2876600" y="9258300"/>
                  </a:lnTo>
                  <a:close/>
                </a:path>
                <a:path w="6621780" h="9296400">
                  <a:moveTo>
                    <a:pt x="2914650" y="9258300"/>
                  </a:moveTo>
                  <a:lnTo>
                    <a:pt x="2907237" y="9271000"/>
                  </a:lnTo>
                  <a:lnTo>
                    <a:pt x="2897097" y="9271000"/>
                  </a:lnTo>
                  <a:lnTo>
                    <a:pt x="2895625" y="9283484"/>
                  </a:lnTo>
                  <a:lnTo>
                    <a:pt x="2895625" y="9283915"/>
                  </a:lnTo>
                  <a:lnTo>
                    <a:pt x="2897097" y="9296400"/>
                  </a:lnTo>
                  <a:lnTo>
                    <a:pt x="2914650" y="9296400"/>
                  </a:lnTo>
                  <a:lnTo>
                    <a:pt x="2914650" y="9258300"/>
                  </a:lnTo>
                  <a:close/>
                </a:path>
                <a:path w="6621780" h="9296400">
                  <a:moveTo>
                    <a:pt x="2914700" y="9283700"/>
                  </a:moveTo>
                  <a:lnTo>
                    <a:pt x="2914650" y="9296400"/>
                  </a:lnTo>
                  <a:lnTo>
                    <a:pt x="2914700" y="9283700"/>
                  </a:lnTo>
                  <a:close/>
                </a:path>
                <a:path w="6621780" h="9296400">
                  <a:moveTo>
                    <a:pt x="2914700" y="9258300"/>
                  </a:moveTo>
                  <a:lnTo>
                    <a:pt x="2914700" y="9296400"/>
                  </a:lnTo>
                  <a:lnTo>
                    <a:pt x="2932252" y="9296400"/>
                  </a:lnTo>
                  <a:lnTo>
                    <a:pt x="2933725" y="9283915"/>
                  </a:lnTo>
                  <a:lnTo>
                    <a:pt x="2933725" y="9283484"/>
                  </a:lnTo>
                  <a:lnTo>
                    <a:pt x="2932252" y="9271000"/>
                  </a:lnTo>
                  <a:lnTo>
                    <a:pt x="2922113" y="9271000"/>
                  </a:lnTo>
                  <a:lnTo>
                    <a:pt x="2914700" y="9258300"/>
                  </a:lnTo>
                  <a:close/>
                </a:path>
                <a:path w="6621780" h="9296400">
                  <a:moveTo>
                    <a:pt x="2952750" y="9258300"/>
                  </a:moveTo>
                  <a:lnTo>
                    <a:pt x="2945337" y="9271000"/>
                  </a:lnTo>
                  <a:lnTo>
                    <a:pt x="2935197" y="9271000"/>
                  </a:lnTo>
                  <a:lnTo>
                    <a:pt x="2933725" y="9283484"/>
                  </a:lnTo>
                  <a:lnTo>
                    <a:pt x="2933725" y="9283915"/>
                  </a:lnTo>
                  <a:lnTo>
                    <a:pt x="2935197" y="9296400"/>
                  </a:lnTo>
                  <a:lnTo>
                    <a:pt x="2952750" y="9296400"/>
                  </a:lnTo>
                  <a:lnTo>
                    <a:pt x="2952750" y="9258300"/>
                  </a:lnTo>
                  <a:close/>
                </a:path>
                <a:path w="6621780" h="9296400">
                  <a:moveTo>
                    <a:pt x="2952800" y="9283700"/>
                  </a:moveTo>
                  <a:lnTo>
                    <a:pt x="2952750" y="9296400"/>
                  </a:lnTo>
                  <a:lnTo>
                    <a:pt x="2952800" y="9283700"/>
                  </a:lnTo>
                  <a:close/>
                </a:path>
                <a:path w="6621780" h="9296400">
                  <a:moveTo>
                    <a:pt x="2952800" y="9258300"/>
                  </a:moveTo>
                  <a:lnTo>
                    <a:pt x="2952800" y="9296400"/>
                  </a:lnTo>
                  <a:lnTo>
                    <a:pt x="2970352" y="9296400"/>
                  </a:lnTo>
                  <a:lnTo>
                    <a:pt x="2971825" y="9283915"/>
                  </a:lnTo>
                  <a:lnTo>
                    <a:pt x="2971825" y="9283484"/>
                  </a:lnTo>
                  <a:lnTo>
                    <a:pt x="2970352" y="9271000"/>
                  </a:lnTo>
                  <a:lnTo>
                    <a:pt x="2960213" y="9271000"/>
                  </a:lnTo>
                  <a:lnTo>
                    <a:pt x="2952800" y="9258300"/>
                  </a:lnTo>
                  <a:close/>
                </a:path>
                <a:path w="6621780" h="9296400">
                  <a:moveTo>
                    <a:pt x="2990850" y="9258300"/>
                  </a:moveTo>
                  <a:lnTo>
                    <a:pt x="2983437" y="9271000"/>
                  </a:lnTo>
                  <a:lnTo>
                    <a:pt x="2973297" y="9271000"/>
                  </a:lnTo>
                  <a:lnTo>
                    <a:pt x="2971825" y="9283484"/>
                  </a:lnTo>
                  <a:lnTo>
                    <a:pt x="2971825" y="9283915"/>
                  </a:lnTo>
                  <a:lnTo>
                    <a:pt x="2973297" y="9296400"/>
                  </a:lnTo>
                  <a:lnTo>
                    <a:pt x="2990850" y="9296400"/>
                  </a:lnTo>
                  <a:lnTo>
                    <a:pt x="2990850" y="9258300"/>
                  </a:lnTo>
                  <a:close/>
                </a:path>
                <a:path w="6621780" h="9296400">
                  <a:moveTo>
                    <a:pt x="2990900" y="9283700"/>
                  </a:moveTo>
                  <a:lnTo>
                    <a:pt x="2990850" y="9296400"/>
                  </a:lnTo>
                  <a:lnTo>
                    <a:pt x="2990900" y="9283700"/>
                  </a:lnTo>
                  <a:close/>
                </a:path>
                <a:path w="6621780" h="9296400">
                  <a:moveTo>
                    <a:pt x="2990900" y="9258300"/>
                  </a:moveTo>
                  <a:lnTo>
                    <a:pt x="2990900" y="9296400"/>
                  </a:lnTo>
                  <a:lnTo>
                    <a:pt x="3008452" y="9296400"/>
                  </a:lnTo>
                  <a:lnTo>
                    <a:pt x="3009925" y="9283915"/>
                  </a:lnTo>
                  <a:lnTo>
                    <a:pt x="3009925" y="9283484"/>
                  </a:lnTo>
                  <a:lnTo>
                    <a:pt x="3008452" y="9271000"/>
                  </a:lnTo>
                  <a:lnTo>
                    <a:pt x="2998313" y="9271000"/>
                  </a:lnTo>
                  <a:lnTo>
                    <a:pt x="2990900" y="9258300"/>
                  </a:lnTo>
                  <a:close/>
                </a:path>
                <a:path w="6621780" h="9296400">
                  <a:moveTo>
                    <a:pt x="3028950" y="9258300"/>
                  </a:moveTo>
                  <a:lnTo>
                    <a:pt x="3021537" y="9271000"/>
                  </a:lnTo>
                  <a:lnTo>
                    <a:pt x="3011397" y="9271000"/>
                  </a:lnTo>
                  <a:lnTo>
                    <a:pt x="3009925" y="9283484"/>
                  </a:lnTo>
                  <a:lnTo>
                    <a:pt x="3009925" y="9283915"/>
                  </a:lnTo>
                  <a:lnTo>
                    <a:pt x="3011397" y="9296400"/>
                  </a:lnTo>
                  <a:lnTo>
                    <a:pt x="3028950" y="9296400"/>
                  </a:lnTo>
                  <a:lnTo>
                    <a:pt x="3028950" y="9258300"/>
                  </a:lnTo>
                  <a:close/>
                </a:path>
                <a:path w="6621780" h="9296400">
                  <a:moveTo>
                    <a:pt x="3029000" y="9283700"/>
                  </a:moveTo>
                  <a:lnTo>
                    <a:pt x="3028950" y="9296400"/>
                  </a:lnTo>
                  <a:lnTo>
                    <a:pt x="3029000" y="9283700"/>
                  </a:lnTo>
                  <a:close/>
                </a:path>
                <a:path w="6621780" h="9296400">
                  <a:moveTo>
                    <a:pt x="3029000" y="9258300"/>
                  </a:moveTo>
                  <a:lnTo>
                    <a:pt x="3029000" y="9296400"/>
                  </a:lnTo>
                  <a:lnTo>
                    <a:pt x="3046552" y="9296400"/>
                  </a:lnTo>
                  <a:lnTo>
                    <a:pt x="3048025" y="9283915"/>
                  </a:lnTo>
                  <a:lnTo>
                    <a:pt x="3048025" y="9283484"/>
                  </a:lnTo>
                  <a:lnTo>
                    <a:pt x="3046552" y="9271000"/>
                  </a:lnTo>
                  <a:lnTo>
                    <a:pt x="3036413" y="9271000"/>
                  </a:lnTo>
                  <a:lnTo>
                    <a:pt x="3029000" y="9258300"/>
                  </a:lnTo>
                  <a:close/>
                </a:path>
                <a:path w="6621780" h="9296400">
                  <a:moveTo>
                    <a:pt x="3067050" y="9258300"/>
                  </a:moveTo>
                  <a:lnTo>
                    <a:pt x="3059637" y="9271000"/>
                  </a:lnTo>
                  <a:lnTo>
                    <a:pt x="3049497" y="9271000"/>
                  </a:lnTo>
                  <a:lnTo>
                    <a:pt x="3048025" y="9283484"/>
                  </a:lnTo>
                  <a:lnTo>
                    <a:pt x="3048025" y="9283915"/>
                  </a:lnTo>
                  <a:lnTo>
                    <a:pt x="3049497" y="9296400"/>
                  </a:lnTo>
                  <a:lnTo>
                    <a:pt x="3067050" y="9296400"/>
                  </a:lnTo>
                  <a:lnTo>
                    <a:pt x="3067050" y="9258300"/>
                  </a:lnTo>
                  <a:close/>
                </a:path>
                <a:path w="6621780" h="9296400">
                  <a:moveTo>
                    <a:pt x="3067100" y="9283700"/>
                  </a:moveTo>
                  <a:lnTo>
                    <a:pt x="3067050" y="9296400"/>
                  </a:lnTo>
                  <a:lnTo>
                    <a:pt x="3067100" y="9283700"/>
                  </a:lnTo>
                  <a:close/>
                </a:path>
                <a:path w="6621780" h="9296400">
                  <a:moveTo>
                    <a:pt x="3067100" y="9258300"/>
                  </a:moveTo>
                  <a:lnTo>
                    <a:pt x="3067100" y="9296400"/>
                  </a:lnTo>
                  <a:lnTo>
                    <a:pt x="3084652" y="9296400"/>
                  </a:lnTo>
                  <a:lnTo>
                    <a:pt x="3086125" y="9283915"/>
                  </a:lnTo>
                  <a:lnTo>
                    <a:pt x="3086125" y="9283484"/>
                  </a:lnTo>
                  <a:lnTo>
                    <a:pt x="3084652" y="9271000"/>
                  </a:lnTo>
                  <a:lnTo>
                    <a:pt x="3074513" y="9271000"/>
                  </a:lnTo>
                  <a:lnTo>
                    <a:pt x="3067100" y="9258300"/>
                  </a:lnTo>
                  <a:close/>
                </a:path>
                <a:path w="6621780" h="9296400">
                  <a:moveTo>
                    <a:pt x="3105150" y="9258300"/>
                  </a:moveTo>
                  <a:lnTo>
                    <a:pt x="3097737" y="9271000"/>
                  </a:lnTo>
                  <a:lnTo>
                    <a:pt x="3087597" y="9271000"/>
                  </a:lnTo>
                  <a:lnTo>
                    <a:pt x="3086125" y="9283484"/>
                  </a:lnTo>
                  <a:lnTo>
                    <a:pt x="3086125" y="9283915"/>
                  </a:lnTo>
                  <a:lnTo>
                    <a:pt x="3087597" y="9296400"/>
                  </a:lnTo>
                  <a:lnTo>
                    <a:pt x="3105150" y="9296400"/>
                  </a:lnTo>
                  <a:lnTo>
                    <a:pt x="3105150" y="9258300"/>
                  </a:lnTo>
                  <a:close/>
                </a:path>
                <a:path w="6621780" h="9296400">
                  <a:moveTo>
                    <a:pt x="3105200" y="9283700"/>
                  </a:moveTo>
                  <a:lnTo>
                    <a:pt x="3105150" y="9296400"/>
                  </a:lnTo>
                  <a:lnTo>
                    <a:pt x="3105200" y="9283700"/>
                  </a:lnTo>
                  <a:close/>
                </a:path>
                <a:path w="6621780" h="9296400">
                  <a:moveTo>
                    <a:pt x="3105200" y="9258300"/>
                  </a:moveTo>
                  <a:lnTo>
                    <a:pt x="3105200" y="9296400"/>
                  </a:lnTo>
                  <a:lnTo>
                    <a:pt x="3122752" y="9296400"/>
                  </a:lnTo>
                  <a:lnTo>
                    <a:pt x="3124225" y="9283915"/>
                  </a:lnTo>
                  <a:lnTo>
                    <a:pt x="3124225" y="9283484"/>
                  </a:lnTo>
                  <a:lnTo>
                    <a:pt x="3122752" y="9271000"/>
                  </a:lnTo>
                  <a:lnTo>
                    <a:pt x="3112613" y="9271000"/>
                  </a:lnTo>
                  <a:lnTo>
                    <a:pt x="3105200" y="9258300"/>
                  </a:lnTo>
                  <a:close/>
                </a:path>
                <a:path w="6621780" h="9296400">
                  <a:moveTo>
                    <a:pt x="3143250" y="9258300"/>
                  </a:moveTo>
                  <a:lnTo>
                    <a:pt x="3135837" y="9271000"/>
                  </a:lnTo>
                  <a:lnTo>
                    <a:pt x="3125697" y="9271000"/>
                  </a:lnTo>
                  <a:lnTo>
                    <a:pt x="3124225" y="9283484"/>
                  </a:lnTo>
                  <a:lnTo>
                    <a:pt x="3124225" y="9283915"/>
                  </a:lnTo>
                  <a:lnTo>
                    <a:pt x="3125697" y="9296400"/>
                  </a:lnTo>
                  <a:lnTo>
                    <a:pt x="3143250" y="9296400"/>
                  </a:lnTo>
                  <a:lnTo>
                    <a:pt x="3143250" y="9258300"/>
                  </a:lnTo>
                  <a:close/>
                </a:path>
                <a:path w="6621780" h="9296400">
                  <a:moveTo>
                    <a:pt x="3143300" y="9283700"/>
                  </a:moveTo>
                  <a:lnTo>
                    <a:pt x="3143250" y="9296400"/>
                  </a:lnTo>
                  <a:lnTo>
                    <a:pt x="3143300" y="9283700"/>
                  </a:lnTo>
                  <a:close/>
                </a:path>
                <a:path w="6621780" h="9296400">
                  <a:moveTo>
                    <a:pt x="3143300" y="9258300"/>
                  </a:moveTo>
                  <a:lnTo>
                    <a:pt x="3143300" y="9296400"/>
                  </a:lnTo>
                  <a:lnTo>
                    <a:pt x="3160852" y="9296400"/>
                  </a:lnTo>
                  <a:lnTo>
                    <a:pt x="3162325" y="9283915"/>
                  </a:lnTo>
                  <a:lnTo>
                    <a:pt x="3162325" y="9283484"/>
                  </a:lnTo>
                  <a:lnTo>
                    <a:pt x="3160852" y="9271000"/>
                  </a:lnTo>
                  <a:lnTo>
                    <a:pt x="3150713" y="9271000"/>
                  </a:lnTo>
                  <a:lnTo>
                    <a:pt x="3143300" y="9258300"/>
                  </a:lnTo>
                  <a:close/>
                </a:path>
                <a:path w="6621780" h="9296400">
                  <a:moveTo>
                    <a:pt x="3181350" y="9258300"/>
                  </a:moveTo>
                  <a:lnTo>
                    <a:pt x="3173937" y="9271000"/>
                  </a:lnTo>
                  <a:lnTo>
                    <a:pt x="3163797" y="9271000"/>
                  </a:lnTo>
                  <a:lnTo>
                    <a:pt x="3162325" y="9283484"/>
                  </a:lnTo>
                  <a:lnTo>
                    <a:pt x="3162325" y="9283915"/>
                  </a:lnTo>
                  <a:lnTo>
                    <a:pt x="3163797" y="9296400"/>
                  </a:lnTo>
                  <a:lnTo>
                    <a:pt x="3181350" y="9296400"/>
                  </a:lnTo>
                  <a:lnTo>
                    <a:pt x="3181350" y="9258300"/>
                  </a:lnTo>
                  <a:close/>
                </a:path>
                <a:path w="6621780" h="9296400">
                  <a:moveTo>
                    <a:pt x="3181400" y="9283700"/>
                  </a:moveTo>
                  <a:lnTo>
                    <a:pt x="3181350" y="9296400"/>
                  </a:lnTo>
                  <a:lnTo>
                    <a:pt x="3181400" y="9283700"/>
                  </a:lnTo>
                  <a:close/>
                </a:path>
                <a:path w="6621780" h="9296400">
                  <a:moveTo>
                    <a:pt x="3181400" y="9258300"/>
                  </a:moveTo>
                  <a:lnTo>
                    <a:pt x="3181400" y="9296400"/>
                  </a:lnTo>
                  <a:lnTo>
                    <a:pt x="3198952" y="9296400"/>
                  </a:lnTo>
                  <a:lnTo>
                    <a:pt x="3200425" y="9283915"/>
                  </a:lnTo>
                  <a:lnTo>
                    <a:pt x="3200425" y="9283484"/>
                  </a:lnTo>
                  <a:lnTo>
                    <a:pt x="3198952" y="9271000"/>
                  </a:lnTo>
                  <a:lnTo>
                    <a:pt x="3188813" y="9271000"/>
                  </a:lnTo>
                  <a:lnTo>
                    <a:pt x="3181400" y="9258300"/>
                  </a:lnTo>
                  <a:close/>
                </a:path>
                <a:path w="6621780" h="9296400">
                  <a:moveTo>
                    <a:pt x="3219450" y="9258300"/>
                  </a:moveTo>
                  <a:lnTo>
                    <a:pt x="3212037" y="9271000"/>
                  </a:lnTo>
                  <a:lnTo>
                    <a:pt x="3201897" y="9271000"/>
                  </a:lnTo>
                  <a:lnTo>
                    <a:pt x="3200425" y="9283484"/>
                  </a:lnTo>
                  <a:lnTo>
                    <a:pt x="3200425" y="9283915"/>
                  </a:lnTo>
                  <a:lnTo>
                    <a:pt x="3201897" y="9296400"/>
                  </a:lnTo>
                  <a:lnTo>
                    <a:pt x="3219450" y="9296400"/>
                  </a:lnTo>
                  <a:lnTo>
                    <a:pt x="3219450" y="9258300"/>
                  </a:lnTo>
                  <a:close/>
                </a:path>
                <a:path w="6621780" h="9296400">
                  <a:moveTo>
                    <a:pt x="3219500" y="9283700"/>
                  </a:moveTo>
                  <a:lnTo>
                    <a:pt x="3219450" y="9296400"/>
                  </a:lnTo>
                  <a:lnTo>
                    <a:pt x="3219500" y="9283700"/>
                  </a:lnTo>
                  <a:close/>
                </a:path>
                <a:path w="6621780" h="9296400">
                  <a:moveTo>
                    <a:pt x="3219500" y="9258300"/>
                  </a:moveTo>
                  <a:lnTo>
                    <a:pt x="3219500" y="9296400"/>
                  </a:lnTo>
                  <a:lnTo>
                    <a:pt x="3237052" y="9296400"/>
                  </a:lnTo>
                  <a:lnTo>
                    <a:pt x="3238525" y="9283915"/>
                  </a:lnTo>
                  <a:lnTo>
                    <a:pt x="3238525" y="9283484"/>
                  </a:lnTo>
                  <a:lnTo>
                    <a:pt x="3237052" y="9271000"/>
                  </a:lnTo>
                  <a:lnTo>
                    <a:pt x="3226913" y="9271000"/>
                  </a:lnTo>
                  <a:lnTo>
                    <a:pt x="3219500" y="9258300"/>
                  </a:lnTo>
                  <a:close/>
                </a:path>
                <a:path w="6621780" h="9296400">
                  <a:moveTo>
                    <a:pt x="3257550" y="9258300"/>
                  </a:moveTo>
                  <a:lnTo>
                    <a:pt x="3250137" y="9271000"/>
                  </a:lnTo>
                  <a:lnTo>
                    <a:pt x="3239997" y="9271000"/>
                  </a:lnTo>
                  <a:lnTo>
                    <a:pt x="3238525" y="9283484"/>
                  </a:lnTo>
                  <a:lnTo>
                    <a:pt x="3238525" y="9283915"/>
                  </a:lnTo>
                  <a:lnTo>
                    <a:pt x="3239997" y="9296400"/>
                  </a:lnTo>
                  <a:lnTo>
                    <a:pt x="3257550" y="9296400"/>
                  </a:lnTo>
                  <a:lnTo>
                    <a:pt x="3257550" y="9258300"/>
                  </a:lnTo>
                  <a:close/>
                </a:path>
                <a:path w="6621780" h="9296400">
                  <a:moveTo>
                    <a:pt x="3257600" y="9283700"/>
                  </a:moveTo>
                  <a:lnTo>
                    <a:pt x="3257550" y="9296400"/>
                  </a:lnTo>
                  <a:lnTo>
                    <a:pt x="3257600" y="9283700"/>
                  </a:lnTo>
                  <a:close/>
                </a:path>
                <a:path w="6621780" h="9296400">
                  <a:moveTo>
                    <a:pt x="3257600" y="9258300"/>
                  </a:moveTo>
                  <a:lnTo>
                    <a:pt x="3257600" y="9296400"/>
                  </a:lnTo>
                  <a:lnTo>
                    <a:pt x="3275152" y="9296400"/>
                  </a:lnTo>
                  <a:lnTo>
                    <a:pt x="3276625" y="9283915"/>
                  </a:lnTo>
                  <a:lnTo>
                    <a:pt x="3276625" y="9283484"/>
                  </a:lnTo>
                  <a:lnTo>
                    <a:pt x="3275152" y="9271000"/>
                  </a:lnTo>
                  <a:lnTo>
                    <a:pt x="3265013" y="9271000"/>
                  </a:lnTo>
                  <a:lnTo>
                    <a:pt x="3257600" y="9258300"/>
                  </a:lnTo>
                  <a:close/>
                </a:path>
                <a:path w="6621780" h="9296400">
                  <a:moveTo>
                    <a:pt x="3295650" y="9258300"/>
                  </a:moveTo>
                  <a:lnTo>
                    <a:pt x="3288237" y="9271000"/>
                  </a:lnTo>
                  <a:lnTo>
                    <a:pt x="3278097" y="9271000"/>
                  </a:lnTo>
                  <a:lnTo>
                    <a:pt x="3276625" y="9283484"/>
                  </a:lnTo>
                  <a:lnTo>
                    <a:pt x="3276625" y="9283915"/>
                  </a:lnTo>
                  <a:lnTo>
                    <a:pt x="3278097" y="9296400"/>
                  </a:lnTo>
                  <a:lnTo>
                    <a:pt x="3295650" y="9296400"/>
                  </a:lnTo>
                  <a:lnTo>
                    <a:pt x="3295650" y="9258300"/>
                  </a:lnTo>
                  <a:close/>
                </a:path>
                <a:path w="6621780" h="9296400">
                  <a:moveTo>
                    <a:pt x="3295700" y="9283700"/>
                  </a:moveTo>
                  <a:lnTo>
                    <a:pt x="3295650" y="9296400"/>
                  </a:lnTo>
                  <a:lnTo>
                    <a:pt x="3295700" y="9283700"/>
                  </a:lnTo>
                  <a:close/>
                </a:path>
                <a:path w="6621780" h="9296400">
                  <a:moveTo>
                    <a:pt x="3295700" y="9258300"/>
                  </a:moveTo>
                  <a:lnTo>
                    <a:pt x="3295700" y="9296400"/>
                  </a:lnTo>
                  <a:lnTo>
                    <a:pt x="3313252" y="9296400"/>
                  </a:lnTo>
                  <a:lnTo>
                    <a:pt x="3314725" y="9283915"/>
                  </a:lnTo>
                  <a:lnTo>
                    <a:pt x="3314725" y="9283484"/>
                  </a:lnTo>
                  <a:lnTo>
                    <a:pt x="3313252" y="9271000"/>
                  </a:lnTo>
                  <a:lnTo>
                    <a:pt x="3303113" y="9271000"/>
                  </a:lnTo>
                  <a:lnTo>
                    <a:pt x="3295700" y="9258300"/>
                  </a:lnTo>
                  <a:close/>
                </a:path>
                <a:path w="6621780" h="9296400">
                  <a:moveTo>
                    <a:pt x="3333750" y="9258300"/>
                  </a:moveTo>
                  <a:lnTo>
                    <a:pt x="3326337" y="9271000"/>
                  </a:lnTo>
                  <a:lnTo>
                    <a:pt x="3316197" y="9271000"/>
                  </a:lnTo>
                  <a:lnTo>
                    <a:pt x="3314725" y="9283484"/>
                  </a:lnTo>
                  <a:lnTo>
                    <a:pt x="3314725" y="9283915"/>
                  </a:lnTo>
                  <a:lnTo>
                    <a:pt x="3316197" y="9296400"/>
                  </a:lnTo>
                  <a:lnTo>
                    <a:pt x="3333750" y="9296400"/>
                  </a:lnTo>
                  <a:lnTo>
                    <a:pt x="3333750" y="9258300"/>
                  </a:lnTo>
                  <a:close/>
                </a:path>
                <a:path w="6621780" h="9296400">
                  <a:moveTo>
                    <a:pt x="3333800" y="9283700"/>
                  </a:moveTo>
                  <a:lnTo>
                    <a:pt x="3333750" y="9296400"/>
                  </a:lnTo>
                  <a:lnTo>
                    <a:pt x="3333800" y="9283700"/>
                  </a:lnTo>
                  <a:close/>
                </a:path>
                <a:path w="6621780" h="9296400">
                  <a:moveTo>
                    <a:pt x="3333800" y="9258300"/>
                  </a:moveTo>
                  <a:lnTo>
                    <a:pt x="3333800" y="9296400"/>
                  </a:lnTo>
                  <a:lnTo>
                    <a:pt x="3351352" y="9296400"/>
                  </a:lnTo>
                  <a:lnTo>
                    <a:pt x="3352825" y="9283915"/>
                  </a:lnTo>
                  <a:lnTo>
                    <a:pt x="3352825" y="9283484"/>
                  </a:lnTo>
                  <a:lnTo>
                    <a:pt x="3351352" y="9271000"/>
                  </a:lnTo>
                  <a:lnTo>
                    <a:pt x="3341213" y="9271000"/>
                  </a:lnTo>
                  <a:lnTo>
                    <a:pt x="3333800" y="9258300"/>
                  </a:lnTo>
                  <a:close/>
                </a:path>
                <a:path w="6621780" h="9296400">
                  <a:moveTo>
                    <a:pt x="3371850" y="9258300"/>
                  </a:moveTo>
                  <a:lnTo>
                    <a:pt x="3364437" y="9271000"/>
                  </a:lnTo>
                  <a:lnTo>
                    <a:pt x="3354297" y="9271000"/>
                  </a:lnTo>
                  <a:lnTo>
                    <a:pt x="3352825" y="9283484"/>
                  </a:lnTo>
                  <a:lnTo>
                    <a:pt x="3352825" y="9283915"/>
                  </a:lnTo>
                  <a:lnTo>
                    <a:pt x="3354297" y="9296400"/>
                  </a:lnTo>
                  <a:lnTo>
                    <a:pt x="3371850" y="9296400"/>
                  </a:lnTo>
                  <a:lnTo>
                    <a:pt x="3371850" y="9258300"/>
                  </a:lnTo>
                  <a:close/>
                </a:path>
                <a:path w="6621780" h="9296400">
                  <a:moveTo>
                    <a:pt x="3371900" y="9283700"/>
                  </a:moveTo>
                  <a:lnTo>
                    <a:pt x="3371850" y="9296400"/>
                  </a:lnTo>
                  <a:lnTo>
                    <a:pt x="3371900" y="9283700"/>
                  </a:lnTo>
                  <a:close/>
                </a:path>
                <a:path w="6621780" h="9296400">
                  <a:moveTo>
                    <a:pt x="3371900" y="9258300"/>
                  </a:moveTo>
                  <a:lnTo>
                    <a:pt x="3371900" y="9296400"/>
                  </a:lnTo>
                  <a:lnTo>
                    <a:pt x="3389452" y="9296400"/>
                  </a:lnTo>
                  <a:lnTo>
                    <a:pt x="3390925" y="9283915"/>
                  </a:lnTo>
                  <a:lnTo>
                    <a:pt x="3390925" y="9283484"/>
                  </a:lnTo>
                  <a:lnTo>
                    <a:pt x="3389452" y="9271000"/>
                  </a:lnTo>
                  <a:lnTo>
                    <a:pt x="3379313" y="9271000"/>
                  </a:lnTo>
                  <a:lnTo>
                    <a:pt x="3371900" y="9258300"/>
                  </a:lnTo>
                  <a:close/>
                </a:path>
                <a:path w="6621780" h="9296400">
                  <a:moveTo>
                    <a:pt x="3409950" y="9258300"/>
                  </a:moveTo>
                  <a:lnTo>
                    <a:pt x="3402537" y="9271000"/>
                  </a:lnTo>
                  <a:lnTo>
                    <a:pt x="3392397" y="9271000"/>
                  </a:lnTo>
                  <a:lnTo>
                    <a:pt x="3390925" y="9283484"/>
                  </a:lnTo>
                  <a:lnTo>
                    <a:pt x="3390925" y="9283915"/>
                  </a:lnTo>
                  <a:lnTo>
                    <a:pt x="3392397" y="9296400"/>
                  </a:lnTo>
                  <a:lnTo>
                    <a:pt x="3409950" y="9296400"/>
                  </a:lnTo>
                  <a:lnTo>
                    <a:pt x="3409950" y="9258300"/>
                  </a:lnTo>
                  <a:close/>
                </a:path>
                <a:path w="6621780" h="9296400">
                  <a:moveTo>
                    <a:pt x="3410000" y="9283700"/>
                  </a:moveTo>
                  <a:lnTo>
                    <a:pt x="3409950" y="9296400"/>
                  </a:lnTo>
                  <a:lnTo>
                    <a:pt x="3410000" y="9283700"/>
                  </a:lnTo>
                  <a:close/>
                </a:path>
                <a:path w="6621780" h="9296400">
                  <a:moveTo>
                    <a:pt x="3410000" y="9258300"/>
                  </a:moveTo>
                  <a:lnTo>
                    <a:pt x="3410000" y="9296400"/>
                  </a:lnTo>
                  <a:lnTo>
                    <a:pt x="3427552" y="9296400"/>
                  </a:lnTo>
                  <a:lnTo>
                    <a:pt x="3429025" y="9283915"/>
                  </a:lnTo>
                  <a:lnTo>
                    <a:pt x="3429025" y="9283484"/>
                  </a:lnTo>
                  <a:lnTo>
                    <a:pt x="3427552" y="9271000"/>
                  </a:lnTo>
                  <a:lnTo>
                    <a:pt x="3417413" y="9271000"/>
                  </a:lnTo>
                  <a:lnTo>
                    <a:pt x="3410000" y="9258300"/>
                  </a:lnTo>
                  <a:close/>
                </a:path>
                <a:path w="6621780" h="9296400">
                  <a:moveTo>
                    <a:pt x="3448050" y="9258300"/>
                  </a:moveTo>
                  <a:lnTo>
                    <a:pt x="3440637" y="9271000"/>
                  </a:lnTo>
                  <a:lnTo>
                    <a:pt x="3430497" y="9271000"/>
                  </a:lnTo>
                  <a:lnTo>
                    <a:pt x="3429025" y="9283484"/>
                  </a:lnTo>
                  <a:lnTo>
                    <a:pt x="3429025" y="9283915"/>
                  </a:lnTo>
                  <a:lnTo>
                    <a:pt x="3430497" y="9296400"/>
                  </a:lnTo>
                  <a:lnTo>
                    <a:pt x="3448050" y="9296400"/>
                  </a:lnTo>
                  <a:lnTo>
                    <a:pt x="3448050" y="9258300"/>
                  </a:lnTo>
                  <a:close/>
                </a:path>
                <a:path w="6621780" h="9296400">
                  <a:moveTo>
                    <a:pt x="3448100" y="9283700"/>
                  </a:moveTo>
                  <a:lnTo>
                    <a:pt x="3448050" y="9296400"/>
                  </a:lnTo>
                  <a:lnTo>
                    <a:pt x="3448100" y="9283700"/>
                  </a:lnTo>
                  <a:close/>
                </a:path>
                <a:path w="6621780" h="9296400">
                  <a:moveTo>
                    <a:pt x="3448100" y="9258300"/>
                  </a:moveTo>
                  <a:lnTo>
                    <a:pt x="3448100" y="9296400"/>
                  </a:lnTo>
                  <a:lnTo>
                    <a:pt x="3465652" y="9296400"/>
                  </a:lnTo>
                  <a:lnTo>
                    <a:pt x="3467125" y="9283915"/>
                  </a:lnTo>
                  <a:lnTo>
                    <a:pt x="3467125" y="9283484"/>
                  </a:lnTo>
                  <a:lnTo>
                    <a:pt x="3465652" y="9271000"/>
                  </a:lnTo>
                  <a:lnTo>
                    <a:pt x="3455513" y="9271000"/>
                  </a:lnTo>
                  <a:lnTo>
                    <a:pt x="3448100" y="9258300"/>
                  </a:lnTo>
                  <a:close/>
                </a:path>
                <a:path w="6621780" h="9296400">
                  <a:moveTo>
                    <a:pt x="3486150" y="9258300"/>
                  </a:moveTo>
                  <a:lnTo>
                    <a:pt x="3478737" y="9271000"/>
                  </a:lnTo>
                  <a:lnTo>
                    <a:pt x="3468597" y="9271000"/>
                  </a:lnTo>
                  <a:lnTo>
                    <a:pt x="3467125" y="9283484"/>
                  </a:lnTo>
                  <a:lnTo>
                    <a:pt x="3467125" y="9283915"/>
                  </a:lnTo>
                  <a:lnTo>
                    <a:pt x="3468597" y="9296400"/>
                  </a:lnTo>
                  <a:lnTo>
                    <a:pt x="3486150" y="9296400"/>
                  </a:lnTo>
                  <a:lnTo>
                    <a:pt x="3486150" y="9258300"/>
                  </a:lnTo>
                  <a:close/>
                </a:path>
                <a:path w="6621780" h="9296400">
                  <a:moveTo>
                    <a:pt x="3486200" y="9283700"/>
                  </a:moveTo>
                  <a:lnTo>
                    <a:pt x="3486150" y="9296400"/>
                  </a:lnTo>
                  <a:lnTo>
                    <a:pt x="3486200" y="9283700"/>
                  </a:lnTo>
                  <a:close/>
                </a:path>
                <a:path w="6621780" h="9296400">
                  <a:moveTo>
                    <a:pt x="3486200" y="9258300"/>
                  </a:moveTo>
                  <a:lnTo>
                    <a:pt x="3486200" y="9296400"/>
                  </a:lnTo>
                  <a:lnTo>
                    <a:pt x="3503752" y="9296400"/>
                  </a:lnTo>
                  <a:lnTo>
                    <a:pt x="3505225" y="9283915"/>
                  </a:lnTo>
                  <a:lnTo>
                    <a:pt x="3505225" y="9283484"/>
                  </a:lnTo>
                  <a:lnTo>
                    <a:pt x="3503752" y="9271000"/>
                  </a:lnTo>
                  <a:lnTo>
                    <a:pt x="3493613" y="9271000"/>
                  </a:lnTo>
                  <a:lnTo>
                    <a:pt x="3486200" y="9258300"/>
                  </a:lnTo>
                  <a:close/>
                </a:path>
                <a:path w="6621780" h="9296400">
                  <a:moveTo>
                    <a:pt x="3524250" y="9258300"/>
                  </a:moveTo>
                  <a:lnTo>
                    <a:pt x="3516837" y="9271000"/>
                  </a:lnTo>
                  <a:lnTo>
                    <a:pt x="3506697" y="9271000"/>
                  </a:lnTo>
                  <a:lnTo>
                    <a:pt x="3505225" y="9283484"/>
                  </a:lnTo>
                  <a:lnTo>
                    <a:pt x="3505225" y="9283915"/>
                  </a:lnTo>
                  <a:lnTo>
                    <a:pt x="3506697" y="9296400"/>
                  </a:lnTo>
                  <a:lnTo>
                    <a:pt x="3524250" y="9296400"/>
                  </a:lnTo>
                  <a:lnTo>
                    <a:pt x="3524250" y="9258300"/>
                  </a:lnTo>
                  <a:close/>
                </a:path>
                <a:path w="6621780" h="9296400">
                  <a:moveTo>
                    <a:pt x="3524300" y="9283700"/>
                  </a:moveTo>
                  <a:lnTo>
                    <a:pt x="3524250" y="9296400"/>
                  </a:lnTo>
                  <a:lnTo>
                    <a:pt x="3524300" y="9283700"/>
                  </a:lnTo>
                  <a:close/>
                </a:path>
                <a:path w="6621780" h="9296400">
                  <a:moveTo>
                    <a:pt x="3524300" y="9258300"/>
                  </a:moveTo>
                  <a:lnTo>
                    <a:pt x="3524300" y="9296400"/>
                  </a:lnTo>
                  <a:lnTo>
                    <a:pt x="3541852" y="9296400"/>
                  </a:lnTo>
                  <a:lnTo>
                    <a:pt x="3543325" y="9283915"/>
                  </a:lnTo>
                  <a:lnTo>
                    <a:pt x="3543325" y="9283484"/>
                  </a:lnTo>
                  <a:lnTo>
                    <a:pt x="3541852" y="9271000"/>
                  </a:lnTo>
                  <a:lnTo>
                    <a:pt x="3531713" y="9271000"/>
                  </a:lnTo>
                  <a:lnTo>
                    <a:pt x="3524300" y="9258300"/>
                  </a:lnTo>
                  <a:close/>
                </a:path>
                <a:path w="6621780" h="9296400">
                  <a:moveTo>
                    <a:pt x="3562350" y="9258300"/>
                  </a:moveTo>
                  <a:lnTo>
                    <a:pt x="3554937" y="9271000"/>
                  </a:lnTo>
                  <a:lnTo>
                    <a:pt x="3544797" y="9271000"/>
                  </a:lnTo>
                  <a:lnTo>
                    <a:pt x="3543325" y="9283484"/>
                  </a:lnTo>
                  <a:lnTo>
                    <a:pt x="3543325" y="9283915"/>
                  </a:lnTo>
                  <a:lnTo>
                    <a:pt x="3544797" y="9296400"/>
                  </a:lnTo>
                  <a:lnTo>
                    <a:pt x="3562350" y="9296400"/>
                  </a:lnTo>
                  <a:lnTo>
                    <a:pt x="3562350" y="9258300"/>
                  </a:lnTo>
                  <a:close/>
                </a:path>
                <a:path w="6621780" h="9296400">
                  <a:moveTo>
                    <a:pt x="3562400" y="9283700"/>
                  </a:moveTo>
                  <a:lnTo>
                    <a:pt x="3562350" y="9296400"/>
                  </a:lnTo>
                  <a:lnTo>
                    <a:pt x="3562400" y="9283700"/>
                  </a:lnTo>
                  <a:close/>
                </a:path>
                <a:path w="6621780" h="9296400">
                  <a:moveTo>
                    <a:pt x="3562400" y="9258300"/>
                  </a:moveTo>
                  <a:lnTo>
                    <a:pt x="3562400" y="9296400"/>
                  </a:lnTo>
                  <a:lnTo>
                    <a:pt x="3579952" y="9296400"/>
                  </a:lnTo>
                  <a:lnTo>
                    <a:pt x="3581425" y="9283915"/>
                  </a:lnTo>
                  <a:lnTo>
                    <a:pt x="3581425" y="9283484"/>
                  </a:lnTo>
                  <a:lnTo>
                    <a:pt x="3579952" y="9271000"/>
                  </a:lnTo>
                  <a:lnTo>
                    <a:pt x="3569813" y="9271000"/>
                  </a:lnTo>
                  <a:lnTo>
                    <a:pt x="3562400" y="9258300"/>
                  </a:lnTo>
                  <a:close/>
                </a:path>
                <a:path w="6621780" h="9296400">
                  <a:moveTo>
                    <a:pt x="3600450" y="9258300"/>
                  </a:moveTo>
                  <a:lnTo>
                    <a:pt x="3593037" y="9271000"/>
                  </a:lnTo>
                  <a:lnTo>
                    <a:pt x="3582897" y="9271000"/>
                  </a:lnTo>
                  <a:lnTo>
                    <a:pt x="3581425" y="9283484"/>
                  </a:lnTo>
                  <a:lnTo>
                    <a:pt x="3581425" y="9283915"/>
                  </a:lnTo>
                  <a:lnTo>
                    <a:pt x="3582897" y="9296400"/>
                  </a:lnTo>
                  <a:lnTo>
                    <a:pt x="3600450" y="9296400"/>
                  </a:lnTo>
                  <a:lnTo>
                    <a:pt x="3600450" y="9258300"/>
                  </a:lnTo>
                  <a:close/>
                </a:path>
                <a:path w="6621780" h="9296400">
                  <a:moveTo>
                    <a:pt x="3600500" y="9283700"/>
                  </a:moveTo>
                  <a:lnTo>
                    <a:pt x="3600450" y="9296400"/>
                  </a:lnTo>
                  <a:lnTo>
                    <a:pt x="3600500" y="9283700"/>
                  </a:lnTo>
                  <a:close/>
                </a:path>
                <a:path w="6621780" h="9296400">
                  <a:moveTo>
                    <a:pt x="3600500" y="9258300"/>
                  </a:moveTo>
                  <a:lnTo>
                    <a:pt x="3600500" y="9296400"/>
                  </a:lnTo>
                  <a:lnTo>
                    <a:pt x="3618052" y="9296400"/>
                  </a:lnTo>
                  <a:lnTo>
                    <a:pt x="3619525" y="9283915"/>
                  </a:lnTo>
                  <a:lnTo>
                    <a:pt x="3619525" y="9283484"/>
                  </a:lnTo>
                  <a:lnTo>
                    <a:pt x="3618052" y="9271000"/>
                  </a:lnTo>
                  <a:lnTo>
                    <a:pt x="3607913" y="9271000"/>
                  </a:lnTo>
                  <a:lnTo>
                    <a:pt x="3600500" y="9258300"/>
                  </a:lnTo>
                  <a:close/>
                </a:path>
                <a:path w="6621780" h="9296400">
                  <a:moveTo>
                    <a:pt x="3638550" y="9258300"/>
                  </a:moveTo>
                  <a:lnTo>
                    <a:pt x="3631137" y="9271000"/>
                  </a:lnTo>
                  <a:lnTo>
                    <a:pt x="3620997" y="9271000"/>
                  </a:lnTo>
                  <a:lnTo>
                    <a:pt x="3619525" y="9283484"/>
                  </a:lnTo>
                  <a:lnTo>
                    <a:pt x="3619525" y="9283915"/>
                  </a:lnTo>
                  <a:lnTo>
                    <a:pt x="3620997" y="9296400"/>
                  </a:lnTo>
                  <a:lnTo>
                    <a:pt x="3638550" y="9296400"/>
                  </a:lnTo>
                  <a:lnTo>
                    <a:pt x="3638550" y="9258300"/>
                  </a:lnTo>
                  <a:close/>
                </a:path>
                <a:path w="6621780" h="9296400">
                  <a:moveTo>
                    <a:pt x="3638600" y="9283700"/>
                  </a:moveTo>
                  <a:lnTo>
                    <a:pt x="3638550" y="9296400"/>
                  </a:lnTo>
                  <a:lnTo>
                    <a:pt x="3638600" y="9283700"/>
                  </a:lnTo>
                  <a:close/>
                </a:path>
                <a:path w="6621780" h="9296400">
                  <a:moveTo>
                    <a:pt x="3638600" y="9258300"/>
                  </a:moveTo>
                  <a:lnTo>
                    <a:pt x="3638600" y="9296400"/>
                  </a:lnTo>
                  <a:lnTo>
                    <a:pt x="3656152" y="9296400"/>
                  </a:lnTo>
                  <a:lnTo>
                    <a:pt x="3657625" y="9283915"/>
                  </a:lnTo>
                  <a:lnTo>
                    <a:pt x="3657625" y="9283484"/>
                  </a:lnTo>
                  <a:lnTo>
                    <a:pt x="3656152" y="9271000"/>
                  </a:lnTo>
                  <a:lnTo>
                    <a:pt x="3646013" y="9271000"/>
                  </a:lnTo>
                  <a:lnTo>
                    <a:pt x="3638600" y="9258300"/>
                  </a:lnTo>
                  <a:close/>
                </a:path>
                <a:path w="6621780" h="9296400">
                  <a:moveTo>
                    <a:pt x="3676650" y="9258300"/>
                  </a:moveTo>
                  <a:lnTo>
                    <a:pt x="3669237" y="9271000"/>
                  </a:lnTo>
                  <a:lnTo>
                    <a:pt x="3659097" y="9271000"/>
                  </a:lnTo>
                  <a:lnTo>
                    <a:pt x="3657625" y="9283484"/>
                  </a:lnTo>
                  <a:lnTo>
                    <a:pt x="3657625" y="9283915"/>
                  </a:lnTo>
                  <a:lnTo>
                    <a:pt x="3659097" y="9296400"/>
                  </a:lnTo>
                  <a:lnTo>
                    <a:pt x="3676650" y="9296400"/>
                  </a:lnTo>
                  <a:lnTo>
                    <a:pt x="3676650" y="9258300"/>
                  </a:lnTo>
                  <a:close/>
                </a:path>
                <a:path w="6621780" h="9296400">
                  <a:moveTo>
                    <a:pt x="3676700" y="9283700"/>
                  </a:moveTo>
                  <a:lnTo>
                    <a:pt x="3676650" y="9296400"/>
                  </a:lnTo>
                  <a:lnTo>
                    <a:pt x="3676700" y="9283700"/>
                  </a:lnTo>
                  <a:close/>
                </a:path>
                <a:path w="6621780" h="9296400">
                  <a:moveTo>
                    <a:pt x="3676700" y="9258300"/>
                  </a:moveTo>
                  <a:lnTo>
                    <a:pt x="3676700" y="9296400"/>
                  </a:lnTo>
                  <a:lnTo>
                    <a:pt x="3694252" y="9296400"/>
                  </a:lnTo>
                  <a:lnTo>
                    <a:pt x="3695725" y="9283915"/>
                  </a:lnTo>
                  <a:lnTo>
                    <a:pt x="3695725" y="9283484"/>
                  </a:lnTo>
                  <a:lnTo>
                    <a:pt x="3694252" y="9271000"/>
                  </a:lnTo>
                  <a:lnTo>
                    <a:pt x="3684113" y="9271000"/>
                  </a:lnTo>
                  <a:lnTo>
                    <a:pt x="3676700" y="9258300"/>
                  </a:lnTo>
                  <a:close/>
                </a:path>
                <a:path w="6621780" h="9296400">
                  <a:moveTo>
                    <a:pt x="3714750" y="9258300"/>
                  </a:moveTo>
                  <a:lnTo>
                    <a:pt x="3707337" y="9271000"/>
                  </a:lnTo>
                  <a:lnTo>
                    <a:pt x="3697197" y="9271000"/>
                  </a:lnTo>
                  <a:lnTo>
                    <a:pt x="3695725" y="9283484"/>
                  </a:lnTo>
                  <a:lnTo>
                    <a:pt x="3695725" y="9283915"/>
                  </a:lnTo>
                  <a:lnTo>
                    <a:pt x="3697197" y="9296400"/>
                  </a:lnTo>
                  <a:lnTo>
                    <a:pt x="3714750" y="9296400"/>
                  </a:lnTo>
                  <a:lnTo>
                    <a:pt x="3714750" y="9258300"/>
                  </a:lnTo>
                  <a:close/>
                </a:path>
                <a:path w="6621780" h="9296400">
                  <a:moveTo>
                    <a:pt x="3714800" y="9283700"/>
                  </a:moveTo>
                  <a:lnTo>
                    <a:pt x="3714750" y="9296400"/>
                  </a:lnTo>
                  <a:lnTo>
                    <a:pt x="3714800" y="9283700"/>
                  </a:lnTo>
                  <a:close/>
                </a:path>
                <a:path w="6621780" h="9296400">
                  <a:moveTo>
                    <a:pt x="3714800" y="9258300"/>
                  </a:moveTo>
                  <a:lnTo>
                    <a:pt x="3714800" y="9296400"/>
                  </a:lnTo>
                  <a:lnTo>
                    <a:pt x="3732352" y="9296400"/>
                  </a:lnTo>
                  <a:lnTo>
                    <a:pt x="3733825" y="9283915"/>
                  </a:lnTo>
                  <a:lnTo>
                    <a:pt x="3733825" y="9283484"/>
                  </a:lnTo>
                  <a:lnTo>
                    <a:pt x="3732352" y="9271000"/>
                  </a:lnTo>
                  <a:lnTo>
                    <a:pt x="3722213" y="9271000"/>
                  </a:lnTo>
                  <a:lnTo>
                    <a:pt x="3714800" y="9258300"/>
                  </a:lnTo>
                  <a:close/>
                </a:path>
                <a:path w="6621780" h="9296400">
                  <a:moveTo>
                    <a:pt x="3752850" y="9258300"/>
                  </a:moveTo>
                  <a:lnTo>
                    <a:pt x="3745437" y="9271000"/>
                  </a:lnTo>
                  <a:lnTo>
                    <a:pt x="3735297" y="9271000"/>
                  </a:lnTo>
                  <a:lnTo>
                    <a:pt x="3733825" y="9283484"/>
                  </a:lnTo>
                  <a:lnTo>
                    <a:pt x="3733825" y="9283915"/>
                  </a:lnTo>
                  <a:lnTo>
                    <a:pt x="3735297" y="9296400"/>
                  </a:lnTo>
                  <a:lnTo>
                    <a:pt x="3752850" y="9296400"/>
                  </a:lnTo>
                  <a:lnTo>
                    <a:pt x="3752850" y="9258300"/>
                  </a:lnTo>
                  <a:close/>
                </a:path>
                <a:path w="6621780" h="9296400">
                  <a:moveTo>
                    <a:pt x="3752900" y="9283700"/>
                  </a:moveTo>
                  <a:lnTo>
                    <a:pt x="3752850" y="9296400"/>
                  </a:lnTo>
                  <a:lnTo>
                    <a:pt x="3752900" y="9283700"/>
                  </a:lnTo>
                  <a:close/>
                </a:path>
                <a:path w="6621780" h="9296400">
                  <a:moveTo>
                    <a:pt x="3752900" y="9258300"/>
                  </a:moveTo>
                  <a:lnTo>
                    <a:pt x="3752900" y="9296400"/>
                  </a:lnTo>
                  <a:lnTo>
                    <a:pt x="3770452" y="9296400"/>
                  </a:lnTo>
                  <a:lnTo>
                    <a:pt x="3771925" y="9283915"/>
                  </a:lnTo>
                  <a:lnTo>
                    <a:pt x="3771925" y="9283484"/>
                  </a:lnTo>
                  <a:lnTo>
                    <a:pt x="3770452" y="9271000"/>
                  </a:lnTo>
                  <a:lnTo>
                    <a:pt x="3760313" y="9271000"/>
                  </a:lnTo>
                  <a:lnTo>
                    <a:pt x="3752900" y="9258300"/>
                  </a:lnTo>
                  <a:close/>
                </a:path>
                <a:path w="6621780" h="9296400">
                  <a:moveTo>
                    <a:pt x="3790950" y="9258300"/>
                  </a:moveTo>
                  <a:lnTo>
                    <a:pt x="3783537" y="9271000"/>
                  </a:lnTo>
                  <a:lnTo>
                    <a:pt x="3773397" y="9271000"/>
                  </a:lnTo>
                  <a:lnTo>
                    <a:pt x="3771925" y="9283484"/>
                  </a:lnTo>
                  <a:lnTo>
                    <a:pt x="3771925" y="9283915"/>
                  </a:lnTo>
                  <a:lnTo>
                    <a:pt x="3773397" y="9296400"/>
                  </a:lnTo>
                  <a:lnTo>
                    <a:pt x="3790950" y="9296400"/>
                  </a:lnTo>
                  <a:lnTo>
                    <a:pt x="3790950" y="9258300"/>
                  </a:lnTo>
                  <a:close/>
                </a:path>
                <a:path w="6621780" h="9296400">
                  <a:moveTo>
                    <a:pt x="3791000" y="9283700"/>
                  </a:moveTo>
                  <a:lnTo>
                    <a:pt x="3790950" y="9296400"/>
                  </a:lnTo>
                  <a:lnTo>
                    <a:pt x="3791000" y="9283700"/>
                  </a:lnTo>
                  <a:close/>
                </a:path>
                <a:path w="6621780" h="9296400">
                  <a:moveTo>
                    <a:pt x="3791000" y="9258300"/>
                  </a:moveTo>
                  <a:lnTo>
                    <a:pt x="3791000" y="9296400"/>
                  </a:lnTo>
                  <a:lnTo>
                    <a:pt x="3808552" y="9296400"/>
                  </a:lnTo>
                  <a:lnTo>
                    <a:pt x="3810025" y="9283915"/>
                  </a:lnTo>
                  <a:lnTo>
                    <a:pt x="3810025" y="9283484"/>
                  </a:lnTo>
                  <a:lnTo>
                    <a:pt x="3808552" y="9271000"/>
                  </a:lnTo>
                  <a:lnTo>
                    <a:pt x="3798413" y="9271000"/>
                  </a:lnTo>
                  <a:lnTo>
                    <a:pt x="3791000" y="9258300"/>
                  </a:lnTo>
                  <a:close/>
                </a:path>
                <a:path w="6621780" h="9296400">
                  <a:moveTo>
                    <a:pt x="3829050" y="9258300"/>
                  </a:moveTo>
                  <a:lnTo>
                    <a:pt x="3821637" y="9271000"/>
                  </a:lnTo>
                  <a:lnTo>
                    <a:pt x="3811497" y="9271000"/>
                  </a:lnTo>
                  <a:lnTo>
                    <a:pt x="3810025" y="9283484"/>
                  </a:lnTo>
                  <a:lnTo>
                    <a:pt x="3810025" y="9283915"/>
                  </a:lnTo>
                  <a:lnTo>
                    <a:pt x="3811497" y="9296400"/>
                  </a:lnTo>
                  <a:lnTo>
                    <a:pt x="3829050" y="9296400"/>
                  </a:lnTo>
                  <a:lnTo>
                    <a:pt x="3829050" y="9258300"/>
                  </a:lnTo>
                  <a:close/>
                </a:path>
                <a:path w="6621780" h="9296400">
                  <a:moveTo>
                    <a:pt x="3829100" y="9283700"/>
                  </a:moveTo>
                  <a:lnTo>
                    <a:pt x="3829050" y="9296400"/>
                  </a:lnTo>
                  <a:lnTo>
                    <a:pt x="3829100" y="9283700"/>
                  </a:lnTo>
                  <a:close/>
                </a:path>
                <a:path w="6621780" h="9296400">
                  <a:moveTo>
                    <a:pt x="3829100" y="9258300"/>
                  </a:moveTo>
                  <a:lnTo>
                    <a:pt x="3829100" y="9296400"/>
                  </a:lnTo>
                  <a:lnTo>
                    <a:pt x="3846652" y="9296400"/>
                  </a:lnTo>
                  <a:lnTo>
                    <a:pt x="3848125" y="9283915"/>
                  </a:lnTo>
                  <a:lnTo>
                    <a:pt x="3848125" y="9283484"/>
                  </a:lnTo>
                  <a:lnTo>
                    <a:pt x="3846652" y="9271000"/>
                  </a:lnTo>
                  <a:lnTo>
                    <a:pt x="3836513" y="9271000"/>
                  </a:lnTo>
                  <a:lnTo>
                    <a:pt x="3829100" y="9258300"/>
                  </a:lnTo>
                  <a:close/>
                </a:path>
                <a:path w="6621780" h="9296400">
                  <a:moveTo>
                    <a:pt x="3867150" y="9258300"/>
                  </a:moveTo>
                  <a:lnTo>
                    <a:pt x="3859737" y="9271000"/>
                  </a:lnTo>
                  <a:lnTo>
                    <a:pt x="3849597" y="9271000"/>
                  </a:lnTo>
                  <a:lnTo>
                    <a:pt x="3848125" y="9283484"/>
                  </a:lnTo>
                  <a:lnTo>
                    <a:pt x="3848125" y="9283915"/>
                  </a:lnTo>
                  <a:lnTo>
                    <a:pt x="3849597" y="9296400"/>
                  </a:lnTo>
                  <a:lnTo>
                    <a:pt x="3867150" y="9296400"/>
                  </a:lnTo>
                  <a:lnTo>
                    <a:pt x="3867150" y="9258300"/>
                  </a:lnTo>
                  <a:close/>
                </a:path>
                <a:path w="6621780" h="9296400">
                  <a:moveTo>
                    <a:pt x="3867200" y="9283700"/>
                  </a:moveTo>
                  <a:lnTo>
                    <a:pt x="3867150" y="9296400"/>
                  </a:lnTo>
                  <a:lnTo>
                    <a:pt x="3867200" y="9283700"/>
                  </a:lnTo>
                  <a:close/>
                </a:path>
                <a:path w="6621780" h="9296400">
                  <a:moveTo>
                    <a:pt x="3867200" y="9258300"/>
                  </a:moveTo>
                  <a:lnTo>
                    <a:pt x="3867200" y="9296400"/>
                  </a:lnTo>
                  <a:lnTo>
                    <a:pt x="3884752" y="9296400"/>
                  </a:lnTo>
                  <a:lnTo>
                    <a:pt x="3886225" y="9283915"/>
                  </a:lnTo>
                  <a:lnTo>
                    <a:pt x="3886225" y="9283484"/>
                  </a:lnTo>
                  <a:lnTo>
                    <a:pt x="3884752" y="9271000"/>
                  </a:lnTo>
                  <a:lnTo>
                    <a:pt x="3874613" y="9271000"/>
                  </a:lnTo>
                  <a:lnTo>
                    <a:pt x="3867200" y="9258300"/>
                  </a:lnTo>
                  <a:close/>
                </a:path>
                <a:path w="6621780" h="9296400">
                  <a:moveTo>
                    <a:pt x="3905250" y="9258300"/>
                  </a:moveTo>
                  <a:lnTo>
                    <a:pt x="3897837" y="9271000"/>
                  </a:lnTo>
                  <a:lnTo>
                    <a:pt x="3887697" y="9271000"/>
                  </a:lnTo>
                  <a:lnTo>
                    <a:pt x="3886225" y="9283484"/>
                  </a:lnTo>
                  <a:lnTo>
                    <a:pt x="3886225" y="9283915"/>
                  </a:lnTo>
                  <a:lnTo>
                    <a:pt x="3887697" y="9296400"/>
                  </a:lnTo>
                  <a:lnTo>
                    <a:pt x="3905250" y="9296400"/>
                  </a:lnTo>
                  <a:lnTo>
                    <a:pt x="3905250" y="9258300"/>
                  </a:lnTo>
                  <a:close/>
                </a:path>
                <a:path w="6621780" h="9296400">
                  <a:moveTo>
                    <a:pt x="3905300" y="9283700"/>
                  </a:moveTo>
                  <a:lnTo>
                    <a:pt x="3905250" y="9296400"/>
                  </a:lnTo>
                  <a:lnTo>
                    <a:pt x="3905300" y="9283700"/>
                  </a:lnTo>
                  <a:close/>
                </a:path>
                <a:path w="6621780" h="9296400">
                  <a:moveTo>
                    <a:pt x="3905300" y="9258300"/>
                  </a:moveTo>
                  <a:lnTo>
                    <a:pt x="3905300" y="9296400"/>
                  </a:lnTo>
                  <a:lnTo>
                    <a:pt x="3922852" y="9296400"/>
                  </a:lnTo>
                  <a:lnTo>
                    <a:pt x="3924325" y="9283915"/>
                  </a:lnTo>
                  <a:lnTo>
                    <a:pt x="3924325" y="9283484"/>
                  </a:lnTo>
                  <a:lnTo>
                    <a:pt x="3922852" y="9271000"/>
                  </a:lnTo>
                  <a:lnTo>
                    <a:pt x="3912713" y="9271000"/>
                  </a:lnTo>
                  <a:lnTo>
                    <a:pt x="3905300" y="9258300"/>
                  </a:lnTo>
                  <a:close/>
                </a:path>
                <a:path w="6621780" h="9296400">
                  <a:moveTo>
                    <a:pt x="3943350" y="9258300"/>
                  </a:moveTo>
                  <a:lnTo>
                    <a:pt x="3935937" y="9271000"/>
                  </a:lnTo>
                  <a:lnTo>
                    <a:pt x="3925797" y="9271000"/>
                  </a:lnTo>
                  <a:lnTo>
                    <a:pt x="3924325" y="9283484"/>
                  </a:lnTo>
                  <a:lnTo>
                    <a:pt x="3924325" y="9283915"/>
                  </a:lnTo>
                  <a:lnTo>
                    <a:pt x="3925797" y="9296400"/>
                  </a:lnTo>
                  <a:lnTo>
                    <a:pt x="3943350" y="9296400"/>
                  </a:lnTo>
                  <a:lnTo>
                    <a:pt x="3943350" y="9258300"/>
                  </a:lnTo>
                  <a:close/>
                </a:path>
                <a:path w="6621780" h="9296400">
                  <a:moveTo>
                    <a:pt x="3943400" y="9283700"/>
                  </a:moveTo>
                  <a:lnTo>
                    <a:pt x="3943350" y="9296400"/>
                  </a:lnTo>
                  <a:lnTo>
                    <a:pt x="3943400" y="9283700"/>
                  </a:lnTo>
                  <a:close/>
                </a:path>
                <a:path w="6621780" h="9296400">
                  <a:moveTo>
                    <a:pt x="3943400" y="9258300"/>
                  </a:moveTo>
                  <a:lnTo>
                    <a:pt x="3943400" y="9296400"/>
                  </a:lnTo>
                  <a:lnTo>
                    <a:pt x="3960952" y="9296400"/>
                  </a:lnTo>
                  <a:lnTo>
                    <a:pt x="3962425" y="9283915"/>
                  </a:lnTo>
                  <a:lnTo>
                    <a:pt x="3962425" y="9283484"/>
                  </a:lnTo>
                  <a:lnTo>
                    <a:pt x="3960952" y="9271000"/>
                  </a:lnTo>
                  <a:lnTo>
                    <a:pt x="3950813" y="9271000"/>
                  </a:lnTo>
                  <a:lnTo>
                    <a:pt x="3943400" y="9258300"/>
                  </a:lnTo>
                  <a:close/>
                </a:path>
                <a:path w="6621780" h="9296400">
                  <a:moveTo>
                    <a:pt x="3981450" y="9258300"/>
                  </a:moveTo>
                  <a:lnTo>
                    <a:pt x="3974037" y="9271000"/>
                  </a:lnTo>
                  <a:lnTo>
                    <a:pt x="3963897" y="9271000"/>
                  </a:lnTo>
                  <a:lnTo>
                    <a:pt x="3962425" y="9283484"/>
                  </a:lnTo>
                  <a:lnTo>
                    <a:pt x="3962425" y="9283915"/>
                  </a:lnTo>
                  <a:lnTo>
                    <a:pt x="3963897" y="9296400"/>
                  </a:lnTo>
                  <a:lnTo>
                    <a:pt x="3981450" y="9296400"/>
                  </a:lnTo>
                  <a:lnTo>
                    <a:pt x="3981450" y="9258300"/>
                  </a:lnTo>
                  <a:close/>
                </a:path>
                <a:path w="6621780" h="9296400">
                  <a:moveTo>
                    <a:pt x="3981500" y="9283700"/>
                  </a:moveTo>
                  <a:lnTo>
                    <a:pt x="3981450" y="9296400"/>
                  </a:lnTo>
                  <a:lnTo>
                    <a:pt x="3981500" y="9283700"/>
                  </a:lnTo>
                  <a:close/>
                </a:path>
                <a:path w="6621780" h="9296400">
                  <a:moveTo>
                    <a:pt x="3981500" y="9258300"/>
                  </a:moveTo>
                  <a:lnTo>
                    <a:pt x="3981500" y="9296400"/>
                  </a:lnTo>
                  <a:lnTo>
                    <a:pt x="3999052" y="9296400"/>
                  </a:lnTo>
                  <a:lnTo>
                    <a:pt x="4000525" y="9283915"/>
                  </a:lnTo>
                  <a:lnTo>
                    <a:pt x="4000525" y="9283484"/>
                  </a:lnTo>
                  <a:lnTo>
                    <a:pt x="3999052" y="9271000"/>
                  </a:lnTo>
                  <a:lnTo>
                    <a:pt x="3988913" y="9271000"/>
                  </a:lnTo>
                  <a:lnTo>
                    <a:pt x="3981500" y="9258300"/>
                  </a:lnTo>
                  <a:close/>
                </a:path>
                <a:path w="6621780" h="9296400">
                  <a:moveTo>
                    <a:pt x="4019550" y="9258300"/>
                  </a:moveTo>
                  <a:lnTo>
                    <a:pt x="4012137" y="9271000"/>
                  </a:lnTo>
                  <a:lnTo>
                    <a:pt x="4001997" y="9271000"/>
                  </a:lnTo>
                  <a:lnTo>
                    <a:pt x="4000525" y="9283484"/>
                  </a:lnTo>
                  <a:lnTo>
                    <a:pt x="4000525" y="9283915"/>
                  </a:lnTo>
                  <a:lnTo>
                    <a:pt x="4001997" y="9296400"/>
                  </a:lnTo>
                  <a:lnTo>
                    <a:pt x="4019550" y="9296400"/>
                  </a:lnTo>
                  <a:lnTo>
                    <a:pt x="4019550" y="9258300"/>
                  </a:lnTo>
                  <a:close/>
                </a:path>
                <a:path w="6621780" h="9296400">
                  <a:moveTo>
                    <a:pt x="4019600" y="9283700"/>
                  </a:moveTo>
                  <a:lnTo>
                    <a:pt x="4019550" y="9296400"/>
                  </a:lnTo>
                  <a:lnTo>
                    <a:pt x="4019600" y="9283700"/>
                  </a:lnTo>
                  <a:close/>
                </a:path>
                <a:path w="6621780" h="9296400">
                  <a:moveTo>
                    <a:pt x="4019600" y="9258300"/>
                  </a:moveTo>
                  <a:lnTo>
                    <a:pt x="4019600" y="9296400"/>
                  </a:lnTo>
                  <a:lnTo>
                    <a:pt x="4037152" y="9296400"/>
                  </a:lnTo>
                  <a:lnTo>
                    <a:pt x="4038625" y="9283915"/>
                  </a:lnTo>
                  <a:lnTo>
                    <a:pt x="4038625" y="9283484"/>
                  </a:lnTo>
                  <a:lnTo>
                    <a:pt x="4037152" y="9271000"/>
                  </a:lnTo>
                  <a:lnTo>
                    <a:pt x="4027013" y="9271000"/>
                  </a:lnTo>
                  <a:lnTo>
                    <a:pt x="4019600" y="9258300"/>
                  </a:lnTo>
                  <a:close/>
                </a:path>
                <a:path w="6621780" h="9296400">
                  <a:moveTo>
                    <a:pt x="4057650" y="9258300"/>
                  </a:moveTo>
                  <a:lnTo>
                    <a:pt x="4050237" y="9271000"/>
                  </a:lnTo>
                  <a:lnTo>
                    <a:pt x="4040097" y="9271000"/>
                  </a:lnTo>
                  <a:lnTo>
                    <a:pt x="4038625" y="9283484"/>
                  </a:lnTo>
                  <a:lnTo>
                    <a:pt x="4038625" y="9283915"/>
                  </a:lnTo>
                  <a:lnTo>
                    <a:pt x="4040097" y="9296400"/>
                  </a:lnTo>
                  <a:lnTo>
                    <a:pt x="4057650" y="9296400"/>
                  </a:lnTo>
                  <a:lnTo>
                    <a:pt x="4057650" y="9258300"/>
                  </a:lnTo>
                  <a:close/>
                </a:path>
                <a:path w="6621780" h="9296400">
                  <a:moveTo>
                    <a:pt x="4057700" y="9283700"/>
                  </a:moveTo>
                  <a:lnTo>
                    <a:pt x="4057650" y="9296400"/>
                  </a:lnTo>
                  <a:lnTo>
                    <a:pt x="4057700" y="9283700"/>
                  </a:lnTo>
                  <a:close/>
                </a:path>
                <a:path w="6621780" h="9296400">
                  <a:moveTo>
                    <a:pt x="4057700" y="9258300"/>
                  </a:moveTo>
                  <a:lnTo>
                    <a:pt x="4057700" y="9296400"/>
                  </a:lnTo>
                  <a:lnTo>
                    <a:pt x="4075252" y="9296400"/>
                  </a:lnTo>
                  <a:lnTo>
                    <a:pt x="4076725" y="9283915"/>
                  </a:lnTo>
                  <a:lnTo>
                    <a:pt x="4076725" y="9283484"/>
                  </a:lnTo>
                  <a:lnTo>
                    <a:pt x="4075252" y="9271000"/>
                  </a:lnTo>
                  <a:lnTo>
                    <a:pt x="4065113" y="9271000"/>
                  </a:lnTo>
                  <a:lnTo>
                    <a:pt x="4057700" y="9258300"/>
                  </a:lnTo>
                  <a:close/>
                </a:path>
                <a:path w="6621780" h="9296400">
                  <a:moveTo>
                    <a:pt x="4095750" y="9258300"/>
                  </a:moveTo>
                  <a:lnTo>
                    <a:pt x="4088337" y="9271000"/>
                  </a:lnTo>
                  <a:lnTo>
                    <a:pt x="4078197" y="9271000"/>
                  </a:lnTo>
                  <a:lnTo>
                    <a:pt x="4076725" y="9283484"/>
                  </a:lnTo>
                  <a:lnTo>
                    <a:pt x="4076725" y="9283915"/>
                  </a:lnTo>
                  <a:lnTo>
                    <a:pt x="4078197" y="9296400"/>
                  </a:lnTo>
                  <a:lnTo>
                    <a:pt x="4095750" y="9296400"/>
                  </a:lnTo>
                  <a:lnTo>
                    <a:pt x="4095750" y="9258300"/>
                  </a:lnTo>
                  <a:close/>
                </a:path>
                <a:path w="6621780" h="9296400">
                  <a:moveTo>
                    <a:pt x="4095800" y="9283700"/>
                  </a:moveTo>
                  <a:lnTo>
                    <a:pt x="4095750" y="9296400"/>
                  </a:lnTo>
                  <a:lnTo>
                    <a:pt x="4095800" y="9283700"/>
                  </a:lnTo>
                  <a:close/>
                </a:path>
                <a:path w="6621780" h="9296400">
                  <a:moveTo>
                    <a:pt x="4095800" y="9258300"/>
                  </a:moveTo>
                  <a:lnTo>
                    <a:pt x="4095800" y="9296400"/>
                  </a:lnTo>
                  <a:lnTo>
                    <a:pt x="4113352" y="9296400"/>
                  </a:lnTo>
                  <a:lnTo>
                    <a:pt x="4114825" y="9283915"/>
                  </a:lnTo>
                  <a:lnTo>
                    <a:pt x="4114825" y="9283484"/>
                  </a:lnTo>
                  <a:lnTo>
                    <a:pt x="4113352" y="9271000"/>
                  </a:lnTo>
                  <a:lnTo>
                    <a:pt x="4103213" y="9271000"/>
                  </a:lnTo>
                  <a:lnTo>
                    <a:pt x="4095800" y="9258300"/>
                  </a:lnTo>
                  <a:close/>
                </a:path>
                <a:path w="6621780" h="9296400">
                  <a:moveTo>
                    <a:pt x="4133850" y="9258300"/>
                  </a:moveTo>
                  <a:lnTo>
                    <a:pt x="4126437" y="9271000"/>
                  </a:lnTo>
                  <a:lnTo>
                    <a:pt x="4116297" y="9271000"/>
                  </a:lnTo>
                  <a:lnTo>
                    <a:pt x="4114825" y="9283484"/>
                  </a:lnTo>
                  <a:lnTo>
                    <a:pt x="4114825" y="9283915"/>
                  </a:lnTo>
                  <a:lnTo>
                    <a:pt x="4116297" y="9296400"/>
                  </a:lnTo>
                  <a:lnTo>
                    <a:pt x="4133850" y="9296400"/>
                  </a:lnTo>
                  <a:lnTo>
                    <a:pt x="4133850" y="9258300"/>
                  </a:lnTo>
                  <a:close/>
                </a:path>
                <a:path w="6621780" h="9296400">
                  <a:moveTo>
                    <a:pt x="4133900" y="9283700"/>
                  </a:moveTo>
                  <a:lnTo>
                    <a:pt x="4133850" y="9296400"/>
                  </a:lnTo>
                  <a:lnTo>
                    <a:pt x="4133900" y="9283700"/>
                  </a:lnTo>
                  <a:close/>
                </a:path>
                <a:path w="6621780" h="9296400">
                  <a:moveTo>
                    <a:pt x="4133900" y="9258300"/>
                  </a:moveTo>
                  <a:lnTo>
                    <a:pt x="4133900" y="9296400"/>
                  </a:lnTo>
                  <a:lnTo>
                    <a:pt x="4151452" y="9296400"/>
                  </a:lnTo>
                  <a:lnTo>
                    <a:pt x="4152925" y="9283915"/>
                  </a:lnTo>
                  <a:lnTo>
                    <a:pt x="4152925" y="9283484"/>
                  </a:lnTo>
                  <a:lnTo>
                    <a:pt x="4151452" y="9271000"/>
                  </a:lnTo>
                  <a:lnTo>
                    <a:pt x="4141313" y="9271000"/>
                  </a:lnTo>
                  <a:lnTo>
                    <a:pt x="4133900" y="9258300"/>
                  </a:lnTo>
                  <a:close/>
                </a:path>
                <a:path w="6621780" h="9296400">
                  <a:moveTo>
                    <a:pt x="4171950" y="9258300"/>
                  </a:moveTo>
                  <a:lnTo>
                    <a:pt x="4164537" y="9271000"/>
                  </a:lnTo>
                  <a:lnTo>
                    <a:pt x="4154397" y="9271000"/>
                  </a:lnTo>
                  <a:lnTo>
                    <a:pt x="4152925" y="9283484"/>
                  </a:lnTo>
                  <a:lnTo>
                    <a:pt x="4152925" y="9283915"/>
                  </a:lnTo>
                  <a:lnTo>
                    <a:pt x="4154397" y="9296400"/>
                  </a:lnTo>
                  <a:lnTo>
                    <a:pt x="4171950" y="9296400"/>
                  </a:lnTo>
                  <a:lnTo>
                    <a:pt x="4171950" y="9258300"/>
                  </a:lnTo>
                  <a:close/>
                </a:path>
                <a:path w="6621780" h="9296400">
                  <a:moveTo>
                    <a:pt x="4172000" y="9283700"/>
                  </a:moveTo>
                  <a:lnTo>
                    <a:pt x="4171950" y="9296400"/>
                  </a:lnTo>
                  <a:lnTo>
                    <a:pt x="4172000" y="9283700"/>
                  </a:lnTo>
                  <a:close/>
                </a:path>
                <a:path w="6621780" h="9296400">
                  <a:moveTo>
                    <a:pt x="4172000" y="9258300"/>
                  </a:moveTo>
                  <a:lnTo>
                    <a:pt x="4172000" y="9296400"/>
                  </a:lnTo>
                  <a:lnTo>
                    <a:pt x="4189552" y="9296400"/>
                  </a:lnTo>
                  <a:lnTo>
                    <a:pt x="4191025" y="9283915"/>
                  </a:lnTo>
                  <a:lnTo>
                    <a:pt x="4191025" y="9283484"/>
                  </a:lnTo>
                  <a:lnTo>
                    <a:pt x="4189552" y="9271000"/>
                  </a:lnTo>
                  <a:lnTo>
                    <a:pt x="4179413" y="9271000"/>
                  </a:lnTo>
                  <a:lnTo>
                    <a:pt x="4172000" y="9258300"/>
                  </a:lnTo>
                  <a:close/>
                </a:path>
                <a:path w="6621780" h="9296400">
                  <a:moveTo>
                    <a:pt x="4210050" y="9258300"/>
                  </a:moveTo>
                  <a:lnTo>
                    <a:pt x="4202637" y="9271000"/>
                  </a:lnTo>
                  <a:lnTo>
                    <a:pt x="4192497" y="9271000"/>
                  </a:lnTo>
                  <a:lnTo>
                    <a:pt x="4191025" y="9283484"/>
                  </a:lnTo>
                  <a:lnTo>
                    <a:pt x="4191025" y="9283915"/>
                  </a:lnTo>
                  <a:lnTo>
                    <a:pt x="4192497" y="9296400"/>
                  </a:lnTo>
                  <a:lnTo>
                    <a:pt x="4210050" y="9296400"/>
                  </a:lnTo>
                  <a:lnTo>
                    <a:pt x="4210050" y="9258300"/>
                  </a:lnTo>
                  <a:close/>
                </a:path>
                <a:path w="6621780" h="9296400">
                  <a:moveTo>
                    <a:pt x="4210100" y="9283700"/>
                  </a:moveTo>
                  <a:lnTo>
                    <a:pt x="4210050" y="9296400"/>
                  </a:lnTo>
                  <a:lnTo>
                    <a:pt x="4210100" y="9283700"/>
                  </a:lnTo>
                  <a:close/>
                </a:path>
                <a:path w="6621780" h="9296400">
                  <a:moveTo>
                    <a:pt x="4210100" y="9258300"/>
                  </a:moveTo>
                  <a:lnTo>
                    <a:pt x="4210100" y="9296400"/>
                  </a:lnTo>
                  <a:lnTo>
                    <a:pt x="4227652" y="9296400"/>
                  </a:lnTo>
                  <a:lnTo>
                    <a:pt x="4229125" y="9283915"/>
                  </a:lnTo>
                  <a:lnTo>
                    <a:pt x="4229125" y="9283484"/>
                  </a:lnTo>
                  <a:lnTo>
                    <a:pt x="4227652" y="9271000"/>
                  </a:lnTo>
                  <a:lnTo>
                    <a:pt x="4217513" y="9271000"/>
                  </a:lnTo>
                  <a:lnTo>
                    <a:pt x="4210100" y="9258300"/>
                  </a:lnTo>
                  <a:close/>
                </a:path>
                <a:path w="6621780" h="9296400">
                  <a:moveTo>
                    <a:pt x="4248150" y="9258300"/>
                  </a:moveTo>
                  <a:lnTo>
                    <a:pt x="4240737" y="9271000"/>
                  </a:lnTo>
                  <a:lnTo>
                    <a:pt x="4230597" y="9271000"/>
                  </a:lnTo>
                  <a:lnTo>
                    <a:pt x="4229125" y="9283484"/>
                  </a:lnTo>
                  <a:lnTo>
                    <a:pt x="4229125" y="9283915"/>
                  </a:lnTo>
                  <a:lnTo>
                    <a:pt x="4230597" y="9296400"/>
                  </a:lnTo>
                  <a:lnTo>
                    <a:pt x="4248150" y="9296400"/>
                  </a:lnTo>
                  <a:lnTo>
                    <a:pt x="4248150" y="9258300"/>
                  </a:lnTo>
                  <a:close/>
                </a:path>
                <a:path w="6621780" h="9296400">
                  <a:moveTo>
                    <a:pt x="4248200" y="9283700"/>
                  </a:moveTo>
                  <a:lnTo>
                    <a:pt x="4248150" y="9296400"/>
                  </a:lnTo>
                  <a:lnTo>
                    <a:pt x="4248200" y="9283700"/>
                  </a:lnTo>
                  <a:close/>
                </a:path>
                <a:path w="6621780" h="9296400">
                  <a:moveTo>
                    <a:pt x="4248200" y="9258300"/>
                  </a:moveTo>
                  <a:lnTo>
                    <a:pt x="4248200" y="9296400"/>
                  </a:lnTo>
                  <a:lnTo>
                    <a:pt x="4265752" y="9296400"/>
                  </a:lnTo>
                  <a:lnTo>
                    <a:pt x="4267225" y="9283915"/>
                  </a:lnTo>
                  <a:lnTo>
                    <a:pt x="4267225" y="9283484"/>
                  </a:lnTo>
                  <a:lnTo>
                    <a:pt x="4265752" y="9271000"/>
                  </a:lnTo>
                  <a:lnTo>
                    <a:pt x="4255613" y="9271000"/>
                  </a:lnTo>
                  <a:lnTo>
                    <a:pt x="4248200" y="9258300"/>
                  </a:lnTo>
                  <a:close/>
                </a:path>
                <a:path w="6621780" h="9296400">
                  <a:moveTo>
                    <a:pt x="4286250" y="9258300"/>
                  </a:moveTo>
                  <a:lnTo>
                    <a:pt x="4278837" y="9271000"/>
                  </a:lnTo>
                  <a:lnTo>
                    <a:pt x="4268697" y="9271000"/>
                  </a:lnTo>
                  <a:lnTo>
                    <a:pt x="4267225" y="9283484"/>
                  </a:lnTo>
                  <a:lnTo>
                    <a:pt x="4267225" y="9283915"/>
                  </a:lnTo>
                  <a:lnTo>
                    <a:pt x="4268697" y="9296400"/>
                  </a:lnTo>
                  <a:lnTo>
                    <a:pt x="4286250" y="9296400"/>
                  </a:lnTo>
                  <a:lnTo>
                    <a:pt x="4286250" y="9258300"/>
                  </a:lnTo>
                  <a:close/>
                </a:path>
                <a:path w="6621780" h="9296400">
                  <a:moveTo>
                    <a:pt x="4286300" y="9283700"/>
                  </a:moveTo>
                  <a:lnTo>
                    <a:pt x="4286250" y="9296400"/>
                  </a:lnTo>
                  <a:lnTo>
                    <a:pt x="4286300" y="9283700"/>
                  </a:lnTo>
                  <a:close/>
                </a:path>
                <a:path w="6621780" h="9296400">
                  <a:moveTo>
                    <a:pt x="4286300" y="9258300"/>
                  </a:moveTo>
                  <a:lnTo>
                    <a:pt x="4286300" y="9296400"/>
                  </a:lnTo>
                  <a:lnTo>
                    <a:pt x="4303852" y="9296400"/>
                  </a:lnTo>
                  <a:lnTo>
                    <a:pt x="4305325" y="9283915"/>
                  </a:lnTo>
                  <a:lnTo>
                    <a:pt x="4305325" y="9283484"/>
                  </a:lnTo>
                  <a:lnTo>
                    <a:pt x="4303852" y="9271000"/>
                  </a:lnTo>
                  <a:lnTo>
                    <a:pt x="4293713" y="9271000"/>
                  </a:lnTo>
                  <a:lnTo>
                    <a:pt x="4286300" y="9258300"/>
                  </a:lnTo>
                  <a:close/>
                </a:path>
                <a:path w="6621780" h="9296400">
                  <a:moveTo>
                    <a:pt x="4324350" y="9258300"/>
                  </a:moveTo>
                  <a:lnTo>
                    <a:pt x="4316937" y="9271000"/>
                  </a:lnTo>
                  <a:lnTo>
                    <a:pt x="4306797" y="9271000"/>
                  </a:lnTo>
                  <a:lnTo>
                    <a:pt x="4305325" y="9283484"/>
                  </a:lnTo>
                  <a:lnTo>
                    <a:pt x="4305325" y="9283915"/>
                  </a:lnTo>
                  <a:lnTo>
                    <a:pt x="4306797" y="9296400"/>
                  </a:lnTo>
                  <a:lnTo>
                    <a:pt x="4324350" y="9296400"/>
                  </a:lnTo>
                  <a:lnTo>
                    <a:pt x="4324350" y="9258300"/>
                  </a:lnTo>
                  <a:close/>
                </a:path>
                <a:path w="6621780" h="9296400">
                  <a:moveTo>
                    <a:pt x="4324400" y="9283700"/>
                  </a:moveTo>
                  <a:lnTo>
                    <a:pt x="4324350" y="9296400"/>
                  </a:lnTo>
                  <a:lnTo>
                    <a:pt x="4324400" y="9283700"/>
                  </a:lnTo>
                  <a:close/>
                </a:path>
                <a:path w="6621780" h="9296400">
                  <a:moveTo>
                    <a:pt x="4324400" y="9258300"/>
                  </a:moveTo>
                  <a:lnTo>
                    <a:pt x="4324400" y="9296400"/>
                  </a:lnTo>
                  <a:lnTo>
                    <a:pt x="4341952" y="9296400"/>
                  </a:lnTo>
                  <a:lnTo>
                    <a:pt x="4343425" y="9283915"/>
                  </a:lnTo>
                  <a:lnTo>
                    <a:pt x="4343425" y="9283484"/>
                  </a:lnTo>
                  <a:lnTo>
                    <a:pt x="4341952" y="9271000"/>
                  </a:lnTo>
                  <a:lnTo>
                    <a:pt x="4331813" y="9271000"/>
                  </a:lnTo>
                  <a:lnTo>
                    <a:pt x="4324400" y="9258300"/>
                  </a:lnTo>
                  <a:close/>
                </a:path>
                <a:path w="6621780" h="9296400">
                  <a:moveTo>
                    <a:pt x="4362450" y="9258300"/>
                  </a:moveTo>
                  <a:lnTo>
                    <a:pt x="4355037" y="9271000"/>
                  </a:lnTo>
                  <a:lnTo>
                    <a:pt x="4344897" y="9271000"/>
                  </a:lnTo>
                  <a:lnTo>
                    <a:pt x="4343425" y="9283484"/>
                  </a:lnTo>
                  <a:lnTo>
                    <a:pt x="4343425" y="9283915"/>
                  </a:lnTo>
                  <a:lnTo>
                    <a:pt x="4344897" y="9296400"/>
                  </a:lnTo>
                  <a:lnTo>
                    <a:pt x="4362450" y="9296400"/>
                  </a:lnTo>
                  <a:lnTo>
                    <a:pt x="4362450" y="9258300"/>
                  </a:lnTo>
                  <a:close/>
                </a:path>
                <a:path w="6621780" h="9296400">
                  <a:moveTo>
                    <a:pt x="4362500" y="9283700"/>
                  </a:moveTo>
                  <a:lnTo>
                    <a:pt x="4362450" y="9296400"/>
                  </a:lnTo>
                  <a:lnTo>
                    <a:pt x="4362500" y="9283700"/>
                  </a:lnTo>
                  <a:close/>
                </a:path>
                <a:path w="6621780" h="9296400">
                  <a:moveTo>
                    <a:pt x="4362500" y="9258300"/>
                  </a:moveTo>
                  <a:lnTo>
                    <a:pt x="4362500" y="9296400"/>
                  </a:lnTo>
                  <a:lnTo>
                    <a:pt x="4380052" y="9296400"/>
                  </a:lnTo>
                  <a:lnTo>
                    <a:pt x="4381525" y="9283915"/>
                  </a:lnTo>
                  <a:lnTo>
                    <a:pt x="4381525" y="9283484"/>
                  </a:lnTo>
                  <a:lnTo>
                    <a:pt x="4380052" y="9271000"/>
                  </a:lnTo>
                  <a:lnTo>
                    <a:pt x="4369913" y="9271000"/>
                  </a:lnTo>
                  <a:lnTo>
                    <a:pt x="4362500" y="9258300"/>
                  </a:lnTo>
                  <a:close/>
                </a:path>
                <a:path w="6621780" h="9296400">
                  <a:moveTo>
                    <a:pt x="4400550" y="9258300"/>
                  </a:moveTo>
                  <a:lnTo>
                    <a:pt x="4393137" y="9271000"/>
                  </a:lnTo>
                  <a:lnTo>
                    <a:pt x="4382997" y="9271000"/>
                  </a:lnTo>
                  <a:lnTo>
                    <a:pt x="4381525" y="9283484"/>
                  </a:lnTo>
                  <a:lnTo>
                    <a:pt x="4381525" y="9283915"/>
                  </a:lnTo>
                  <a:lnTo>
                    <a:pt x="4382997" y="9296400"/>
                  </a:lnTo>
                  <a:lnTo>
                    <a:pt x="4400550" y="9296400"/>
                  </a:lnTo>
                  <a:lnTo>
                    <a:pt x="4400550" y="9258300"/>
                  </a:lnTo>
                  <a:close/>
                </a:path>
                <a:path w="6621780" h="9296400">
                  <a:moveTo>
                    <a:pt x="4400600" y="9283700"/>
                  </a:moveTo>
                  <a:lnTo>
                    <a:pt x="4400550" y="9296400"/>
                  </a:lnTo>
                  <a:lnTo>
                    <a:pt x="4400600" y="9283700"/>
                  </a:lnTo>
                  <a:close/>
                </a:path>
                <a:path w="6621780" h="9296400">
                  <a:moveTo>
                    <a:pt x="4400600" y="9258300"/>
                  </a:moveTo>
                  <a:lnTo>
                    <a:pt x="4400600" y="9296400"/>
                  </a:lnTo>
                  <a:lnTo>
                    <a:pt x="4418152" y="9296400"/>
                  </a:lnTo>
                  <a:lnTo>
                    <a:pt x="4419625" y="9283915"/>
                  </a:lnTo>
                  <a:lnTo>
                    <a:pt x="4419625" y="9283484"/>
                  </a:lnTo>
                  <a:lnTo>
                    <a:pt x="4418152" y="9271000"/>
                  </a:lnTo>
                  <a:lnTo>
                    <a:pt x="4408013" y="9271000"/>
                  </a:lnTo>
                  <a:lnTo>
                    <a:pt x="4400600" y="9258300"/>
                  </a:lnTo>
                  <a:close/>
                </a:path>
                <a:path w="6621780" h="9296400">
                  <a:moveTo>
                    <a:pt x="4438650" y="9258300"/>
                  </a:moveTo>
                  <a:lnTo>
                    <a:pt x="4431237" y="9271000"/>
                  </a:lnTo>
                  <a:lnTo>
                    <a:pt x="4421097" y="9271000"/>
                  </a:lnTo>
                  <a:lnTo>
                    <a:pt x="4419625" y="9283484"/>
                  </a:lnTo>
                  <a:lnTo>
                    <a:pt x="4419625" y="9283915"/>
                  </a:lnTo>
                  <a:lnTo>
                    <a:pt x="4421097" y="9296400"/>
                  </a:lnTo>
                  <a:lnTo>
                    <a:pt x="4438650" y="9296400"/>
                  </a:lnTo>
                  <a:lnTo>
                    <a:pt x="4438650" y="9258300"/>
                  </a:lnTo>
                  <a:close/>
                </a:path>
                <a:path w="6621780" h="9296400">
                  <a:moveTo>
                    <a:pt x="4438700" y="9283700"/>
                  </a:moveTo>
                  <a:lnTo>
                    <a:pt x="4438650" y="9296400"/>
                  </a:lnTo>
                  <a:lnTo>
                    <a:pt x="4438700" y="9283700"/>
                  </a:lnTo>
                  <a:close/>
                </a:path>
                <a:path w="6621780" h="9296400">
                  <a:moveTo>
                    <a:pt x="4438700" y="9258300"/>
                  </a:moveTo>
                  <a:lnTo>
                    <a:pt x="4438700" y="9296400"/>
                  </a:lnTo>
                  <a:lnTo>
                    <a:pt x="4456252" y="9296400"/>
                  </a:lnTo>
                  <a:lnTo>
                    <a:pt x="4457725" y="9283915"/>
                  </a:lnTo>
                  <a:lnTo>
                    <a:pt x="4457725" y="9283484"/>
                  </a:lnTo>
                  <a:lnTo>
                    <a:pt x="4456252" y="9271000"/>
                  </a:lnTo>
                  <a:lnTo>
                    <a:pt x="4446113" y="9271000"/>
                  </a:lnTo>
                  <a:lnTo>
                    <a:pt x="4438700" y="9258300"/>
                  </a:lnTo>
                  <a:close/>
                </a:path>
                <a:path w="6621780" h="9296400">
                  <a:moveTo>
                    <a:pt x="4476750" y="9258300"/>
                  </a:moveTo>
                  <a:lnTo>
                    <a:pt x="4469337" y="9271000"/>
                  </a:lnTo>
                  <a:lnTo>
                    <a:pt x="4459197" y="9271000"/>
                  </a:lnTo>
                  <a:lnTo>
                    <a:pt x="4457725" y="9283484"/>
                  </a:lnTo>
                  <a:lnTo>
                    <a:pt x="4457725" y="9283915"/>
                  </a:lnTo>
                  <a:lnTo>
                    <a:pt x="4459197" y="9296400"/>
                  </a:lnTo>
                  <a:lnTo>
                    <a:pt x="4476750" y="9296400"/>
                  </a:lnTo>
                  <a:lnTo>
                    <a:pt x="4476750" y="9258300"/>
                  </a:lnTo>
                  <a:close/>
                </a:path>
                <a:path w="6621780" h="9296400">
                  <a:moveTo>
                    <a:pt x="4476800" y="9283700"/>
                  </a:moveTo>
                  <a:lnTo>
                    <a:pt x="4476750" y="9296400"/>
                  </a:lnTo>
                  <a:lnTo>
                    <a:pt x="4476800" y="9283700"/>
                  </a:lnTo>
                  <a:close/>
                </a:path>
                <a:path w="6621780" h="9296400">
                  <a:moveTo>
                    <a:pt x="4476800" y="9258300"/>
                  </a:moveTo>
                  <a:lnTo>
                    <a:pt x="4476800" y="9296400"/>
                  </a:lnTo>
                  <a:lnTo>
                    <a:pt x="4494352" y="9296400"/>
                  </a:lnTo>
                  <a:lnTo>
                    <a:pt x="4495825" y="9283915"/>
                  </a:lnTo>
                  <a:lnTo>
                    <a:pt x="4495825" y="9283484"/>
                  </a:lnTo>
                  <a:lnTo>
                    <a:pt x="4494352" y="9271000"/>
                  </a:lnTo>
                  <a:lnTo>
                    <a:pt x="4484213" y="9271000"/>
                  </a:lnTo>
                  <a:lnTo>
                    <a:pt x="4476800" y="9258300"/>
                  </a:lnTo>
                  <a:close/>
                </a:path>
                <a:path w="6621780" h="9296400">
                  <a:moveTo>
                    <a:pt x="4514850" y="9258300"/>
                  </a:moveTo>
                  <a:lnTo>
                    <a:pt x="4507437" y="9271000"/>
                  </a:lnTo>
                  <a:lnTo>
                    <a:pt x="4497297" y="9271000"/>
                  </a:lnTo>
                  <a:lnTo>
                    <a:pt x="4495825" y="9283484"/>
                  </a:lnTo>
                  <a:lnTo>
                    <a:pt x="4495825" y="9283915"/>
                  </a:lnTo>
                  <a:lnTo>
                    <a:pt x="4497297" y="9296400"/>
                  </a:lnTo>
                  <a:lnTo>
                    <a:pt x="4514850" y="9296400"/>
                  </a:lnTo>
                  <a:lnTo>
                    <a:pt x="4514850" y="9258300"/>
                  </a:lnTo>
                  <a:close/>
                </a:path>
                <a:path w="6621780" h="9296400">
                  <a:moveTo>
                    <a:pt x="4514900" y="9283700"/>
                  </a:moveTo>
                  <a:lnTo>
                    <a:pt x="4514850" y="9296400"/>
                  </a:lnTo>
                  <a:lnTo>
                    <a:pt x="4514900" y="9283700"/>
                  </a:lnTo>
                  <a:close/>
                </a:path>
                <a:path w="6621780" h="9296400">
                  <a:moveTo>
                    <a:pt x="4514900" y="9258300"/>
                  </a:moveTo>
                  <a:lnTo>
                    <a:pt x="4514900" y="9296400"/>
                  </a:lnTo>
                  <a:lnTo>
                    <a:pt x="4532452" y="9296400"/>
                  </a:lnTo>
                  <a:lnTo>
                    <a:pt x="4533925" y="9283915"/>
                  </a:lnTo>
                  <a:lnTo>
                    <a:pt x="4533925" y="9283484"/>
                  </a:lnTo>
                  <a:lnTo>
                    <a:pt x="4532452" y="9271000"/>
                  </a:lnTo>
                  <a:lnTo>
                    <a:pt x="4522313" y="9271000"/>
                  </a:lnTo>
                  <a:lnTo>
                    <a:pt x="4514900" y="9258300"/>
                  </a:lnTo>
                  <a:close/>
                </a:path>
                <a:path w="6621780" h="9296400">
                  <a:moveTo>
                    <a:pt x="4552950" y="9258300"/>
                  </a:moveTo>
                  <a:lnTo>
                    <a:pt x="4545537" y="9271000"/>
                  </a:lnTo>
                  <a:lnTo>
                    <a:pt x="4535397" y="9271000"/>
                  </a:lnTo>
                  <a:lnTo>
                    <a:pt x="4533925" y="9283484"/>
                  </a:lnTo>
                  <a:lnTo>
                    <a:pt x="4533925" y="9283915"/>
                  </a:lnTo>
                  <a:lnTo>
                    <a:pt x="4535397" y="9296400"/>
                  </a:lnTo>
                  <a:lnTo>
                    <a:pt x="4552950" y="9296400"/>
                  </a:lnTo>
                  <a:lnTo>
                    <a:pt x="4552950" y="9258300"/>
                  </a:lnTo>
                  <a:close/>
                </a:path>
                <a:path w="6621780" h="9296400">
                  <a:moveTo>
                    <a:pt x="4553000" y="9283700"/>
                  </a:moveTo>
                  <a:lnTo>
                    <a:pt x="4552950" y="9296400"/>
                  </a:lnTo>
                  <a:lnTo>
                    <a:pt x="4553000" y="9283700"/>
                  </a:lnTo>
                  <a:close/>
                </a:path>
                <a:path w="6621780" h="9296400">
                  <a:moveTo>
                    <a:pt x="4553000" y="9258300"/>
                  </a:moveTo>
                  <a:lnTo>
                    <a:pt x="4553000" y="9296400"/>
                  </a:lnTo>
                  <a:lnTo>
                    <a:pt x="4570552" y="9296400"/>
                  </a:lnTo>
                  <a:lnTo>
                    <a:pt x="4572025" y="9283915"/>
                  </a:lnTo>
                  <a:lnTo>
                    <a:pt x="4572025" y="9283484"/>
                  </a:lnTo>
                  <a:lnTo>
                    <a:pt x="4570552" y="9271000"/>
                  </a:lnTo>
                  <a:lnTo>
                    <a:pt x="4560413" y="9271000"/>
                  </a:lnTo>
                  <a:lnTo>
                    <a:pt x="4553000" y="9258300"/>
                  </a:lnTo>
                  <a:close/>
                </a:path>
                <a:path w="6621780" h="9296400">
                  <a:moveTo>
                    <a:pt x="4591050" y="9258300"/>
                  </a:moveTo>
                  <a:lnTo>
                    <a:pt x="4583637" y="9271000"/>
                  </a:lnTo>
                  <a:lnTo>
                    <a:pt x="4573497" y="9271000"/>
                  </a:lnTo>
                  <a:lnTo>
                    <a:pt x="4572025" y="9283484"/>
                  </a:lnTo>
                  <a:lnTo>
                    <a:pt x="4572025" y="9283915"/>
                  </a:lnTo>
                  <a:lnTo>
                    <a:pt x="4573497" y="9296400"/>
                  </a:lnTo>
                  <a:lnTo>
                    <a:pt x="4591050" y="9296400"/>
                  </a:lnTo>
                  <a:lnTo>
                    <a:pt x="4591050" y="9258300"/>
                  </a:lnTo>
                  <a:close/>
                </a:path>
                <a:path w="6621780" h="9296400">
                  <a:moveTo>
                    <a:pt x="4591100" y="9283700"/>
                  </a:moveTo>
                  <a:lnTo>
                    <a:pt x="4591050" y="9296400"/>
                  </a:lnTo>
                  <a:lnTo>
                    <a:pt x="4591100" y="9283700"/>
                  </a:lnTo>
                  <a:close/>
                </a:path>
                <a:path w="6621780" h="9296400">
                  <a:moveTo>
                    <a:pt x="4591100" y="9258300"/>
                  </a:moveTo>
                  <a:lnTo>
                    <a:pt x="4591100" y="9296400"/>
                  </a:lnTo>
                  <a:lnTo>
                    <a:pt x="4608652" y="9296400"/>
                  </a:lnTo>
                  <a:lnTo>
                    <a:pt x="4610125" y="9283915"/>
                  </a:lnTo>
                  <a:lnTo>
                    <a:pt x="4610125" y="9283484"/>
                  </a:lnTo>
                  <a:lnTo>
                    <a:pt x="4608652" y="9271000"/>
                  </a:lnTo>
                  <a:lnTo>
                    <a:pt x="4598513" y="9271000"/>
                  </a:lnTo>
                  <a:lnTo>
                    <a:pt x="4591100" y="9258300"/>
                  </a:lnTo>
                  <a:close/>
                </a:path>
                <a:path w="6621780" h="9296400">
                  <a:moveTo>
                    <a:pt x="4629150" y="9258300"/>
                  </a:moveTo>
                  <a:lnTo>
                    <a:pt x="4621737" y="9271000"/>
                  </a:lnTo>
                  <a:lnTo>
                    <a:pt x="4611597" y="9271000"/>
                  </a:lnTo>
                  <a:lnTo>
                    <a:pt x="4610125" y="9283484"/>
                  </a:lnTo>
                  <a:lnTo>
                    <a:pt x="4610125" y="9283915"/>
                  </a:lnTo>
                  <a:lnTo>
                    <a:pt x="4611597" y="9296400"/>
                  </a:lnTo>
                  <a:lnTo>
                    <a:pt x="4629150" y="9296400"/>
                  </a:lnTo>
                  <a:lnTo>
                    <a:pt x="4629150" y="9258300"/>
                  </a:lnTo>
                  <a:close/>
                </a:path>
                <a:path w="6621780" h="9296400">
                  <a:moveTo>
                    <a:pt x="4629200" y="9283700"/>
                  </a:moveTo>
                  <a:lnTo>
                    <a:pt x="4629150" y="9296400"/>
                  </a:lnTo>
                  <a:lnTo>
                    <a:pt x="4629200" y="9283700"/>
                  </a:lnTo>
                  <a:close/>
                </a:path>
                <a:path w="6621780" h="9296400">
                  <a:moveTo>
                    <a:pt x="4629200" y="9258300"/>
                  </a:moveTo>
                  <a:lnTo>
                    <a:pt x="4629200" y="9296400"/>
                  </a:lnTo>
                  <a:lnTo>
                    <a:pt x="4646752" y="9296400"/>
                  </a:lnTo>
                  <a:lnTo>
                    <a:pt x="4648225" y="9283915"/>
                  </a:lnTo>
                  <a:lnTo>
                    <a:pt x="4648225" y="9283484"/>
                  </a:lnTo>
                  <a:lnTo>
                    <a:pt x="4646752" y="9271000"/>
                  </a:lnTo>
                  <a:lnTo>
                    <a:pt x="4636613" y="9271000"/>
                  </a:lnTo>
                  <a:lnTo>
                    <a:pt x="4629200" y="9258300"/>
                  </a:lnTo>
                  <a:close/>
                </a:path>
                <a:path w="6621780" h="9296400">
                  <a:moveTo>
                    <a:pt x="4667250" y="9258300"/>
                  </a:moveTo>
                  <a:lnTo>
                    <a:pt x="4659837" y="9271000"/>
                  </a:lnTo>
                  <a:lnTo>
                    <a:pt x="4649697" y="9271000"/>
                  </a:lnTo>
                  <a:lnTo>
                    <a:pt x="4648225" y="9283484"/>
                  </a:lnTo>
                  <a:lnTo>
                    <a:pt x="4648225" y="9283915"/>
                  </a:lnTo>
                  <a:lnTo>
                    <a:pt x="4649697" y="9296400"/>
                  </a:lnTo>
                  <a:lnTo>
                    <a:pt x="4667250" y="9296400"/>
                  </a:lnTo>
                  <a:lnTo>
                    <a:pt x="4667250" y="9258300"/>
                  </a:lnTo>
                  <a:close/>
                </a:path>
                <a:path w="6621780" h="9296400">
                  <a:moveTo>
                    <a:pt x="4667300" y="9283700"/>
                  </a:moveTo>
                  <a:lnTo>
                    <a:pt x="4667250" y="9296400"/>
                  </a:lnTo>
                  <a:lnTo>
                    <a:pt x="4667300" y="9283700"/>
                  </a:lnTo>
                  <a:close/>
                </a:path>
                <a:path w="6621780" h="9296400">
                  <a:moveTo>
                    <a:pt x="4667300" y="9258300"/>
                  </a:moveTo>
                  <a:lnTo>
                    <a:pt x="4667300" y="9296400"/>
                  </a:lnTo>
                  <a:lnTo>
                    <a:pt x="4684852" y="9296400"/>
                  </a:lnTo>
                  <a:lnTo>
                    <a:pt x="4686325" y="9283915"/>
                  </a:lnTo>
                  <a:lnTo>
                    <a:pt x="4686325" y="9283484"/>
                  </a:lnTo>
                  <a:lnTo>
                    <a:pt x="4684852" y="9271000"/>
                  </a:lnTo>
                  <a:lnTo>
                    <a:pt x="4674713" y="9271000"/>
                  </a:lnTo>
                  <a:lnTo>
                    <a:pt x="4667300" y="9258300"/>
                  </a:lnTo>
                  <a:close/>
                </a:path>
                <a:path w="6621780" h="9296400">
                  <a:moveTo>
                    <a:pt x="4705350" y="9258300"/>
                  </a:moveTo>
                  <a:lnTo>
                    <a:pt x="4697937" y="9271000"/>
                  </a:lnTo>
                  <a:lnTo>
                    <a:pt x="4687797" y="9271000"/>
                  </a:lnTo>
                  <a:lnTo>
                    <a:pt x="4686325" y="9283484"/>
                  </a:lnTo>
                  <a:lnTo>
                    <a:pt x="4686325" y="9283915"/>
                  </a:lnTo>
                  <a:lnTo>
                    <a:pt x="4687797" y="9296400"/>
                  </a:lnTo>
                  <a:lnTo>
                    <a:pt x="4705350" y="9296400"/>
                  </a:lnTo>
                  <a:lnTo>
                    <a:pt x="4705350" y="9258300"/>
                  </a:lnTo>
                  <a:close/>
                </a:path>
                <a:path w="6621780" h="9296400">
                  <a:moveTo>
                    <a:pt x="4705400" y="9283700"/>
                  </a:moveTo>
                  <a:lnTo>
                    <a:pt x="4705350" y="9296400"/>
                  </a:lnTo>
                  <a:lnTo>
                    <a:pt x="4705400" y="9283700"/>
                  </a:lnTo>
                  <a:close/>
                </a:path>
                <a:path w="6621780" h="9296400">
                  <a:moveTo>
                    <a:pt x="4705400" y="9258300"/>
                  </a:moveTo>
                  <a:lnTo>
                    <a:pt x="4705400" y="9296400"/>
                  </a:lnTo>
                  <a:lnTo>
                    <a:pt x="4722952" y="9296400"/>
                  </a:lnTo>
                  <a:lnTo>
                    <a:pt x="4724425" y="9283915"/>
                  </a:lnTo>
                  <a:lnTo>
                    <a:pt x="4724425" y="9283484"/>
                  </a:lnTo>
                  <a:lnTo>
                    <a:pt x="4722952" y="9271000"/>
                  </a:lnTo>
                  <a:lnTo>
                    <a:pt x="4712813" y="9271000"/>
                  </a:lnTo>
                  <a:lnTo>
                    <a:pt x="4705400" y="9258300"/>
                  </a:lnTo>
                  <a:close/>
                </a:path>
                <a:path w="6621780" h="9296400">
                  <a:moveTo>
                    <a:pt x="4743450" y="9258300"/>
                  </a:moveTo>
                  <a:lnTo>
                    <a:pt x="4736037" y="9271000"/>
                  </a:lnTo>
                  <a:lnTo>
                    <a:pt x="4725897" y="9271000"/>
                  </a:lnTo>
                  <a:lnTo>
                    <a:pt x="4724425" y="9283484"/>
                  </a:lnTo>
                  <a:lnTo>
                    <a:pt x="4724425" y="9283915"/>
                  </a:lnTo>
                  <a:lnTo>
                    <a:pt x="4725897" y="9296400"/>
                  </a:lnTo>
                  <a:lnTo>
                    <a:pt x="4743450" y="9296400"/>
                  </a:lnTo>
                  <a:lnTo>
                    <a:pt x="4743450" y="9258300"/>
                  </a:lnTo>
                  <a:close/>
                </a:path>
                <a:path w="6621780" h="9296400">
                  <a:moveTo>
                    <a:pt x="4743500" y="9283700"/>
                  </a:moveTo>
                  <a:lnTo>
                    <a:pt x="4743450" y="9296400"/>
                  </a:lnTo>
                  <a:lnTo>
                    <a:pt x="4743500" y="9283700"/>
                  </a:lnTo>
                  <a:close/>
                </a:path>
                <a:path w="6621780" h="9296400">
                  <a:moveTo>
                    <a:pt x="4743500" y="9258300"/>
                  </a:moveTo>
                  <a:lnTo>
                    <a:pt x="4743500" y="9296400"/>
                  </a:lnTo>
                  <a:lnTo>
                    <a:pt x="4761052" y="9296400"/>
                  </a:lnTo>
                  <a:lnTo>
                    <a:pt x="4762525" y="9283915"/>
                  </a:lnTo>
                  <a:lnTo>
                    <a:pt x="4762525" y="9283484"/>
                  </a:lnTo>
                  <a:lnTo>
                    <a:pt x="4761052" y="9271000"/>
                  </a:lnTo>
                  <a:lnTo>
                    <a:pt x="4750913" y="9271000"/>
                  </a:lnTo>
                  <a:lnTo>
                    <a:pt x="4743500" y="9258300"/>
                  </a:lnTo>
                  <a:close/>
                </a:path>
                <a:path w="6621780" h="9296400">
                  <a:moveTo>
                    <a:pt x="4781550" y="9258300"/>
                  </a:moveTo>
                  <a:lnTo>
                    <a:pt x="4774137" y="9271000"/>
                  </a:lnTo>
                  <a:lnTo>
                    <a:pt x="4763997" y="9271000"/>
                  </a:lnTo>
                  <a:lnTo>
                    <a:pt x="4762525" y="9283484"/>
                  </a:lnTo>
                  <a:lnTo>
                    <a:pt x="4762525" y="9283915"/>
                  </a:lnTo>
                  <a:lnTo>
                    <a:pt x="4763997" y="9296400"/>
                  </a:lnTo>
                  <a:lnTo>
                    <a:pt x="4781550" y="9296400"/>
                  </a:lnTo>
                  <a:lnTo>
                    <a:pt x="4781550" y="9258300"/>
                  </a:lnTo>
                  <a:close/>
                </a:path>
                <a:path w="6621780" h="9296400">
                  <a:moveTo>
                    <a:pt x="4781600" y="9283700"/>
                  </a:moveTo>
                  <a:lnTo>
                    <a:pt x="4781550" y="9296400"/>
                  </a:lnTo>
                  <a:lnTo>
                    <a:pt x="4781600" y="9283700"/>
                  </a:lnTo>
                  <a:close/>
                </a:path>
                <a:path w="6621780" h="9296400">
                  <a:moveTo>
                    <a:pt x="4781600" y="9258300"/>
                  </a:moveTo>
                  <a:lnTo>
                    <a:pt x="4781600" y="9296400"/>
                  </a:lnTo>
                  <a:lnTo>
                    <a:pt x="4799152" y="9296400"/>
                  </a:lnTo>
                  <a:lnTo>
                    <a:pt x="4800625" y="9283915"/>
                  </a:lnTo>
                  <a:lnTo>
                    <a:pt x="4800625" y="9283484"/>
                  </a:lnTo>
                  <a:lnTo>
                    <a:pt x="4799152" y="9271000"/>
                  </a:lnTo>
                  <a:lnTo>
                    <a:pt x="4789013" y="9271000"/>
                  </a:lnTo>
                  <a:lnTo>
                    <a:pt x="4781600" y="9258300"/>
                  </a:lnTo>
                  <a:close/>
                </a:path>
                <a:path w="6621780" h="9296400">
                  <a:moveTo>
                    <a:pt x="4819650" y="9258300"/>
                  </a:moveTo>
                  <a:lnTo>
                    <a:pt x="4812237" y="9271000"/>
                  </a:lnTo>
                  <a:lnTo>
                    <a:pt x="4802097" y="9271000"/>
                  </a:lnTo>
                  <a:lnTo>
                    <a:pt x="4800625" y="9283484"/>
                  </a:lnTo>
                  <a:lnTo>
                    <a:pt x="4800625" y="9283915"/>
                  </a:lnTo>
                  <a:lnTo>
                    <a:pt x="4802097" y="9296400"/>
                  </a:lnTo>
                  <a:lnTo>
                    <a:pt x="4819650" y="9296400"/>
                  </a:lnTo>
                  <a:lnTo>
                    <a:pt x="4819650" y="9258300"/>
                  </a:lnTo>
                  <a:close/>
                </a:path>
                <a:path w="6621780" h="9296400">
                  <a:moveTo>
                    <a:pt x="4819700" y="9283700"/>
                  </a:moveTo>
                  <a:lnTo>
                    <a:pt x="4819650" y="9296400"/>
                  </a:lnTo>
                  <a:lnTo>
                    <a:pt x="4819700" y="9283700"/>
                  </a:lnTo>
                  <a:close/>
                </a:path>
                <a:path w="6621780" h="9296400">
                  <a:moveTo>
                    <a:pt x="4819700" y="9258300"/>
                  </a:moveTo>
                  <a:lnTo>
                    <a:pt x="4819700" y="9296400"/>
                  </a:lnTo>
                  <a:lnTo>
                    <a:pt x="4837252" y="9296400"/>
                  </a:lnTo>
                  <a:lnTo>
                    <a:pt x="4838725" y="9283915"/>
                  </a:lnTo>
                  <a:lnTo>
                    <a:pt x="4838725" y="9283484"/>
                  </a:lnTo>
                  <a:lnTo>
                    <a:pt x="4837252" y="9271000"/>
                  </a:lnTo>
                  <a:lnTo>
                    <a:pt x="4827113" y="9271000"/>
                  </a:lnTo>
                  <a:lnTo>
                    <a:pt x="4819700" y="9258300"/>
                  </a:lnTo>
                  <a:close/>
                </a:path>
                <a:path w="6621780" h="9296400">
                  <a:moveTo>
                    <a:pt x="4857750" y="9258300"/>
                  </a:moveTo>
                  <a:lnTo>
                    <a:pt x="4850337" y="9271000"/>
                  </a:lnTo>
                  <a:lnTo>
                    <a:pt x="4840197" y="9271000"/>
                  </a:lnTo>
                  <a:lnTo>
                    <a:pt x="4838725" y="9283484"/>
                  </a:lnTo>
                  <a:lnTo>
                    <a:pt x="4838725" y="9283915"/>
                  </a:lnTo>
                  <a:lnTo>
                    <a:pt x="4840197" y="9296400"/>
                  </a:lnTo>
                  <a:lnTo>
                    <a:pt x="4857750" y="9296400"/>
                  </a:lnTo>
                  <a:lnTo>
                    <a:pt x="4857750" y="9258300"/>
                  </a:lnTo>
                  <a:close/>
                </a:path>
                <a:path w="6621780" h="9296400">
                  <a:moveTo>
                    <a:pt x="4857800" y="9283700"/>
                  </a:moveTo>
                  <a:lnTo>
                    <a:pt x="4857750" y="9296400"/>
                  </a:lnTo>
                  <a:lnTo>
                    <a:pt x="4857800" y="9283700"/>
                  </a:lnTo>
                  <a:close/>
                </a:path>
                <a:path w="6621780" h="9296400">
                  <a:moveTo>
                    <a:pt x="4857800" y="9258300"/>
                  </a:moveTo>
                  <a:lnTo>
                    <a:pt x="4857800" y="9296400"/>
                  </a:lnTo>
                  <a:lnTo>
                    <a:pt x="4875352" y="9296400"/>
                  </a:lnTo>
                  <a:lnTo>
                    <a:pt x="4876825" y="9283915"/>
                  </a:lnTo>
                  <a:lnTo>
                    <a:pt x="4876825" y="9283484"/>
                  </a:lnTo>
                  <a:lnTo>
                    <a:pt x="4875352" y="9271000"/>
                  </a:lnTo>
                  <a:lnTo>
                    <a:pt x="4865213" y="9271000"/>
                  </a:lnTo>
                  <a:lnTo>
                    <a:pt x="4857800" y="9258300"/>
                  </a:lnTo>
                  <a:close/>
                </a:path>
                <a:path w="6621780" h="9296400">
                  <a:moveTo>
                    <a:pt x="4895850" y="9258300"/>
                  </a:moveTo>
                  <a:lnTo>
                    <a:pt x="4888437" y="9271000"/>
                  </a:lnTo>
                  <a:lnTo>
                    <a:pt x="4878297" y="9271000"/>
                  </a:lnTo>
                  <a:lnTo>
                    <a:pt x="4876825" y="9283484"/>
                  </a:lnTo>
                  <a:lnTo>
                    <a:pt x="4876825" y="9283915"/>
                  </a:lnTo>
                  <a:lnTo>
                    <a:pt x="4878297" y="9296400"/>
                  </a:lnTo>
                  <a:lnTo>
                    <a:pt x="4895850" y="9296400"/>
                  </a:lnTo>
                  <a:lnTo>
                    <a:pt x="4895850" y="9258300"/>
                  </a:lnTo>
                  <a:close/>
                </a:path>
                <a:path w="6621780" h="9296400">
                  <a:moveTo>
                    <a:pt x="4895900" y="9283700"/>
                  </a:moveTo>
                  <a:lnTo>
                    <a:pt x="4895850" y="9296400"/>
                  </a:lnTo>
                  <a:lnTo>
                    <a:pt x="4895900" y="9283700"/>
                  </a:lnTo>
                  <a:close/>
                </a:path>
                <a:path w="6621780" h="9296400">
                  <a:moveTo>
                    <a:pt x="4895900" y="9258300"/>
                  </a:moveTo>
                  <a:lnTo>
                    <a:pt x="4895900" y="9296400"/>
                  </a:lnTo>
                  <a:lnTo>
                    <a:pt x="4913452" y="9296400"/>
                  </a:lnTo>
                  <a:lnTo>
                    <a:pt x="4914925" y="9283915"/>
                  </a:lnTo>
                  <a:lnTo>
                    <a:pt x="4914925" y="9283484"/>
                  </a:lnTo>
                  <a:lnTo>
                    <a:pt x="4913452" y="9271000"/>
                  </a:lnTo>
                  <a:lnTo>
                    <a:pt x="4903313" y="9271000"/>
                  </a:lnTo>
                  <a:lnTo>
                    <a:pt x="4895900" y="9258300"/>
                  </a:lnTo>
                  <a:close/>
                </a:path>
                <a:path w="6621780" h="9296400">
                  <a:moveTo>
                    <a:pt x="4933950" y="9258300"/>
                  </a:moveTo>
                  <a:lnTo>
                    <a:pt x="4926537" y="9271000"/>
                  </a:lnTo>
                  <a:lnTo>
                    <a:pt x="4916397" y="9271000"/>
                  </a:lnTo>
                  <a:lnTo>
                    <a:pt x="4914925" y="9283484"/>
                  </a:lnTo>
                  <a:lnTo>
                    <a:pt x="4914925" y="9283915"/>
                  </a:lnTo>
                  <a:lnTo>
                    <a:pt x="4916397" y="9296400"/>
                  </a:lnTo>
                  <a:lnTo>
                    <a:pt x="4933950" y="9296400"/>
                  </a:lnTo>
                  <a:lnTo>
                    <a:pt x="4933950" y="9258300"/>
                  </a:lnTo>
                  <a:close/>
                </a:path>
                <a:path w="6621780" h="9296400">
                  <a:moveTo>
                    <a:pt x="4934000" y="9283700"/>
                  </a:moveTo>
                  <a:lnTo>
                    <a:pt x="4933950" y="9296400"/>
                  </a:lnTo>
                  <a:lnTo>
                    <a:pt x="4934000" y="9283700"/>
                  </a:lnTo>
                  <a:close/>
                </a:path>
                <a:path w="6621780" h="9296400">
                  <a:moveTo>
                    <a:pt x="4934000" y="9258300"/>
                  </a:moveTo>
                  <a:lnTo>
                    <a:pt x="4934000" y="9296400"/>
                  </a:lnTo>
                  <a:lnTo>
                    <a:pt x="4951552" y="9296400"/>
                  </a:lnTo>
                  <a:lnTo>
                    <a:pt x="4953025" y="9283915"/>
                  </a:lnTo>
                  <a:lnTo>
                    <a:pt x="4953025" y="9283484"/>
                  </a:lnTo>
                  <a:lnTo>
                    <a:pt x="4951552" y="9271000"/>
                  </a:lnTo>
                  <a:lnTo>
                    <a:pt x="4941413" y="9271000"/>
                  </a:lnTo>
                  <a:lnTo>
                    <a:pt x="4934000" y="9258300"/>
                  </a:lnTo>
                  <a:close/>
                </a:path>
                <a:path w="6621780" h="9296400">
                  <a:moveTo>
                    <a:pt x="4972050" y="9258300"/>
                  </a:moveTo>
                  <a:lnTo>
                    <a:pt x="4964637" y="9271000"/>
                  </a:lnTo>
                  <a:lnTo>
                    <a:pt x="4954497" y="9271000"/>
                  </a:lnTo>
                  <a:lnTo>
                    <a:pt x="4953025" y="9283484"/>
                  </a:lnTo>
                  <a:lnTo>
                    <a:pt x="4953025" y="9283915"/>
                  </a:lnTo>
                  <a:lnTo>
                    <a:pt x="4954497" y="9296400"/>
                  </a:lnTo>
                  <a:lnTo>
                    <a:pt x="4972050" y="9296400"/>
                  </a:lnTo>
                  <a:lnTo>
                    <a:pt x="4972050" y="9258300"/>
                  </a:lnTo>
                  <a:close/>
                </a:path>
                <a:path w="6621780" h="9296400">
                  <a:moveTo>
                    <a:pt x="4972100" y="9283700"/>
                  </a:moveTo>
                  <a:lnTo>
                    <a:pt x="4972050" y="9296400"/>
                  </a:lnTo>
                  <a:lnTo>
                    <a:pt x="4972100" y="9283700"/>
                  </a:lnTo>
                  <a:close/>
                </a:path>
                <a:path w="6621780" h="9296400">
                  <a:moveTo>
                    <a:pt x="4972100" y="9258300"/>
                  </a:moveTo>
                  <a:lnTo>
                    <a:pt x="4972100" y="9296400"/>
                  </a:lnTo>
                  <a:lnTo>
                    <a:pt x="4989652" y="9296400"/>
                  </a:lnTo>
                  <a:lnTo>
                    <a:pt x="4991125" y="9283915"/>
                  </a:lnTo>
                  <a:lnTo>
                    <a:pt x="4991125" y="9283484"/>
                  </a:lnTo>
                  <a:lnTo>
                    <a:pt x="4989652" y="9271000"/>
                  </a:lnTo>
                  <a:lnTo>
                    <a:pt x="4979513" y="9271000"/>
                  </a:lnTo>
                  <a:lnTo>
                    <a:pt x="4972100" y="9258300"/>
                  </a:lnTo>
                  <a:close/>
                </a:path>
                <a:path w="6621780" h="9296400">
                  <a:moveTo>
                    <a:pt x="5010150" y="9258300"/>
                  </a:moveTo>
                  <a:lnTo>
                    <a:pt x="5002737" y="9271000"/>
                  </a:lnTo>
                  <a:lnTo>
                    <a:pt x="4992597" y="9271000"/>
                  </a:lnTo>
                  <a:lnTo>
                    <a:pt x="4991125" y="9283484"/>
                  </a:lnTo>
                  <a:lnTo>
                    <a:pt x="4991125" y="9283915"/>
                  </a:lnTo>
                  <a:lnTo>
                    <a:pt x="4992597" y="9296400"/>
                  </a:lnTo>
                  <a:lnTo>
                    <a:pt x="5010150" y="9296400"/>
                  </a:lnTo>
                  <a:lnTo>
                    <a:pt x="5010150" y="9258300"/>
                  </a:lnTo>
                  <a:close/>
                </a:path>
                <a:path w="6621780" h="9296400">
                  <a:moveTo>
                    <a:pt x="5010200" y="9283700"/>
                  </a:moveTo>
                  <a:lnTo>
                    <a:pt x="5010150" y="9296400"/>
                  </a:lnTo>
                  <a:lnTo>
                    <a:pt x="5010200" y="9283700"/>
                  </a:lnTo>
                  <a:close/>
                </a:path>
                <a:path w="6621780" h="9296400">
                  <a:moveTo>
                    <a:pt x="5010200" y="9258300"/>
                  </a:moveTo>
                  <a:lnTo>
                    <a:pt x="5010200" y="9296400"/>
                  </a:lnTo>
                  <a:lnTo>
                    <a:pt x="5027752" y="9296400"/>
                  </a:lnTo>
                  <a:lnTo>
                    <a:pt x="5029225" y="9283915"/>
                  </a:lnTo>
                  <a:lnTo>
                    <a:pt x="5029225" y="9283484"/>
                  </a:lnTo>
                  <a:lnTo>
                    <a:pt x="5027752" y="9271000"/>
                  </a:lnTo>
                  <a:lnTo>
                    <a:pt x="5017613" y="9271000"/>
                  </a:lnTo>
                  <a:lnTo>
                    <a:pt x="5010200" y="9258300"/>
                  </a:lnTo>
                  <a:close/>
                </a:path>
                <a:path w="6621780" h="9296400">
                  <a:moveTo>
                    <a:pt x="5048250" y="9258300"/>
                  </a:moveTo>
                  <a:lnTo>
                    <a:pt x="5040837" y="9271000"/>
                  </a:lnTo>
                  <a:lnTo>
                    <a:pt x="5030697" y="9271000"/>
                  </a:lnTo>
                  <a:lnTo>
                    <a:pt x="5029225" y="9283484"/>
                  </a:lnTo>
                  <a:lnTo>
                    <a:pt x="5029225" y="9283915"/>
                  </a:lnTo>
                  <a:lnTo>
                    <a:pt x="5030697" y="9296400"/>
                  </a:lnTo>
                  <a:lnTo>
                    <a:pt x="5048250" y="9296400"/>
                  </a:lnTo>
                  <a:lnTo>
                    <a:pt x="5048250" y="9258300"/>
                  </a:lnTo>
                  <a:close/>
                </a:path>
                <a:path w="6621780" h="9296400">
                  <a:moveTo>
                    <a:pt x="5048300" y="9283700"/>
                  </a:moveTo>
                  <a:lnTo>
                    <a:pt x="5048250" y="9296400"/>
                  </a:lnTo>
                  <a:lnTo>
                    <a:pt x="5048300" y="9283700"/>
                  </a:lnTo>
                  <a:close/>
                </a:path>
                <a:path w="6621780" h="9296400">
                  <a:moveTo>
                    <a:pt x="5048300" y="9258300"/>
                  </a:moveTo>
                  <a:lnTo>
                    <a:pt x="5048300" y="9296400"/>
                  </a:lnTo>
                  <a:lnTo>
                    <a:pt x="5065852" y="9296400"/>
                  </a:lnTo>
                  <a:lnTo>
                    <a:pt x="5067325" y="9283915"/>
                  </a:lnTo>
                  <a:lnTo>
                    <a:pt x="5067325" y="9283484"/>
                  </a:lnTo>
                  <a:lnTo>
                    <a:pt x="5065852" y="9271000"/>
                  </a:lnTo>
                  <a:lnTo>
                    <a:pt x="5055713" y="9271000"/>
                  </a:lnTo>
                  <a:lnTo>
                    <a:pt x="5048300" y="9258300"/>
                  </a:lnTo>
                  <a:close/>
                </a:path>
                <a:path w="6621780" h="9296400">
                  <a:moveTo>
                    <a:pt x="5086350" y="9258300"/>
                  </a:moveTo>
                  <a:lnTo>
                    <a:pt x="5078937" y="9271000"/>
                  </a:lnTo>
                  <a:lnTo>
                    <a:pt x="5068797" y="9271000"/>
                  </a:lnTo>
                  <a:lnTo>
                    <a:pt x="5067325" y="9283484"/>
                  </a:lnTo>
                  <a:lnTo>
                    <a:pt x="5067325" y="9283915"/>
                  </a:lnTo>
                  <a:lnTo>
                    <a:pt x="5068797" y="9296400"/>
                  </a:lnTo>
                  <a:lnTo>
                    <a:pt x="5086350" y="9296400"/>
                  </a:lnTo>
                  <a:lnTo>
                    <a:pt x="5086350" y="9258300"/>
                  </a:lnTo>
                  <a:close/>
                </a:path>
                <a:path w="6621780" h="9296400">
                  <a:moveTo>
                    <a:pt x="5086400" y="9283700"/>
                  </a:moveTo>
                  <a:lnTo>
                    <a:pt x="5086350" y="9296400"/>
                  </a:lnTo>
                  <a:lnTo>
                    <a:pt x="5086400" y="9283700"/>
                  </a:lnTo>
                  <a:close/>
                </a:path>
                <a:path w="6621780" h="9296400">
                  <a:moveTo>
                    <a:pt x="5086400" y="9258300"/>
                  </a:moveTo>
                  <a:lnTo>
                    <a:pt x="5086400" y="9296400"/>
                  </a:lnTo>
                  <a:lnTo>
                    <a:pt x="5103952" y="9296400"/>
                  </a:lnTo>
                  <a:lnTo>
                    <a:pt x="5105425" y="9283915"/>
                  </a:lnTo>
                  <a:lnTo>
                    <a:pt x="5105425" y="9283484"/>
                  </a:lnTo>
                  <a:lnTo>
                    <a:pt x="5103952" y="9271000"/>
                  </a:lnTo>
                  <a:lnTo>
                    <a:pt x="5093813" y="9271000"/>
                  </a:lnTo>
                  <a:lnTo>
                    <a:pt x="5086400" y="9258300"/>
                  </a:lnTo>
                  <a:close/>
                </a:path>
                <a:path w="6621780" h="9296400">
                  <a:moveTo>
                    <a:pt x="5124450" y="9258300"/>
                  </a:moveTo>
                  <a:lnTo>
                    <a:pt x="5117037" y="9271000"/>
                  </a:lnTo>
                  <a:lnTo>
                    <a:pt x="5106897" y="9271000"/>
                  </a:lnTo>
                  <a:lnTo>
                    <a:pt x="5105425" y="9283484"/>
                  </a:lnTo>
                  <a:lnTo>
                    <a:pt x="5105425" y="9283915"/>
                  </a:lnTo>
                  <a:lnTo>
                    <a:pt x="5106897" y="9296400"/>
                  </a:lnTo>
                  <a:lnTo>
                    <a:pt x="5124450" y="9296400"/>
                  </a:lnTo>
                  <a:lnTo>
                    <a:pt x="5124450" y="9258300"/>
                  </a:lnTo>
                  <a:close/>
                </a:path>
                <a:path w="6621780" h="9296400">
                  <a:moveTo>
                    <a:pt x="5124500" y="9283700"/>
                  </a:moveTo>
                  <a:lnTo>
                    <a:pt x="5124450" y="9296400"/>
                  </a:lnTo>
                  <a:lnTo>
                    <a:pt x="5124500" y="9283700"/>
                  </a:lnTo>
                  <a:close/>
                </a:path>
                <a:path w="6621780" h="9296400">
                  <a:moveTo>
                    <a:pt x="5124500" y="9258300"/>
                  </a:moveTo>
                  <a:lnTo>
                    <a:pt x="5124500" y="9296400"/>
                  </a:lnTo>
                  <a:lnTo>
                    <a:pt x="5142052" y="9296400"/>
                  </a:lnTo>
                  <a:lnTo>
                    <a:pt x="5143525" y="9283915"/>
                  </a:lnTo>
                  <a:lnTo>
                    <a:pt x="5143525" y="9283484"/>
                  </a:lnTo>
                  <a:lnTo>
                    <a:pt x="5142052" y="9271000"/>
                  </a:lnTo>
                  <a:lnTo>
                    <a:pt x="5131913" y="9271000"/>
                  </a:lnTo>
                  <a:lnTo>
                    <a:pt x="5124500" y="9258300"/>
                  </a:lnTo>
                  <a:close/>
                </a:path>
                <a:path w="6621780" h="9296400">
                  <a:moveTo>
                    <a:pt x="5162550" y="9258300"/>
                  </a:moveTo>
                  <a:lnTo>
                    <a:pt x="5155137" y="9271000"/>
                  </a:lnTo>
                  <a:lnTo>
                    <a:pt x="5144997" y="9271000"/>
                  </a:lnTo>
                  <a:lnTo>
                    <a:pt x="5143525" y="9283484"/>
                  </a:lnTo>
                  <a:lnTo>
                    <a:pt x="5143525" y="9283915"/>
                  </a:lnTo>
                  <a:lnTo>
                    <a:pt x="5144997" y="9296400"/>
                  </a:lnTo>
                  <a:lnTo>
                    <a:pt x="5162550" y="9296400"/>
                  </a:lnTo>
                  <a:lnTo>
                    <a:pt x="5162550" y="9258300"/>
                  </a:lnTo>
                  <a:close/>
                </a:path>
                <a:path w="6621780" h="9296400">
                  <a:moveTo>
                    <a:pt x="5162600" y="9283700"/>
                  </a:moveTo>
                  <a:lnTo>
                    <a:pt x="5162550" y="9296400"/>
                  </a:lnTo>
                  <a:lnTo>
                    <a:pt x="5162600" y="9283700"/>
                  </a:lnTo>
                  <a:close/>
                </a:path>
                <a:path w="6621780" h="9296400">
                  <a:moveTo>
                    <a:pt x="5162600" y="9258300"/>
                  </a:moveTo>
                  <a:lnTo>
                    <a:pt x="5162600" y="9296400"/>
                  </a:lnTo>
                  <a:lnTo>
                    <a:pt x="5180152" y="9296400"/>
                  </a:lnTo>
                  <a:lnTo>
                    <a:pt x="5181625" y="9283915"/>
                  </a:lnTo>
                  <a:lnTo>
                    <a:pt x="5181625" y="9283484"/>
                  </a:lnTo>
                  <a:lnTo>
                    <a:pt x="5180152" y="9271000"/>
                  </a:lnTo>
                  <a:lnTo>
                    <a:pt x="5170013" y="9271000"/>
                  </a:lnTo>
                  <a:lnTo>
                    <a:pt x="5162600" y="9258300"/>
                  </a:lnTo>
                  <a:close/>
                </a:path>
                <a:path w="6621780" h="9296400">
                  <a:moveTo>
                    <a:pt x="5200650" y="9258300"/>
                  </a:moveTo>
                  <a:lnTo>
                    <a:pt x="5193237" y="9271000"/>
                  </a:lnTo>
                  <a:lnTo>
                    <a:pt x="5183097" y="9271000"/>
                  </a:lnTo>
                  <a:lnTo>
                    <a:pt x="5181625" y="9283484"/>
                  </a:lnTo>
                  <a:lnTo>
                    <a:pt x="5181625" y="9283915"/>
                  </a:lnTo>
                  <a:lnTo>
                    <a:pt x="5183097" y="9296400"/>
                  </a:lnTo>
                  <a:lnTo>
                    <a:pt x="5200650" y="9296400"/>
                  </a:lnTo>
                  <a:lnTo>
                    <a:pt x="5200650" y="9258300"/>
                  </a:lnTo>
                  <a:close/>
                </a:path>
                <a:path w="6621780" h="9296400">
                  <a:moveTo>
                    <a:pt x="5200700" y="9283700"/>
                  </a:moveTo>
                  <a:lnTo>
                    <a:pt x="5200650" y="9296400"/>
                  </a:lnTo>
                  <a:lnTo>
                    <a:pt x="5200700" y="9283700"/>
                  </a:lnTo>
                  <a:close/>
                </a:path>
                <a:path w="6621780" h="9296400">
                  <a:moveTo>
                    <a:pt x="5200700" y="9258300"/>
                  </a:moveTo>
                  <a:lnTo>
                    <a:pt x="5200700" y="9296400"/>
                  </a:lnTo>
                  <a:lnTo>
                    <a:pt x="5218252" y="9296400"/>
                  </a:lnTo>
                  <a:lnTo>
                    <a:pt x="5219725" y="9283915"/>
                  </a:lnTo>
                  <a:lnTo>
                    <a:pt x="5219725" y="9283484"/>
                  </a:lnTo>
                  <a:lnTo>
                    <a:pt x="5218252" y="9271000"/>
                  </a:lnTo>
                  <a:lnTo>
                    <a:pt x="5208113" y="9271000"/>
                  </a:lnTo>
                  <a:lnTo>
                    <a:pt x="5200700" y="9258300"/>
                  </a:lnTo>
                  <a:close/>
                </a:path>
                <a:path w="6621780" h="9296400">
                  <a:moveTo>
                    <a:pt x="5238750" y="9258300"/>
                  </a:moveTo>
                  <a:lnTo>
                    <a:pt x="5231337" y="9271000"/>
                  </a:lnTo>
                  <a:lnTo>
                    <a:pt x="5221197" y="9271000"/>
                  </a:lnTo>
                  <a:lnTo>
                    <a:pt x="5219725" y="9283484"/>
                  </a:lnTo>
                  <a:lnTo>
                    <a:pt x="5219725" y="9283915"/>
                  </a:lnTo>
                  <a:lnTo>
                    <a:pt x="5221197" y="9296400"/>
                  </a:lnTo>
                  <a:lnTo>
                    <a:pt x="5238750" y="9296400"/>
                  </a:lnTo>
                  <a:lnTo>
                    <a:pt x="5238750" y="9258300"/>
                  </a:lnTo>
                  <a:close/>
                </a:path>
                <a:path w="6621780" h="9296400">
                  <a:moveTo>
                    <a:pt x="5238800" y="9283700"/>
                  </a:moveTo>
                  <a:lnTo>
                    <a:pt x="5238750" y="9296400"/>
                  </a:lnTo>
                  <a:lnTo>
                    <a:pt x="5238800" y="9283700"/>
                  </a:lnTo>
                  <a:close/>
                </a:path>
                <a:path w="6621780" h="9296400">
                  <a:moveTo>
                    <a:pt x="5238800" y="9258300"/>
                  </a:moveTo>
                  <a:lnTo>
                    <a:pt x="5238800" y="9296400"/>
                  </a:lnTo>
                  <a:lnTo>
                    <a:pt x="5256352" y="9296400"/>
                  </a:lnTo>
                  <a:lnTo>
                    <a:pt x="5257825" y="9283915"/>
                  </a:lnTo>
                  <a:lnTo>
                    <a:pt x="5257825" y="9283484"/>
                  </a:lnTo>
                  <a:lnTo>
                    <a:pt x="5256352" y="9271000"/>
                  </a:lnTo>
                  <a:lnTo>
                    <a:pt x="5246213" y="9271000"/>
                  </a:lnTo>
                  <a:lnTo>
                    <a:pt x="5238800" y="9258300"/>
                  </a:lnTo>
                  <a:close/>
                </a:path>
                <a:path w="6621780" h="9296400">
                  <a:moveTo>
                    <a:pt x="5276850" y="9258300"/>
                  </a:moveTo>
                  <a:lnTo>
                    <a:pt x="5269437" y="9271000"/>
                  </a:lnTo>
                  <a:lnTo>
                    <a:pt x="5259297" y="9271000"/>
                  </a:lnTo>
                  <a:lnTo>
                    <a:pt x="5257825" y="9283484"/>
                  </a:lnTo>
                  <a:lnTo>
                    <a:pt x="5257825" y="9283915"/>
                  </a:lnTo>
                  <a:lnTo>
                    <a:pt x="5259297" y="9296400"/>
                  </a:lnTo>
                  <a:lnTo>
                    <a:pt x="5276850" y="9296400"/>
                  </a:lnTo>
                  <a:lnTo>
                    <a:pt x="5276850" y="9258300"/>
                  </a:lnTo>
                  <a:close/>
                </a:path>
                <a:path w="6621780" h="9296400">
                  <a:moveTo>
                    <a:pt x="5276900" y="9283700"/>
                  </a:moveTo>
                  <a:lnTo>
                    <a:pt x="5276850" y="9296400"/>
                  </a:lnTo>
                  <a:lnTo>
                    <a:pt x="5276900" y="9283700"/>
                  </a:lnTo>
                  <a:close/>
                </a:path>
                <a:path w="6621780" h="9296400">
                  <a:moveTo>
                    <a:pt x="5276900" y="9258300"/>
                  </a:moveTo>
                  <a:lnTo>
                    <a:pt x="5276900" y="9296400"/>
                  </a:lnTo>
                  <a:lnTo>
                    <a:pt x="5294452" y="9296400"/>
                  </a:lnTo>
                  <a:lnTo>
                    <a:pt x="5295925" y="9283915"/>
                  </a:lnTo>
                  <a:lnTo>
                    <a:pt x="5295925" y="9283484"/>
                  </a:lnTo>
                  <a:lnTo>
                    <a:pt x="5294452" y="9271000"/>
                  </a:lnTo>
                  <a:lnTo>
                    <a:pt x="5284313" y="9271000"/>
                  </a:lnTo>
                  <a:lnTo>
                    <a:pt x="5276900" y="9258300"/>
                  </a:lnTo>
                  <a:close/>
                </a:path>
                <a:path w="6621780" h="9296400">
                  <a:moveTo>
                    <a:pt x="5314950" y="9258300"/>
                  </a:moveTo>
                  <a:lnTo>
                    <a:pt x="5307537" y="9271000"/>
                  </a:lnTo>
                  <a:lnTo>
                    <a:pt x="5297397" y="9271000"/>
                  </a:lnTo>
                  <a:lnTo>
                    <a:pt x="5295925" y="9283484"/>
                  </a:lnTo>
                  <a:lnTo>
                    <a:pt x="5295925" y="9283915"/>
                  </a:lnTo>
                  <a:lnTo>
                    <a:pt x="5297397" y="9296400"/>
                  </a:lnTo>
                  <a:lnTo>
                    <a:pt x="5314950" y="9296400"/>
                  </a:lnTo>
                  <a:lnTo>
                    <a:pt x="5314950" y="9258300"/>
                  </a:lnTo>
                  <a:close/>
                </a:path>
                <a:path w="6621780" h="9296400">
                  <a:moveTo>
                    <a:pt x="5315000" y="9283700"/>
                  </a:moveTo>
                  <a:lnTo>
                    <a:pt x="5314950" y="9296400"/>
                  </a:lnTo>
                  <a:lnTo>
                    <a:pt x="5315000" y="9283700"/>
                  </a:lnTo>
                  <a:close/>
                </a:path>
                <a:path w="6621780" h="9296400">
                  <a:moveTo>
                    <a:pt x="5315000" y="9258300"/>
                  </a:moveTo>
                  <a:lnTo>
                    <a:pt x="5315000" y="9296400"/>
                  </a:lnTo>
                  <a:lnTo>
                    <a:pt x="5332552" y="9296400"/>
                  </a:lnTo>
                  <a:lnTo>
                    <a:pt x="5334025" y="9283915"/>
                  </a:lnTo>
                  <a:lnTo>
                    <a:pt x="5334025" y="9283484"/>
                  </a:lnTo>
                  <a:lnTo>
                    <a:pt x="5332552" y="9271000"/>
                  </a:lnTo>
                  <a:lnTo>
                    <a:pt x="5322413" y="9271000"/>
                  </a:lnTo>
                  <a:lnTo>
                    <a:pt x="5315000" y="9258300"/>
                  </a:lnTo>
                  <a:close/>
                </a:path>
                <a:path w="6621780" h="9296400">
                  <a:moveTo>
                    <a:pt x="5353050" y="9258300"/>
                  </a:moveTo>
                  <a:lnTo>
                    <a:pt x="5345637" y="9271000"/>
                  </a:lnTo>
                  <a:lnTo>
                    <a:pt x="5335497" y="9271000"/>
                  </a:lnTo>
                  <a:lnTo>
                    <a:pt x="5334025" y="9283484"/>
                  </a:lnTo>
                  <a:lnTo>
                    <a:pt x="5334025" y="9283915"/>
                  </a:lnTo>
                  <a:lnTo>
                    <a:pt x="5335497" y="9296400"/>
                  </a:lnTo>
                  <a:lnTo>
                    <a:pt x="5353050" y="9296400"/>
                  </a:lnTo>
                  <a:lnTo>
                    <a:pt x="5353050" y="9258300"/>
                  </a:lnTo>
                  <a:close/>
                </a:path>
                <a:path w="6621780" h="9296400">
                  <a:moveTo>
                    <a:pt x="5353100" y="9283700"/>
                  </a:moveTo>
                  <a:lnTo>
                    <a:pt x="5353050" y="9296400"/>
                  </a:lnTo>
                  <a:lnTo>
                    <a:pt x="5353100" y="9283700"/>
                  </a:lnTo>
                  <a:close/>
                </a:path>
                <a:path w="6621780" h="9296400">
                  <a:moveTo>
                    <a:pt x="5353100" y="9258300"/>
                  </a:moveTo>
                  <a:lnTo>
                    <a:pt x="5353100" y="9296400"/>
                  </a:lnTo>
                  <a:lnTo>
                    <a:pt x="5370652" y="9296400"/>
                  </a:lnTo>
                  <a:lnTo>
                    <a:pt x="5372125" y="9283915"/>
                  </a:lnTo>
                  <a:lnTo>
                    <a:pt x="5372125" y="9283484"/>
                  </a:lnTo>
                  <a:lnTo>
                    <a:pt x="5370652" y="9271000"/>
                  </a:lnTo>
                  <a:lnTo>
                    <a:pt x="5360513" y="9271000"/>
                  </a:lnTo>
                  <a:lnTo>
                    <a:pt x="5353100" y="9258300"/>
                  </a:lnTo>
                  <a:close/>
                </a:path>
                <a:path w="6621780" h="9296400">
                  <a:moveTo>
                    <a:pt x="5391150" y="9258300"/>
                  </a:moveTo>
                  <a:lnTo>
                    <a:pt x="5383737" y="9271000"/>
                  </a:lnTo>
                  <a:lnTo>
                    <a:pt x="5373597" y="9271000"/>
                  </a:lnTo>
                  <a:lnTo>
                    <a:pt x="5372125" y="9283484"/>
                  </a:lnTo>
                  <a:lnTo>
                    <a:pt x="5372125" y="9283915"/>
                  </a:lnTo>
                  <a:lnTo>
                    <a:pt x="5373597" y="9296400"/>
                  </a:lnTo>
                  <a:lnTo>
                    <a:pt x="5391150" y="9296400"/>
                  </a:lnTo>
                  <a:lnTo>
                    <a:pt x="5391150" y="9258300"/>
                  </a:lnTo>
                  <a:close/>
                </a:path>
                <a:path w="6621780" h="9296400">
                  <a:moveTo>
                    <a:pt x="5391200" y="9283700"/>
                  </a:moveTo>
                  <a:lnTo>
                    <a:pt x="5391150" y="9296400"/>
                  </a:lnTo>
                  <a:lnTo>
                    <a:pt x="5391200" y="9283700"/>
                  </a:lnTo>
                  <a:close/>
                </a:path>
                <a:path w="6621780" h="9296400">
                  <a:moveTo>
                    <a:pt x="5391200" y="9258300"/>
                  </a:moveTo>
                  <a:lnTo>
                    <a:pt x="5391200" y="9296400"/>
                  </a:lnTo>
                  <a:lnTo>
                    <a:pt x="5408752" y="9296400"/>
                  </a:lnTo>
                  <a:lnTo>
                    <a:pt x="5410225" y="9283915"/>
                  </a:lnTo>
                  <a:lnTo>
                    <a:pt x="5410225" y="9283484"/>
                  </a:lnTo>
                  <a:lnTo>
                    <a:pt x="5408752" y="9271000"/>
                  </a:lnTo>
                  <a:lnTo>
                    <a:pt x="5398613" y="9271000"/>
                  </a:lnTo>
                  <a:lnTo>
                    <a:pt x="5391200" y="9258300"/>
                  </a:lnTo>
                  <a:close/>
                </a:path>
                <a:path w="6621780" h="9296400">
                  <a:moveTo>
                    <a:pt x="5429250" y="9258300"/>
                  </a:moveTo>
                  <a:lnTo>
                    <a:pt x="5421837" y="9271000"/>
                  </a:lnTo>
                  <a:lnTo>
                    <a:pt x="5411697" y="9271000"/>
                  </a:lnTo>
                  <a:lnTo>
                    <a:pt x="5410225" y="9283484"/>
                  </a:lnTo>
                  <a:lnTo>
                    <a:pt x="5410225" y="9283915"/>
                  </a:lnTo>
                  <a:lnTo>
                    <a:pt x="5411697" y="9296400"/>
                  </a:lnTo>
                  <a:lnTo>
                    <a:pt x="5429250" y="9296400"/>
                  </a:lnTo>
                  <a:lnTo>
                    <a:pt x="5429250" y="9258300"/>
                  </a:lnTo>
                  <a:close/>
                </a:path>
                <a:path w="6621780" h="9296400">
                  <a:moveTo>
                    <a:pt x="5429300" y="9283700"/>
                  </a:moveTo>
                  <a:lnTo>
                    <a:pt x="5429250" y="9296400"/>
                  </a:lnTo>
                  <a:lnTo>
                    <a:pt x="5429300" y="9283700"/>
                  </a:lnTo>
                  <a:close/>
                </a:path>
                <a:path w="6621780" h="9296400">
                  <a:moveTo>
                    <a:pt x="5429300" y="9258300"/>
                  </a:moveTo>
                  <a:lnTo>
                    <a:pt x="5429300" y="9296400"/>
                  </a:lnTo>
                  <a:lnTo>
                    <a:pt x="5446852" y="9296400"/>
                  </a:lnTo>
                  <a:lnTo>
                    <a:pt x="5448325" y="9283915"/>
                  </a:lnTo>
                  <a:lnTo>
                    <a:pt x="5448325" y="9283484"/>
                  </a:lnTo>
                  <a:lnTo>
                    <a:pt x="5446852" y="9271000"/>
                  </a:lnTo>
                  <a:lnTo>
                    <a:pt x="5436713" y="9271000"/>
                  </a:lnTo>
                  <a:lnTo>
                    <a:pt x="5429300" y="9258300"/>
                  </a:lnTo>
                  <a:close/>
                </a:path>
                <a:path w="6621780" h="9296400">
                  <a:moveTo>
                    <a:pt x="5467350" y="9258300"/>
                  </a:moveTo>
                  <a:lnTo>
                    <a:pt x="5459937" y="9271000"/>
                  </a:lnTo>
                  <a:lnTo>
                    <a:pt x="5449797" y="9271000"/>
                  </a:lnTo>
                  <a:lnTo>
                    <a:pt x="5448325" y="9283484"/>
                  </a:lnTo>
                  <a:lnTo>
                    <a:pt x="5448325" y="9283915"/>
                  </a:lnTo>
                  <a:lnTo>
                    <a:pt x="5449797" y="9296400"/>
                  </a:lnTo>
                  <a:lnTo>
                    <a:pt x="5467350" y="9296400"/>
                  </a:lnTo>
                  <a:lnTo>
                    <a:pt x="5467350" y="9258300"/>
                  </a:lnTo>
                  <a:close/>
                </a:path>
                <a:path w="6621780" h="9296400">
                  <a:moveTo>
                    <a:pt x="5467400" y="9283700"/>
                  </a:moveTo>
                  <a:lnTo>
                    <a:pt x="5467350" y="9296400"/>
                  </a:lnTo>
                  <a:lnTo>
                    <a:pt x="5467400" y="9283700"/>
                  </a:lnTo>
                  <a:close/>
                </a:path>
                <a:path w="6621780" h="9296400">
                  <a:moveTo>
                    <a:pt x="5467400" y="9258300"/>
                  </a:moveTo>
                  <a:lnTo>
                    <a:pt x="5467400" y="9296400"/>
                  </a:lnTo>
                  <a:lnTo>
                    <a:pt x="5484952" y="9296400"/>
                  </a:lnTo>
                  <a:lnTo>
                    <a:pt x="5486425" y="9283915"/>
                  </a:lnTo>
                  <a:lnTo>
                    <a:pt x="5486425" y="9283484"/>
                  </a:lnTo>
                  <a:lnTo>
                    <a:pt x="5484952" y="9271000"/>
                  </a:lnTo>
                  <a:lnTo>
                    <a:pt x="5474813" y="9271000"/>
                  </a:lnTo>
                  <a:lnTo>
                    <a:pt x="5467400" y="9258300"/>
                  </a:lnTo>
                  <a:close/>
                </a:path>
                <a:path w="6621780" h="9296400">
                  <a:moveTo>
                    <a:pt x="5505450" y="9258300"/>
                  </a:moveTo>
                  <a:lnTo>
                    <a:pt x="5498037" y="9271000"/>
                  </a:lnTo>
                  <a:lnTo>
                    <a:pt x="5487897" y="9271000"/>
                  </a:lnTo>
                  <a:lnTo>
                    <a:pt x="5486425" y="9283484"/>
                  </a:lnTo>
                  <a:lnTo>
                    <a:pt x="5486425" y="9283915"/>
                  </a:lnTo>
                  <a:lnTo>
                    <a:pt x="5487897" y="9296400"/>
                  </a:lnTo>
                  <a:lnTo>
                    <a:pt x="5505450" y="9296400"/>
                  </a:lnTo>
                  <a:lnTo>
                    <a:pt x="5505450" y="9258300"/>
                  </a:lnTo>
                  <a:close/>
                </a:path>
                <a:path w="6621780" h="9296400">
                  <a:moveTo>
                    <a:pt x="5505500" y="9283700"/>
                  </a:moveTo>
                  <a:lnTo>
                    <a:pt x="5505450" y="9296400"/>
                  </a:lnTo>
                  <a:lnTo>
                    <a:pt x="5505500" y="9283700"/>
                  </a:lnTo>
                  <a:close/>
                </a:path>
                <a:path w="6621780" h="9296400">
                  <a:moveTo>
                    <a:pt x="5505500" y="9258300"/>
                  </a:moveTo>
                  <a:lnTo>
                    <a:pt x="5505500" y="9296400"/>
                  </a:lnTo>
                  <a:lnTo>
                    <a:pt x="5523052" y="9296400"/>
                  </a:lnTo>
                  <a:lnTo>
                    <a:pt x="5524525" y="9283915"/>
                  </a:lnTo>
                  <a:lnTo>
                    <a:pt x="5524525" y="9283484"/>
                  </a:lnTo>
                  <a:lnTo>
                    <a:pt x="5523052" y="9271000"/>
                  </a:lnTo>
                  <a:lnTo>
                    <a:pt x="5512913" y="9271000"/>
                  </a:lnTo>
                  <a:lnTo>
                    <a:pt x="5505500" y="9258300"/>
                  </a:lnTo>
                  <a:close/>
                </a:path>
                <a:path w="6621780" h="9296400">
                  <a:moveTo>
                    <a:pt x="5543550" y="9258300"/>
                  </a:moveTo>
                  <a:lnTo>
                    <a:pt x="5536137" y="9271000"/>
                  </a:lnTo>
                  <a:lnTo>
                    <a:pt x="5525997" y="9271000"/>
                  </a:lnTo>
                  <a:lnTo>
                    <a:pt x="5524525" y="9283484"/>
                  </a:lnTo>
                  <a:lnTo>
                    <a:pt x="5524525" y="9283915"/>
                  </a:lnTo>
                  <a:lnTo>
                    <a:pt x="5525997" y="9296400"/>
                  </a:lnTo>
                  <a:lnTo>
                    <a:pt x="5543550" y="9296400"/>
                  </a:lnTo>
                  <a:lnTo>
                    <a:pt x="5543550" y="9258300"/>
                  </a:lnTo>
                  <a:close/>
                </a:path>
                <a:path w="6621780" h="9296400">
                  <a:moveTo>
                    <a:pt x="5543600" y="9283700"/>
                  </a:moveTo>
                  <a:lnTo>
                    <a:pt x="5543550" y="9296400"/>
                  </a:lnTo>
                  <a:lnTo>
                    <a:pt x="5543600" y="9283700"/>
                  </a:lnTo>
                  <a:close/>
                </a:path>
                <a:path w="6621780" h="9296400">
                  <a:moveTo>
                    <a:pt x="5543600" y="9258300"/>
                  </a:moveTo>
                  <a:lnTo>
                    <a:pt x="5543600" y="9296400"/>
                  </a:lnTo>
                  <a:lnTo>
                    <a:pt x="5561152" y="9296400"/>
                  </a:lnTo>
                  <a:lnTo>
                    <a:pt x="5562625" y="9283915"/>
                  </a:lnTo>
                  <a:lnTo>
                    <a:pt x="5562625" y="9283484"/>
                  </a:lnTo>
                  <a:lnTo>
                    <a:pt x="5561152" y="9271000"/>
                  </a:lnTo>
                  <a:lnTo>
                    <a:pt x="5551013" y="9271000"/>
                  </a:lnTo>
                  <a:lnTo>
                    <a:pt x="5543600" y="9258300"/>
                  </a:lnTo>
                  <a:close/>
                </a:path>
                <a:path w="6621780" h="9296400">
                  <a:moveTo>
                    <a:pt x="5581650" y="9258300"/>
                  </a:moveTo>
                  <a:lnTo>
                    <a:pt x="5574237" y="9271000"/>
                  </a:lnTo>
                  <a:lnTo>
                    <a:pt x="5564097" y="9271000"/>
                  </a:lnTo>
                  <a:lnTo>
                    <a:pt x="5562625" y="9283484"/>
                  </a:lnTo>
                  <a:lnTo>
                    <a:pt x="5562625" y="9283915"/>
                  </a:lnTo>
                  <a:lnTo>
                    <a:pt x="5564097" y="9296400"/>
                  </a:lnTo>
                  <a:lnTo>
                    <a:pt x="5581650" y="9296400"/>
                  </a:lnTo>
                  <a:lnTo>
                    <a:pt x="5581650" y="9258300"/>
                  </a:lnTo>
                  <a:close/>
                </a:path>
                <a:path w="6621780" h="9296400">
                  <a:moveTo>
                    <a:pt x="5581700" y="9283700"/>
                  </a:moveTo>
                  <a:lnTo>
                    <a:pt x="5581650" y="9296400"/>
                  </a:lnTo>
                  <a:lnTo>
                    <a:pt x="5581700" y="9283700"/>
                  </a:lnTo>
                  <a:close/>
                </a:path>
                <a:path w="6621780" h="9296400">
                  <a:moveTo>
                    <a:pt x="5581700" y="9258300"/>
                  </a:moveTo>
                  <a:lnTo>
                    <a:pt x="5581700" y="9296400"/>
                  </a:lnTo>
                  <a:lnTo>
                    <a:pt x="5599252" y="9296400"/>
                  </a:lnTo>
                  <a:lnTo>
                    <a:pt x="5600725" y="9283915"/>
                  </a:lnTo>
                  <a:lnTo>
                    <a:pt x="5600725" y="9283484"/>
                  </a:lnTo>
                  <a:lnTo>
                    <a:pt x="5599252" y="9271000"/>
                  </a:lnTo>
                  <a:lnTo>
                    <a:pt x="5589113" y="9271000"/>
                  </a:lnTo>
                  <a:lnTo>
                    <a:pt x="5581700" y="9258300"/>
                  </a:lnTo>
                  <a:close/>
                </a:path>
                <a:path w="6621780" h="9296400">
                  <a:moveTo>
                    <a:pt x="5619750" y="9258300"/>
                  </a:moveTo>
                  <a:lnTo>
                    <a:pt x="5612337" y="9271000"/>
                  </a:lnTo>
                  <a:lnTo>
                    <a:pt x="5602197" y="9271000"/>
                  </a:lnTo>
                  <a:lnTo>
                    <a:pt x="5600725" y="9283484"/>
                  </a:lnTo>
                  <a:lnTo>
                    <a:pt x="5600725" y="9283915"/>
                  </a:lnTo>
                  <a:lnTo>
                    <a:pt x="5602197" y="9296400"/>
                  </a:lnTo>
                  <a:lnTo>
                    <a:pt x="5619750" y="9296400"/>
                  </a:lnTo>
                  <a:lnTo>
                    <a:pt x="5619750" y="9258300"/>
                  </a:lnTo>
                  <a:close/>
                </a:path>
                <a:path w="6621780" h="9296400">
                  <a:moveTo>
                    <a:pt x="5619800" y="9283700"/>
                  </a:moveTo>
                  <a:lnTo>
                    <a:pt x="5619750" y="9296400"/>
                  </a:lnTo>
                  <a:lnTo>
                    <a:pt x="5619800" y="9283700"/>
                  </a:lnTo>
                  <a:close/>
                </a:path>
                <a:path w="6621780" h="9296400">
                  <a:moveTo>
                    <a:pt x="5619800" y="9258300"/>
                  </a:moveTo>
                  <a:lnTo>
                    <a:pt x="5619800" y="9296400"/>
                  </a:lnTo>
                  <a:lnTo>
                    <a:pt x="5637352" y="9296400"/>
                  </a:lnTo>
                  <a:lnTo>
                    <a:pt x="5638825" y="9283915"/>
                  </a:lnTo>
                  <a:lnTo>
                    <a:pt x="5638825" y="9283484"/>
                  </a:lnTo>
                  <a:lnTo>
                    <a:pt x="5637352" y="9271000"/>
                  </a:lnTo>
                  <a:lnTo>
                    <a:pt x="5627213" y="9271000"/>
                  </a:lnTo>
                  <a:lnTo>
                    <a:pt x="5619800" y="9258300"/>
                  </a:lnTo>
                  <a:close/>
                </a:path>
                <a:path w="6621780" h="9296400">
                  <a:moveTo>
                    <a:pt x="5657850" y="9258300"/>
                  </a:moveTo>
                  <a:lnTo>
                    <a:pt x="5650437" y="9271000"/>
                  </a:lnTo>
                  <a:lnTo>
                    <a:pt x="5640297" y="9271000"/>
                  </a:lnTo>
                  <a:lnTo>
                    <a:pt x="5638825" y="9283484"/>
                  </a:lnTo>
                  <a:lnTo>
                    <a:pt x="5638825" y="9283915"/>
                  </a:lnTo>
                  <a:lnTo>
                    <a:pt x="5640297" y="9296400"/>
                  </a:lnTo>
                  <a:lnTo>
                    <a:pt x="5657850" y="9296400"/>
                  </a:lnTo>
                  <a:lnTo>
                    <a:pt x="5657850" y="9258300"/>
                  </a:lnTo>
                  <a:close/>
                </a:path>
                <a:path w="6621780" h="9296400">
                  <a:moveTo>
                    <a:pt x="5657900" y="9283700"/>
                  </a:moveTo>
                  <a:lnTo>
                    <a:pt x="5657850" y="9296400"/>
                  </a:lnTo>
                  <a:lnTo>
                    <a:pt x="5657900" y="9283700"/>
                  </a:lnTo>
                  <a:close/>
                </a:path>
                <a:path w="6621780" h="9296400">
                  <a:moveTo>
                    <a:pt x="5657900" y="9258300"/>
                  </a:moveTo>
                  <a:lnTo>
                    <a:pt x="5657900" y="9296400"/>
                  </a:lnTo>
                  <a:lnTo>
                    <a:pt x="5675452" y="9296400"/>
                  </a:lnTo>
                  <a:lnTo>
                    <a:pt x="5676925" y="9283915"/>
                  </a:lnTo>
                  <a:lnTo>
                    <a:pt x="5676925" y="9283484"/>
                  </a:lnTo>
                  <a:lnTo>
                    <a:pt x="5675452" y="9271000"/>
                  </a:lnTo>
                  <a:lnTo>
                    <a:pt x="5665313" y="9271000"/>
                  </a:lnTo>
                  <a:lnTo>
                    <a:pt x="5657900" y="9258300"/>
                  </a:lnTo>
                  <a:close/>
                </a:path>
                <a:path w="6621780" h="9296400">
                  <a:moveTo>
                    <a:pt x="5695950" y="9258300"/>
                  </a:moveTo>
                  <a:lnTo>
                    <a:pt x="5688537" y="9271000"/>
                  </a:lnTo>
                  <a:lnTo>
                    <a:pt x="5678397" y="9271000"/>
                  </a:lnTo>
                  <a:lnTo>
                    <a:pt x="5676925" y="9283484"/>
                  </a:lnTo>
                  <a:lnTo>
                    <a:pt x="5676925" y="9283915"/>
                  </a:lnTo>
                  <a:lnTo>
                    <a:pt x="5678397" y="9296400"/>
                  </a:lnTo>
                  <a:lnTo>
                    <a:pt x="5695950" y="9296400"/>
                  </a:lnTo>
                  <a:lnTo>
                    <a:pt x="5695950" y="9258300"/>
                  </a:lnTo>
                  <a:close/>
                </a:path>
                <a:path w="6621780" h="9296400">
                  <a:moveTo>
                    <a:pt x="5696000" y="9283700"/>
                  </a:moveTo>
                  <a:lnTo>
                    <a:pt x="5695950" y="9296400"/>
                  </a:lnTo>
                  <a:lnTo>
                    <a:pt x="5696000" y="9283700"/>
                  </a:lnTo>
                  <a:close/>
                </a:path>
                <a:path w="6621780" h="9296400">
                  <a:moveTo>
                    <a:pt x="5696000" y="9258300"/>
                  </a:moveTo>
                  <a:lnTo>
                    <a:pt x="5696000" y="9296400"/>
                  </a:lnTo>
                  <a:lnTo>
                    <a:pt x="5713552" y="9296400"/>
                  </a:lnTo>
                  <a:lnTo>
                    <a:pt x="5715025" y="9283915"/>
                  </a:lnTo>
                  <a:lnTo>
                    <a:pt x="5715025" y="9283484"/>
                  </a:lnTo>
                  <a:lnTo>
                    <a:pt x="5713552" y="9271000"/>
                  </a:lnTo>
                  <a:lnTo>
                    <a:pt x="5703413" y="9271000"/>
                  </a:lnTo>
                  <a:lnTo>
                    <a:pt x="5696000" y="9258300"/>
                  </a:lnTo>
                  <a:close/>
                </a:path>
                <a:path w="6621780" h="9296400">
                  <a:moveTo>
                    <a:pt x="5734050" y="9258300"/>
                  </a:moveTo>
                  <a:lnTo>
                    <a:pt x="5726637" y="9271000"/>
                  </a:lnTo>
                  <a:lnTo>
                    <a:pt x="5716497" y="9271000"/>
                  </a:lnTo>
                  <a:lnTo>
                    <a:pt x="5715025" y="9283484"/>
                  </a:lnTo>
                  <a:lnTo>
                    <a:pt x="5715025" y="9283915"/>
                  </a:lnTo>
                  <a:lnTo>
                    <a:pt x="5716497" y="9296400"/>
                  </a:lnTo>
                  <a:lnTo>
                    <a:pt x="5734050" y="9296400"/>
                  </a:lnTo>
                  <a:lnTo>
                    <a:pt x="5734050" y="9258300"/>
                  </a:lnTo>
                  <a:close/>
                </a:path>
                <a:path w="6621780" h="9296400">
                  <a:moveTo>
                    <a:pt x="5734100" y="9283700"/>
                  </a:moveTo>
                  <a:lnTo>
                    <a:pt x="5734050" y="9296400"/>
                  </a:lnTo>
                  <a:lnTo>
                    <a:pt x="5734100" y="9283700"/>
                  </a:lnTo>
                  <a:close/>
                </a:path>
                <a:path w="6621780" h="9296400">
                  <a:moveTo>
                    <a:pt x="5734100" y="9258300"/>
                  </a:moveTo>
                  <a:lnTo>
                    <a:pt x="5734100" y="9296400"/>
                  </a:lnTo>
                  <a:lnTo>
                    <a:pt x="5751652" y="9296400"/>
                  </a:lnTo>
                  <a:lnTo>
                    <a:pt x="5753125" y="9283915"/>
                  </a:lnTo>
                  <a:lnTo>
                    <a:pt x="5753125" y="9283484"/>
                  </a:lnTo>
                  <a:lnTo>
                    <a:pt x="5751652" y="9271000"/>
                  </a:lnTo>
                  <a:lnTo>
                    <a:pt x="5741513" y="9271000"/>
                  </a:lnTo>
                  <a:lnTo>
                    <a:pt x="5734100" y="9258300"/>
                  </a:lnTo>
                  <a:close/>
                </a:path>
                <a:path w="6621780" h="9296400">
                  <a:moveTo>
                    <a:pt x="5772150" y="9258300"/>
                  </a:moveTo>
                  <a:lnTo>
                    <a:pt x="5764737" y="9271000"/>
                  </a:lnTo>
                  <a:lnTo>
                    <a:pt x="5754597" y="9271000"/>
                  </a:lnTo>
                  <a:lnTo>
                    <a:pt x="5753125" y="9283484"/>
                  </a:lnTo>
                  <a:lnTo>
                    <a:pt x="5753125" y="9283915"/>
                  </a:lnTo>
                  <a:lnTo>
                    <a:pt x="5754597" y="9296400"/>
                  </a:lnTo>
                  <a:lnTo>
                    <a:pt x="5772150" y="9296400"/>
                  </a:lnTo>
                  <a:lnTo>
                    <a:pt x="5772150" y="9258300"/>
                  </a:lnTo>
                  <a:close/>
                </a:path>
                <a:path w="6621780" h="9296400">
                  <a:moveTo>
                    <a:pt x="5772200" y="9283700"/>
                  </a:moveTo>
                  <a:lnTo>
                    <a:pt x="5772150" y="9296400"/>
                  </a:lnTo>
                  <a:lnTo>
                    <a:pt x="5772200" y="9283700"/>
                  </a:lnTo>
                  <a:close/>
                </a:path>
                <a:path w="6621780" h="9296400">
                  <a:moveTo>
                    <a:pt x="5772200" y="9258300"/>
                  </a:moveTo>
                  <a:lnTo>
                    <a:pt x="5772200" y="9296400"/>
                  </a:lnTo>
                  <a:lnTo>
                    <a:pt x="5789752" y="9296400"/>
                  </a:lnTo>
                  <a:lnTo>
                    <a:pt x="5791225" y="9283915"/>
                  </a:lnTo>
                  <a:lnTo>
                    <a:pt x="5791225" y="9283484"/>
                  </a:lnTo>
                  <a:lnTo>
                    <a:pt x="5789752" y="9271000"/>
                  </a:lnTo>
                  <a:lnTo>
                    <a:pt x="5779613" y="9271000"/>
                  </a:lnTo>
                  <a:lnTo>
                    <a:pt x="5772200" y="9258300"/>
                  </a:lnTo>
                  <a:close/>
                </a:path>
                <a:path w="6621780" h="9296400">
                  <a:moveTo>
                    <a:pt x="5810250" y="9258300"/>
                  </a:moveTo>
                  <a:lnTo>
                    <a:pt x="5802837" y="9271000"/>
                  </a:lnTo>
                  <a:lnTo>
                    <a:pt x="5792697" y="9271000"/>
                  </a:lnTo>
                  <a:lnTo>
                    <a:pt x="5791225" y="9283484"/>
                  </a:lnTo>
                  <a:lnTo>
                    <a:pt x="5791225" y="9283915"/>
                  </a:lnTo>
                  <a:lnTo>
                    <a:pt x="5792697" y="9296400"/>
                  </a:lnTo>
                  <a:lnTo>
                    <a:pt x="5810250" y="9296400"/>
                  </a:lnTo>
                  <a:lnTo>
                    <a:pt x="5810250" y="9258300"/>
                  </a:lnTo>
                  <a:close/>
                </a:path>
                <a:path w="6621780" h="9296400">
                  <a:moveTo>
                    <a:pt x="5810300" y="9283700"/>
                  </a:moveTo>
                  <a:lnTo>
                    <a:pt x="5810250" y="9296400"/>
                  </a:lnTo>
                  <a:lnTo>
                    <a:pt x="5810300" y="9283700"/>
                  </a:lnTo>
                  <a:close/>
                </a:path>
                <a:path w="6621780" h="9296400">
                  <a:moveTo>
                    <a:pt x="5810300" y="9258300"/>
                  </a:moveTo>
                  <a:lnTo>
                    <a:pt x="5810300" y="9296400"/>
                  </a:lnTo>
                  <a:lnTo>
                    <a:pt x="5827852" y="9296400"/>
                  </a:lnTo>
                  <a:lnTo>
                    <a:pt x="5829325" y="9283915"/>
                  </a:lnTo>
                  <a:lnTo>
                    <a:pt x="5829325" y="9283484"/>
                  </a:lnTo>
                  <a:lnTo>
                    <a:pt x="5827852" y="9271000"/>
                  </a:lnTo>
                  <a:lnTo>
                    <a:pt x="5817713" y="9271000"/>
                  </a:lnTo>
                  <a:lnTo>
                    <a:pt x="5810300" y="9258300"/>
                  </a:lnTo>
                  <a:close/>
                </a:path>
                <a:path w="6621780" h="9296400">
                  <a:moveTo>
                    <a:pt x="5848350" y="9258300"/>
                  </a:moveTo>
                  <a:lnTo>
                    <a:pt x="5840937" y="9271000"/>
                  </a:lnTo>
                  <a:lnTo>
                    <a:pt x="5830797" y="9271000"/>
                  </a:lnTo>
                  <a:lnTo>
                    <a:pt x="5829325" y="9283484"/>
                  </a:lnTo>
                  <a:lnTo>
                    <a:pt x="5829325" y="9283915"/>
                  </a:lnTo>
                  <a:lnTo>
                    <a:pt x="5830797" y="9296400"/>
                  </a:lnTo>
                  <a:lnTo>
                    <a:pt x="5848350" y="9296400"/>
                  </a:lnTo>
                  <a:lnTo>
                    <a:pt x="5848350" y="9258300"/>
                  </a:lnTo>
                  <a:close/>
                </a:path>
                <a:path w="6621780" h="9296400">
                  <a:moveTo>
                    <a:pt x="5848400" y="9283700"/>
                  </a:moveTo>
                  <a:lnTo>
                    <a:pt x="5848350" y="9296400"/>
                  </a:lnTo>
                  <a:lnTo>
                    <a:pt x="5848400" y="9283700"/>
                  </a:lnTo>
                  <a:close/>
                </a:path>
                <a:path w="6621780" h="9296400">
                  <a:moveTo>
                    <a:pt x="5848400" y="9258300"/>
                  </a:moveTo>
                  <a:lnTo>
                    <a:pt x="5848400" y="9296400"/>
                  </a:lnTo>
                  <a:lnTo>
                    <a:pt x="5865952" y="9296400"/>
                  </a:lnTo>
                  <a:lnTo>
                    <a:pt x="5867425" y="9283915"/>
                  </a:lnTo>
                  <a:lnTo>
                    <a:pt x="5867425" y="9283484"/>
                  </a:lnTo>
                  <a:lnTo>
                    <a:pt x="5865952" y="9271000"/>
                  </a:lnTo>
                  <a:lnTo>
                    <a:pt x="5855813" y="9271000"/>
                  </a:lnTo>
                  <a:lnTo>
                    <a:pt x="5848400" y="9258300"/>
                  </a:lnTo>
                  <a:close/>
                </a:path>
                <a:path w="6621780" h="9296400">
                  <a:moveTo>
                    <a:pt x="5886450" y="9258300"/>
                  </a:moveTo>
                  <a:lnTo>
                    <a:pt x="5879037" y="9271000"/>
                  </a:lnTo>
                  <a:lnTo>
                    <a:pt x="5868897" y="9271000"/>
                  </a:lnTo>
                  <a:lnTo>
                    <a:pt x="5867425" y="9283484"/>
                  </a:lnTo>
                  <a:lnTo>
                    <a:pt x="5867425" y="9283915"/>
                  </a:lnTo>
                  <a:lnTo>
                    <a:pt x="5868897" y="9296400"/>
                  </a:lnTo>
                  <a:lnTo>
                    <a:pt x="5886450" y="9296400"/>
                  </a:lnTo>
                  <a:lnTo>
                    <a:pt x="5886450" y="9258300"/>
                  </a:lnTo>
                  <a:close/>
                </a:path>
                <a:path w="6621780" h="9296400">
                  <a:moveTo>
                    <a:pt x="5886500" y="9283700"/>
                  </a:moveTo>
                  <a:lnTo>
                    <a:pt x="5886450" y="9296400"/>
                  </a:lnTo>
                  <a:lnTo>
                    <a:pt x="5886500" y="9283700"/>
                  </a:lnTo>
                  <a:close/>
                </a:path>
                <a:path w="6621780" h="9296400">
                  <a:moveTo>
                    <a:pt x="5886500" y="9258300"/>
                  </a:moveTo>
                  <a:lnTo>
                    <a:pt x="5886500" y="9296400"/>
                  </a:lnTo>
                  <a:lnTo>
                    <a:pt x="5904052" y="9296400"/>
                  </a:lnTo>
                  <a:lnTo>
                    <a:pt x="5905525" y="9283915"/>
                  </a:lnTo>
                  <a:lnTo>
                    <a:pt x="5905525" y="9283484"/>
                  </a:lnTo>
                  <a:lnTo>
                    <a:pt x="5904052" y="9271000"/>
                  </a:lnTo>
                  <a:lnTo>
                    <a:pt x="5893913" y="9271000"/>
                  </a:lnTo>
                  <a:lnTo>
                    <a:pt x="5886500" y="9258300"/>
                  </a:lnTo>
                  <a:close/>
                </a:path>
                <a:path w="6621780" h="9296400">
                  <a:moveTo>
                    <a:pt x="5924550" y="9258300"/>
                  </a:moveTo>
                  <a:lnTo>
                    <a:pt x="5917137" y="9271000"/>
                  </a:lnTo>
                  <a:lnTo>
                    <a:pt x="5906997" y="9271000"/>
                  </a:lnTo>
                  <a:lnTo>
                    <a:pt x="5905525" y="9283484"/>
                  </a:lnTo>
                  <a:lnTo>
                    <a:pt x="5905525" y="9283915"/>
                  </a:lnTo>
                  <a:lnTo>
                    <a:pt x="5906997" y="9296400"/>
                  </a:lnTo>
                  <a:lnTo>
                    <a:pt x="5924550" y="9296400"/>
                  </a:lnTo>
                  <a:lnTo>
                    <a:pt x="5924550" y="9258300"/>
                  </a:lnTo>
                  <a:close/>
                </a:path>
                <a:path w="6621780" h="9296400">
                  <a:moveTo>
                    <a:pt x="5924600" y="9283700"/>
                  </a:moveTo>
                  <a:lnTo>
                    <a:pt x="5924550" y="9296400"/>
                  </a:lnTo>
                  <a:lnTo>
                    <a:pt x="5924600" y="9283700"/>
                  </a:lnTo>
                  <a:close/>
                </a:path>
                <a:path w="6621780" h="9296400">
                  <a:moveTo>
                    <a:pt x="5924600" y="9258300"/>
                  </a:moveTo>
                  <a:lnTo>
                    <a:pt x="5924600" y="9296400"/>
                  </a:lnTo>
                  <a:lnTo>
                    <a:pt x="5942152" y="9296400"/>
                  </a:lnTo>
                  <a:lnTo>
                    <a:pt x="5943625" y="9283915"/>
                  </a:lnTo>
                  <a:lnTo>
                    <a:pt x="5943625" y="9283484"/>
                  </a:lnTo>
                  <a:lnTo>
                    <a:pt x="5942152" y="9271000"/>
                  </a:lnTo>
                  <a:lnTo>
                    <a:pt x="5932013" y="9271000"/>
                  </a:lnTo>
                  <a:lnTo>
                    <a:pt x="5924600" y="9258300"/>
                  </a:lnTo>
                  <a:close/>
                </a:path>
                <a:path w="6621780" h="9296400">
                  <a:moveTo>
                    <a:pt x="5962650" y="9258300"/>
                  </a:moveTo>
                  <a:lnTo>
                    <a:pt x="5955237" y="9271000"/>
                  </a:lnTo>
                  <a:lnTo>
                    <a:pt x="5945097" y="9271000"/>
                  </a:lnTo>
                  <a:lnTo>
                    <a:pt x="5943625" y="9283484"/>
                  </a:lnTo>
                  <a:lnTo>
                    <a:pt x="5943625" y="9283915"/>
                  </a:lnTo>
                  <a:lnTo>
                    <a:pt x="5945097" y="9296400"/>
                  </a:lnTo>
                  <a:lnTo>
                    <a:pt x="5962650" y="9296400"/>
                  </a:lnTo>
                  <a:lnTo>
                    <a:pt x="5962650" y="9258300"/>
                  </a:lnTo>
                  <a:close/>
                </a:path>
                <a:path w="6621780" h="9296400">
                  <a:moveTo>
                    <a:pt x="5962700" y="9283700"/>
                  </a:moveTo>
                  <a:lnTo>
                    <a:pt x="5962650" y="9296400"/>
                  </a:lnTo>
                  <a:lnTo>
                    <a:pt x="5962700" y="9283700"/>
                  </a:lnTo>
                  <a:close/>
                </a:path>
                <a:path w="6621780" h="9296400">
                  <a:moveTo>
                    <a:pt x="5962700" y="9258300"/>
                  </a:moveTo>
                  <a:lnTo>
                    <a:pt x="5962700" y="9296400"/>
                  </a:lnTo>
                  <a:lnTo>
                    <a:pt x="5980252" y="9296400"/>
                  </a:lnTo>
                  <a:lnTo>
                    <a:pt x="5981725" y="9283915"/>
                  </a:lnTo>
                  <a:lnTo>
                    <a:pt x="5981725" y="9283484"/>
                  </a:lnTo>
                  <a:lnTo>
                    <a:pt x="5980252" y="9271000"/>
                  </a:lnTo>
                  <a:lnTo>
                    <a:pt x="5970113" y="9271000"/>
                  </a:lnTo>
                  <a:lnTo>
                    <a:pt x="5962700" y="9258300"/>
                  </a:lnTo>
                  <a:close/>
                </a:path>
                <a:path w="6621780" h="9296400">
                  <a:moveTo>
                    <a:pt x="6000750" y="9258300"/>
                  </a:moveTo>
                  <a:lnTo>
                    <a:pt x="5993337" y="9271000"/>
                  </a:lnTo>
                  <a:lnTo>
                    <a:pt x="5983197" y="9271000"/>
                  </a:lnTo>
                  <a:lnTo>
                    <a:pt x="5981725" y="9283484"/>
                  </a:lnTo>
                  <a:lnTo>
                    <a:pt x="5981725" y="9283915"/>
                  </a:lnTo>
                  <a:lnTo>
                    <a:pt x="5983197" y="9296400"/>
                  </a:lnTo>
                  <a:lnTo>
                    <a:pt x="6000750" y="9296400"/>
                  </a:lnTo>
                  <a:lnTo>
                    <a:pt x="6000750" y="9258300"/>
                  </a:lnTo>
                  <a:close/>
                </a:path>
                <a:path w="6621780" h="9296400">
                  <a:moveTo>
                    <a:pt x="6000800" y="9283700"/>
                  </a:moveTo>
                  <a:lnTo>
                    <a:pt x="6000750" y="9296400"/>
                  </a:lnTo>
                  <a:lnTo>
                    <a:pt x="6000800" y="9283700"/>
                  </a:lnTo>
                  <a:close/>
                </a:path>
                <a:path w="6621780" h="9296400">
                  <a:moveTo>
                    <a:pt x="6000800" y="9258300"/>
                  </a:moveTo>
                  <a:lnTo>
                    <a:pt x="6000800" y="9296400"/>
                  </a:lnTo>
                  <a:lnTo>
                    <a:pt x="6018352" y="9296400"/>
                  </a:lnTo>
                  <a:lnTo>
                    <a:pt x="6019825" y="9283915"/>
                  </a:lnTo>
                  <a:lnTo>
                    <a:pt x="6019825" y="9283484"/>
                  </a:lnTo>
                  <a:lnTo>
                    <a:pt x="6018352" y="9271000"/>
                  </a:lnTo>
                  <a:lnTo>
                    <a:pt x="6008213" y="9271000"/>
                  </a:lnTo>
                  <a:lnTo>
                    <a:pt x="6000800" y="9258300"/>
                  </a:lnTo>
                  <a:close/>
                </a:path>
                <a:path w="6621780" h="9296400">
                  <a:moveTo>
                    <a:pt x="6038850" y="9258300"/>
                  </a:moveTo>
                  <a:lnTo>
                    <a:pt x="6031437" y="9271000"/>
                  </a:lnTo>
                  <a:lnTo>
                    <a:pt x="6021297" y="9271000"/>
                  </a:lnTo>
                  <a:lnTo>
                    <a:pt x="6019825" y="9283484"/>
                  </a:lnTo>
                  <a:lnTo>
                    <a:pt x="6019825" y="9283915"/>
                  </a:lnTo>
                  <a:lnTo>
                    <a:pt x="6021297" y="9296400"/>
                  </a:lnTo>
                  <a:lnTo>
                    <a:pt x="6038850" y="9296400"/>
                  </a:lnTo>
                  <a:lnTo>
                    <a:pt x="6038850" y="9258300"/>
                  </a:lnTo>
                  <a:close/>
                </a:path>
                <a:path w="6621780" h="9296400">
                  <a:moveTo>
                    <a:pt x="6038900" y="9283700"/>
                  </a:moveTo>
                  <a:lnTo>
                    <a:pt x="6038850" y="9296400"/>
                  </a:lnTo>
                  <a:lnTo>
                    <a:pt x="6038900" y="9283700"/>
                  </a:lnTo>
                  <a:close/>
                </a:path>
                <a:path w="6621780" h="9296400">
                  <a:moveTo>
                    <a:pt x="6038900" y="9258300"/>
                  </a:moveTo>
                  <a:lnTo>
                    <a:pt x="6038900" y="9296400"/>
                  </a:lnTo>
                  <a:lnTo>
                    <a:pt x="6056452" y="9296400"/>
                  </a:lnTo>
                  <a:lnTo>
                    <a:pt x="6057925" y="9283915"/>
                  </a:lnTo>
                  <a:lnTo>
                    <a:pt x="6057925" y="9283484"/>
                  </a:lnTo>
                  <a:lnTo>
                    <a:pt x="6056452" y="9271000"/>
                  </a:lnTo>
                  <a:lnTo>
                    <a:pt x="6046313" y="9271000"/>
                  </a:lnTo>
                  <a:lnTo>
                    <a:pt x="6038900" y="9258300"/>
                  </a:lnTo>
                  <a:close/>
                </a:path>
                <a:path w="6621780" h="9296400">
                  <a:moveTo>
                    <a:pt x="6076950" y="9258300"/>
                  </a:moveTo>
                  <a:lnTo>
                    <a:pt x="6069537" y="9271000"/>
                  </a:lnTo>
                  <a:lnTo>
                    <a:pt x="6059397" y="9271000"/>
                  </a:lnTo>
                  <a:lnTo>
                    <a:pt x="6057925" y="9283484"/>
                  </a:lnTo>
                  <a:lnTo>
                    <a:pt x="6057925" y="9283915"/>
                  </a:lnTo>
                  <a:lnTo>
                    <a:pt x="6059397" y="9296400"/>
                  </a:lnTo>
                  <a:lnTo>
                    <a:pt x="6076950" y="9296400"/>
                  </a:lnTo>
                  <a:lnTo>
                    <a:pt x="6076950" y="9258300"/>
                  </a:lnTo>
                  <a:close/>
                </a:path>
                <a:path w="6621780" h="9296400">
                  <a:moveTo>
                    <a:pt x="6077000" y="9283700"/>
                  </a:moveTo>
                  <a:lnTo>
                    <a:pt x="6076950" y="9296400"/>
                  </a:lnTo>
                  <a:lnTo>
                    <a:pt x="6077000" y="9283700"/>
                  </a:lnTo>
                  <a:close/>
                </a:path>
                <a:path w="6621780" h="9296400">
                  <a:moveTo>
                    <a:pt x="6077000" y="9258300"/>
                  </a:moveTo>
                  <a:lnTo>
                    <a:pt x="6077000" y="9296400"/>
                  </a:lnTo>
                  <a:lnTo>
                    <a:pt x="6094552" y="9296400"/>
                  </a:lnTo>
                  <a:lnTo>
                    <a:pt x="6096025" y="9283915"/>
                  </a:lnTo>
                  <a:lnTo>
                    <a:pt x="6096025" y="9283484"/>
                  </a:lnTo>
                  <a:lnTo>
                    <a:pt x="6094552" y="9271000"/>
                  </a:lnTo>
                  <a:lnTo>
                    <a:pt x="6084413" y="9271000"/>
                  </a:lnTo>
                  <a:lnTo>
                    <a:pt x="6077000" y="9258300"/>
                  </a:lnTo>
                  <a:close/>
                </a:path>
                <a:path w="6621780" h="9296400">
                  <a:moveTo>
                    <a:pt x="6115050" y="9258300"/>
                  </a:moveTo>
                  <a:lnTo>
                    <a:pt x="6107637" y="9271000"/>
                  </a:lnTo>
                  <a:lnTo>
                    <a:pt x="6097497" y="9271000"/>
                  </a:lnTo>
                  <a:lnTo>
                    <a:pt x="6096025" y="9283484"/>
                  </a:lnTo>
                  <a:lnTo>
                    <a:pt x="6096025" y="9283915"/>
                  </a:lnTo>
                  <a:lnTo>
                    <a:pt x="6097497" y="9296400"/>
                  </a:lnTo>
                  <a:lnTo>
                    <a:pt x="6115050" y="9296400"/>
                  </a:lnTo>
                  <a:lnTo>
                    <a:pt x="6115050" y="9258300"/>
                  </a:lnTo>
                  <a:close/>
                </a:path>
                <a:path w="6621780" h="9296400">
                  <a:moveTo>
                    <a:pt x="6115100" y="9283700"/>
                  </a:moveTo>
                  <a:lnTo>
                    <a:pt x="6115050" y="9296400"/>
                  </a:lnTo>
                  <a:lnTo>
                    <a:pt x="6115100" y="9283700"/>
                  </a:lnTo>
                  <a:close/>
                </a:path>
                <a:path w="6621780" h="9296400">
                  <a:moveTo>
                    <a:pt x="6115100" y="9258300"/>
                  </a:moveTo>
                  <a:lnTo>
                    <a:pt x="6115100" y="9296400"/>
                  </a:lnTo>
                  <a:lnTo>
                    <a:pt x="6132652" y="9296400"/>
                  </a:lnTo>
                  <a:lnTo>
                    <a:pt x="6134125" y="9283915"/>
                  </a:lnTo>
                  <a:lnTo>
                    <a:pt x="6134125" y="9283484"/>
                  </a:lnTo>
                  <a:lnTo>
                    <a:pt x="6132652" y="9271000"/>
                  </a:lnTo>
                  <a:lnTo>
                    <a:pt x="6122513" y="9271000"/>
                  </a:lnTo>
                  <a:lnTo>
                    <a:pt x="6115100" y="9258300"/>
                  </a:lnTo>
                  <a:close/>
                </a:path>
                <a:path w="6621780" h="9296400">
                  <a:moveTo>
                    <a:pt x="6153150" y="9258300"/>
                  </a:moveTo>
                  <a:lnTo>
                    <a:pt x="6145737" y="9271000"/>
                  </a:lnTo>
                  <a:lnTo>
                    <a:pt x="6135597" y="9271000"/>
                  </a:lnTo>
                  <a:lnTo>
                    <a:pt x="6134125" y="9283484"/>
                  </a:lnTo>
                  <a:lnTo>
                    <a:pt x="6134125" y="9283915"/>
                  </a:lnTo>
                  <a:lnTo>
                    <a:pt x="6135597" y="9296400"/>
                  </a:lnTo>
                  <a:lnTo>
                    <a:pt x="6153150" y="9296400"/>
                  </a:lnTo>
                  <a:lnTo>
                    <a:pt x="6153150" y="9258300"/>
                  </a:lnTo>
                  <a:close/>
                </a:path>
                <a:path w="6621780" h="9296400">
                  <a:moveTo>
                    <a:pt x="6153200" y="9283700"/>
                  </a:moveTo>
                  <a:lnTo>
                    <a:pt x="6153150" y="9296400"/>
                  </a:lnTo>
                  <a:lnTo>
                    <a:pt x="6153200" y="9283700"/>
                  </a:lnTo>
                  <a:close/>
                </a:path>
                <a:path w="6621780" h="9296400">
                  <a:moveTo>
                    <a:pt x="6153200" y="9258300"/>
                  </a:moveTo>
                  <a:lnTo>
                    <a:pt x="6153200" y="9296400"/>
                  </a:lnTo>
                  <a:lnTo>
                    <a:pt x="6170752" y="9296400"/>
                  </a:lnTo>
                  <a:lnTo>
                    <a:pt x="6172225" y="9283915"/>
                  </a:lnTo>
                  <a:lnTo>
                    <a:pt x="6172225" y="9283484"/>
                  </a:lnTo>
                  <a:lnTo>
                    <a:pt x="6170752" y="9271000"/>
                  </a:lnTo>
                  <a:lnTo>
                    <a:pt x="6160613" y="9271000"/>
                  </a:lnTo>
                  <a:lnTo>
                    <a:pt x="6153200" y="9258300"/>
                  </a:lnTo>
                  <a:close/>
                </a:path>
                <a:path w="6621780" h="9296400">
                  <a:moveTo>
                    <a:pt x="6191250" y="9258300"/>
                  </a:moveTo>
                  <a:lnTo>
                    <a:pt x="6183837" y="9271000"/>
                  </a:lnTo>
                  <a:lnTo>
                    <a:pt x="6173697" y="9271000"/>
                  </a:lnTo>
                  <a:lnTo>
                    <a:pt x="6172225" y="9283484"/>
                  </a:lnTo>
                  <a:lnTo>
                    <a:pt x="6172225" y="9283915"/>
                  </a:lnTo>
                  <a:lnTo>
                    <a:pt x="6173697" y="9296400"/>
                  </a:lnTo>
                  <a:lnTo>
                    <a:pt x="6191250" y="9296400"/>
                  </a:lnTo>
                  <a:lnTo>
                    <a:pt x="6191250" y="9258300"/>
                  </a:lnTo>
                  <a:close/>
                </a:path>
                <a:path w="6621780" h="9296400">
                  <a:moveTo>
                    <a:pt x="6191300" y="9283700"/>
                  </a:moveTo>
                  <a:lnTo>
                    <a:pt x="6191250" y="9296400"/>
                  </a:lnTo>
                  <a:lnTo>
                    <a:pt x="6191300" y="9283700"/>
                  </a:lnTo>
                  <a:close/>
                </a:path>
                <a:path w="6621780" h="9296400">
                  <a:moveTo>
                    <a:pt x="6191300" y="9258300"/>
                  </a:moveTo>
                  <a:lnTo>
                    <a:pt x="6191300" y="9296400"/>
                  </a:lnTo>
                  <a:lnTo>
                    <a:pt x="6208852" y="9296400"/>
                  </a:lnTo>
                  <a:lnTo>
                    <a:pt x="6210325" y="9283915"/>
                  </a:lnTo>
                  <a:lnTo>
                    <a:pt x="6210325" y="9283484"/>
                  </a:lnTo>
                  <a:lnTo>
                    <a:pt x="6208852" y="9271000"/>
                  </a:lnTo>
                  <a:lnTo>
                    <a:pt x="6198713" y="9271000"/>
                  </a:lnTo>
                  <a:lnTo>
                    <a:pt x="6191300" y="9258300"/>
                  </a:lnTo>
                  <a:close/>
                </a:path>
                <a:path w="6621780" h="9296400">
                  <a:moveTo>
                    <a:pt x="6229350" y="9258300"/>
                  </a:moveTo>
                  <a:lnTo>
                    <a:pt x="6221937" y="9271000"/>
                  </a:lnTo>
                  <a:lnTo>
                    <a:pt x="6211797" y="9271000"/>
                  </a:lnTo>
                  <a:lnTo>
                    <a:pt x="6210325" y="9283484"/>
                  </a:lnTo>
                  <a:lnTo>
                    <a:pt x="6210325" y="9283915"/>
                  </a:lnTo>
                  <a:lnTo>
                    <a:pt x="6211797" y="9296400"/>
                  </a:lnTo>
                  <a:lnTo>
                    <a:pt x="6229350" y="9296400"/>
                  </a:lnTo>
                  <a:lnTo>
                    <a:pt x="6229350" y="9258300"/>
                  </a:lnTo>
                  <a:close/>
                </a:path>
                <a:path w="6621780" h="9296400">
                  <a:moveTo>
                    <a:pt x="6229400" y="9283700"/>
                  </a:moveTo>
                  <a:lnTo>
                    <a:pt x="6229350" y="9296400"/>
                  </a:lnTo>
                  <a:lnTo>
                    <a:pt x="6229400" y="9283700"/>
                  </a:lnTo>
                  <a:close/>
                </a:path>
                <a:path w="6621780" h="9296400">
                  <a:moveTo>
                    <a:pt x="6229400" y="9258300"/>
                  </a:moveTo>
                  <a:lnTo>
                    <a:pt x="6229400" y="9296400"/>
                  </a:lnTo>
                  <a:lnTo>
                    <a:pt x="6246952" y="9296400"/>
                  </a:lnTo>
                  <a:lnTo>
                    <a:pt x="6248425" y="9283915"/>
                  </a:lnTo>
                  <a:lnTo>
                    <a:pt x="6248425" y="9283484"/>
                  </a:lnTo>
                  <a:lnTo>
                    <a:pt x="6246952" y="9271000"/>
                  </a:lnTo>
                  <a:lnTo>
                    <a:pt x="6236813" y="9271000"/>
                  </a:lnTo>
                  <a:lnTo>
                    <a:pt x="6229400" y="9258300"/>
                  </a:lnTo>
                  <a:close/>
                </a:path>
                <a:path w="6621780" h="9296400">
                  <a:moveTo>
                    <a:pt x="6267450" y="9258300"/>
                  </a:moveTo>
                  <a:lnTo>
                    <a:pt x="6260037" y="9271000"/>
                  </a:lnTo>
                  <a:lnTo>
                    <a:pt x="6249897" y="9271000"/>
                  </a:lnTo>
                  <a:lnTo>
                    <a:pt x="6248425" y="9283484"/>
                  </a:lnTo>
                  <a:lnTo>
                    <a:pt x="6248425" y="9283915"/>
                  </a:lnTo>
                  <a:lnTo>
                    <a:pt x="6249897" y="9296400"/>
                  </a:lnTo>
                  <a:lnTo>
                    <a:pt x="6267450" y="9296400"/>
                  </a:lnTo>
                  <a:lnTo>
                    <a:pt x="6267450" y="9258300"/>
                  </a:lnTo>
                  <a:close/>
                </a:path>
                <a:path w="6621780" h="9296400">
                  <a:moveTo>
                    <a:pt x="6267500" y="9283700"/>
                  </a:moveTo>
                  <a:lnTo>
                    <a:pt x="6267450" y="9296400"/>
                  </a:lnTo>
                  <a:lnTo>
                    <a:pt x="6267500" y="9283700"/>
                  </a:lnTo>
                  <a:close/>
                </a:path>
                <a:path w="6621780" h="9296400">
                  <a:moveTo>
                    <a:pt x="6267500" y="9258300"/>
                  </a:moveTo>
                  <a:lnTo>
                    <a:pt x="6267500" y="9296400"/>
                  </a:lnTo>
                  <a:lnTo>
                    <a:pt x="6285052" y="9296400"/>
                  </a:lnTo>
                  <a:lnTo>
                    <a:pt x="6286525" y="9283915"/>
                  </a:lnTo>
                  <a:lnTo>
                    <a:pt x="6286525" y="9283484"/>
                  </a:lnTo>
                  <a:lnTo>
                    <a:pt x="6285052" y="9271000"/>
                  </a:lnTo>
                  <a:lnTo>
                    <a:pt x="6274913" y="9271000"/>
                  </a:lnTo>
                  <a:lnTo>
                    <a:pt x="6267500" y="9258300"/>
                  </a:lnTo>
                  <a:close/>
                </a:path>
                <a:path w="6621780" h="9296400">
                  <a:moveTo>
                    <a:pt x="6305550" y="9258300"/>
                  </a:moveTo>
                  <a:lnTo>
                    <a:pt x="6298137" y="9271000"/>
                  </a:lnTo>
                  <a:lnTo>
                    <a:pt x="6287997" y="9271000"/>
                  </a:lnTo>
                  <a:lnTo>
                    <a:pt x="6286525" y="9283484"/>
                  </a:lnTo>
                  <a:lnTo>
                    <a:pt x="6286525" y="9283915"/>
                  </a:lnTo>
                  <a:lnTo>
                    <a:pt x="6287997" y="9296400"/>
                  </a:lnTo>
                  <a:lnTo>
                    <a:pt x="6305550" y="9296400"/>
                  </a:lnTo>
                  <a:lnTo>
                    <a:pt x="6305550" y="9258300"/>
                  </a:lnTo>
                  <a:close/>
                </a:path>
                <a:path w="6621780" h="9296400">
                  <a:moveTo>
                    <a:pt x="6305600" y="9283700"/>
                  </a:moveTo>
                  <a:lnTo>
                    <a:pt x="6305550" y="9296400"/>
                  </a:lnTo>
                  <a:lnTo>
                    <a:pt x="6305600" y="9283700"/>
                  </a:lnTo>
                  <a:close/>
                </a:path>
                <a:path w="6621780" h="9296400">
                  <a:moveTo>
                    <a:pt x="6305600" y="9258300"/>
                  </a:moveTo>
                  <a:lnTo>
                    <a:pt x="6305600" y="9296400"/>
                  </a:lnTo>
                  <a:lnTo>
                    <a:pt x="6323152" y="9296400"/>
                  </a:lnTo>
                  <a:lnTo>
                    <a:pt x="6324625" y="9283915"/>
                  </a:lnTo>
                  <a:lnTo>
                    <a:pt x="6324625" y="9283484"/>
                  </a:lnTo>
                  <a:lnTo>
                    <a:pt x="6323152" y="9271000"/>
                  </a:lnTo>
                  <a:lnTo>
                    <a:pt x="6313013" y="9271000"/>
                  </a:lnTo>
                  <a:lnTo>
                    <a:pt x="6305600" y="9258300"/>
                  </a:lnTo>
                  <a:close/>
                </a:path>
                <a:path w="6621780" h="9296400">
                  <a:moveTo>
                    <a:pt x="6343650" y="9258300"/>
                  </a:moveTo>
                  <a:lnTo>
                    <a:pt x="6336237" y="9271000"/>
                  </a:lnTo>
                  <a:lnTo>
                    <a:pt x="6326097" y="9271000"/>
                  </a:lnTo>
                  <a:lnTo>
                    <a:pt x="6324625" y="9283484"/>
                  </a:lnTo>
                  <a:lnTo>
                    <a:pt x="6324625" y="9283915"/>
                  </a:lnTo>
                  <a:lnTo>
                    <a:pt x="6326097" y="9296400"/>
                  </a:lnTo>
                  <a:lnTo>
                    <a:pt x="6343650" y="9296400"/>
                  </a:lnTo>
                  <a:lnTo>
                    <a:pt x="6343650" y="9258300"/>
                  </a:lnTo>
                  <a:close/>
                </a:path>
                <a:path w="6621780" h="9296400">
                  <a:moveTo>
                    <a:pt x="6343700" y="9283700"/>
                  </a:moveTo>
                  <a:lnTo>
                    <a:pt x="6343650" y="9296400"/>
                  </a:lnTo>
                  <a:lnTo>
                    <a:pt x="6343700" y="9283700"/>
                  </a:lnTo>
                  <a:close/>
                </a:path>
                <a:path w="6621780" h="9296400">
                  <a:moveTo>
                    <a:pt x="6343700" y="9258300"/>
                  </a:moveTo>
                  <a:lnTo>
                    <a:pt x="6343700" y="9296400"/>
                  </a:lnTo>
                  <a:lnTo>
                    <a:pt x="6361252" y="9296400"/>
                  </a:lnTo>
                  <a:lnTo>
                    <a:pt x="6362725" y="9283915"/>
                  </a:lnTo>
                  <a:lnTo>
                    <a:pt x="6362725" y="9283484"/>
                  </a:lnTo>
                  <a:lnTo>
                    <a:pt x="6361252" y="9271000"/>
                  </a:lnTo>
                  <a:lnTo>
                    <a:pt x="6351113" y="9271000"/>
                  </a:lnTo>
                  <a:lnTo>
                    <a:pt x="6343700" y="9258300"/>
                  </a:lnTo>
                  <a:close/>
                </a:path>
                <a:path w="6621780" h="9296400">
                  <a:moveTo>
                    <a:pt x="6381750" y="9258300"/>
                  </a:moveTo>
                  <a:lnTo>
                    <a:pt x="6374337" y="9271000"/>
                  </a:lnTo>
                  <a:lnTo>
                    <a:pt x="6364197" y="9271000"/>
                  </a:lnTo>
                  <a:lnTo>
                    <a:pt x="6362725" y="9283484"/>
                  </a:lnTo>
                  <a:lnTo>
                    <a:pt x="6362725" y="9283915"/>
                  </a:lnTo>
                  <a:lnTo>
                    <a:pt x="6364197" y="9296400"/>
                  </a:lnTo>
                  <a:lnTo>
                    <a:pt x="6381750" y="9296400"/>
                  </a:lnTo>
                  <a:lnTo>
                    <a:pt x="6381750" y="9258300"/>
                  </a:lnTo>
                  <a:close/>
                </a:path>
                <a:path w="6621780" h="9296400">
                  <a:moveTo>
                    <a:pt x="6381800" y="9283700"/>
                  </a:moveTo>
                  <a:lnTo>
                    <a:pt x="6381750" y="9296400"/>
                  </a:lnTo>
                  <a:lnTo>
                    <a:pt x="6381800" y="9283700"/>
                  </a:lnTo>
                  <a:close/>
                </a:path>
                <a:path w="6621780" h="9296400">
                  <a:moveTo>
                    <a:pt x="6381800" y="9258300"/>
                  </a:moveTo>
                  <a:lnTo>
                    <a:pt x="6381800" y="9296400"/>
                  </a:lnTo>
                  <a:lnTo>
                    <a:pt x="6399352" y="9296400"/>
                  </a:lnTo>
                  <a:lnTo>
                    <a:pt x="6400825" y="9283915"/>
                  </a:lnTo>
                  <a:lnTo>
                    <a:pt x="6400825" y="9283484"/>
                  </a:lnTo>
                  <a:lnTo>
                    <a:pt x="6399352" y="9271000"/>
                  </a:lnTo>
                  <a:lnTo>
                    <a:pt x="6389213" y="9271000"/>
                  </a:lnTo>
                  <a:lnTo>
                    <a:pt x="6381800" y="9258300"/>
                  </a:lnTo>
                  <a:close/>
                </a:path>
                <a:path w="6621780" h="9296400">
                  <a:moveTo>
                    <a:pt x="6419850" y="9258300"/>
                  </a:moveTo>
                  <a:lnTo>
                    <a:pt x="6412437" y="9271000"/>
                  </a:lnTo>
                  <a:lnTo>
                    <a:pt x="6402297" y="9271000"/>
                  </a:lnTo>
                  <a:lnTo>
                    <a:pt x="6400825" y="9283484"/>
                  </a:lnTo>
                  <a:lnTo>
                    <a:pt x="6400825" y="9283915"/>
                  </a:lnTo>
                  <a:lnTo>
                    <a:pt x="6402297" y="9296400"/>
                  </a:lnTo>
                  <a:lnTo>
                    <a:pt x="6419850" y="9296400"/>
                  </a:lnTo>
                  <a:lnTo>
                    <a:pt x="6419850" y="9258300"/>
                  </a:lnTo>
                  <a:close/>
                </a:path>
                <a:path w="6621780" h="9296400">
                  <a:moveTo>
                    <a:pt x="6419900" y="9283700"/>
                  </a:moveTo>
                  <a:lnTo>
                    <a:pt x="6419850" y="9296400"/>
                  </a:lnTo>
                  <a:lnTo>
                    <a:pt x="6419900" y="9283700"/>
                  </a:lnTo>
                  <a:close/>
                </a:path>
                <a:path w="6621780" h="9296400">
                  <a:moveTo>
                    <a:pt x="6419900" y="9258300"/>
                  </a:moveTo>
                  <a:lnTo>
                    <a:pt x="6419900" y="9296400"/>
                  </a:lnTo>
                  <a:lnTo>
                    <a:pt x="6437452" y="9296400"/>
                  </a:lnTo>
                  <a:lnTo>
                    <a:pt x="6438925" y="9283915"/>
                  </a:lnTo>
                  <a:lnTo>
                    <a:pt x="6438925" y="9283484"/>
                  </a:lnTo>
                  <a:lnTo>
                    <a:pt x="6437452" y="9271000"/>
                  </a:lnTo>
                  <a:lnTo>
                    <a:pt x="6427313" y="9271000"/>
                  </a:lnTo>
                  <a:lnTo>
                    <a:pt x="6419900" y="9258300"/>
                  </a:lnTo>
                  <a:close/>
                </a:path>
                <a:path w="6621780" h="9296400">
                  <a:moveTo>
                    <a:pt x="6457950" y="9258300"/>
                  </a:moveTo>
                  <a:lnTo>
                    <a:pt x="6450537" y="9271000"/>
                  </a:lnTo>
                  <a:lnTo>
                    <a:pt x="6440397" y="9271000"/>
                  </a:lnTo>
                  <a:lnTo>
                    <a:pt x="6438925" y="9283484"/>
                  </a:lnTo>
                  <a:lnTo>
                    <a:pt x="6438925" y="9283915"/>
                  </a:lnTo>
                  <a:lnTo>
                    <a:pt x="6440397" y="9296400"/>
                  </a:lnTo>
                  <a:lnTo>
                    <a:pt x="6457950" y="9296400"/>
                  </a:lnTo>
                  <a:lnTo>
                    <a:pt x="6457950" y="9258300"/>
                  </a:lnTo>
                  <a:close/>
                </a:path>
                <a:path w="6621780" h="9296400">
                  <a:moveTo>
                    <a:pt x="6458000" y="9283700"/>
                  </a:moveTo>
                  <a:lnTo>
                    <a:pt x="6457950" y="9296400"/>
                  </a:lnTo>
                  <a:lnTo>
                    <a:pt x="6458000" y="9283700"/>
                  </a:lnTo>
                  <a:close/>
                </a:path>
                <a:path w="6621780" h="9296400">
                  <a:moveTo>
                    <a:pt x="6458000" y="9258300"/>
                  </a:moveTo>
                  <a:lnTo>
                    <a:pt x="6458000" y="9296400"/>
                  </a:lnTo>
                  <a:lnTo>
                    <a:pt x="6475552" y="9296400"/>
                  </a:lnTo>
                  <a:lnTo>
                    <a:pt x="6477025" y="9283915"/>
                  </a:lnTo>
                  <a:lnTo>
                    <a:pt x="6477025" y="9283484"/>
                  </a:lnTo>
                  <a:lnTo>
                    <a:pt x="6475552" y="9271000"/>
                  </a:lnTo>
                  <a:lnTo>
                    <a:pt x="6465413" y="9271000"/>
                  </a:lnTo>
                  <a:lnTo>
                    <a:pt x="6458000" y="9258300"/>
                  </a:lnTo>
                  <a:close/>
                </a:path>
                <a:path w="6621780" h="9296400">
                  <a:moveTo>
                    <a:pt x="6496050" y="9258300"/>
                  </a:moveTo>
                  <a:lnTo>
                    <a:pt x="6488637" y="9271000"/>
                  </a:lnTo>
                  <a:lnTo>
                    <a:pt x="6478497" y="9271000"/>
                  </a:lnTo>
                  <a:lnTo>
                    <a:pt x="6477025" y="9283484"/>
                  </a:lnTo>
                  <a:lnTo>
                    <a:pt x="6477025" y="9283915"/>
                  </a:lnTo>
                  <a:lnTo>
                    <a:pt x="6478497" y="9296400"/>
                  </a:lnTo>
                  <a:lnTo>
                    <a:pt x="6496050" y="9296400"/>
                  </a:lnTo>
                  <a:lnTo>
                    <a:pt x="6496050" y="9258300"/>
                  </a:lnTo>
                  <a:close/>
                </a:path>
                <a:path w="6621780" h="9296400">
                  <a:moveTo>
                    <a:pt x="6496100" y="9283700"/>
                  </a:moveTo>
                  <a:lnTo>
                    <a:pt x="6496050" y="9296400"/>
                  </a:lnTo>
                  <a:lnTo>
                    <a:pt x="6496100" y="9283700"/>
                  </a:lnTo>
                  <a:close/>
                </a:path>
                <a:path w="6621780" h="9296400">
                  <a:moveTo>
                    <a:pt x="6496100" y="9258300"/>
                  </a:moveTo>
                  <a:lnTo>
                    <a:pt x="6496100" y="9296400"/>
                  </a:lnTo>
                  <a:lnTo>
                    <a:pt x="6513652" y="9296400"/>
                  </a:lnTo>
                  <a:lnTo>
                    <a:pt x="6515125" y="9283915"/>
                  </a:lnTo>
                  <a:lnTo>
                    <a:pt x="6515125" y="9283484"/>
                  </a:lnTo>
                  <a:lnTo>
                    <a:pt x="6513652" y="9271000"/>
                  </a:lnTo>
                  <a:lnTo>
                    <a:pt x="6503513" y="9271000"/>
                  </a:lnTo>
                  <a:lnTo>
                    <a:pt x="6496100" y="9258300"/>
                  </a:lnTo>
                  <a:close/>
                </a:path>
                <a:path w="6621780" h="9296400">
                  <a:moveTo>
                    <a:pt x="6534150" y="9258300"/>
                  </a:moveTo>
                  <a:lnTo>
                    <a:pt x="6526737" y="9271000"/>
                  </a:lnTo>
                  <a:lnTo>
                    <a:pt x="6516597" y="9271000"/>
                  </a:lnTo>
                  <a:lnTo>
                    <a:pt x="6515125" y="9283484"/>
                  </a:lnTo>
                  <a:lnTo>
                    <a:pt x="6515125" y="9283915"/>
                  </a:lnTo>
                  <a:lnTo>
                    <a:pt x="6516597" y="9296400"/>
                  </a:lnTo>
                  <a:lnTo>
                    <a:pt x="6534150" y="9296400"/>
                  </a:lnTo>
                  <a:lnTo>
                    <a:pt x="6534150" y="9258300"/>
                  </a:lnTo>
                  <a:close/>
                </a:path>
                <a:path w="6621780" h="9296400">
                  <a:moveTo>
                    <a:pt x="6534200" y="9283700"/>
                  </a:moveTo>
                  <a:lnTo>
                    <a:pt x="6534150" y="9296400"/>
                  </a:lnTo>
                  <a:lnTo>
                    <a:pt x="6534200" y="9283700"/>
                  </a:lnTo>
                  <a:close/>
                </a:path>
                <a:path w="6621780" h="9296400">
                  <a:moveTo>
                    <a:pt x="6534200" y="9258300"/>
                  </a:moveTo>
                  <a:lnTo>
                    <a:pt x="6534200" y="9296400"/>
                  </a:lnTo>
                  <a:lnTo>
                    <a:pt x="6551752" y="9296400"/>
                  </a:lnTo>
                  <a:lnTo>
                    <a:pt x="6553225" y="9283915"/>
                  </a:lnTo>
                  <a:lnTo>
                    <a:pt x="6553225" y="9283484"/>
                  </a:lnTo>
                  <a:lnTo>
                    <a:pt x="6551752" y="9271000"/>
                  </a:lnTo>
                  <a:lnTo>
                    <a:pt x="6541613" y="9271000"/>
                  </a:lnTo>
                  <a:lnTo>
                    <a:pt x="6534200" y="9258300"/>
                  </a:lnTo>
                  <a:close/>
                </a:path>
                <a:path w="6621780" h="9296400">
                  <a:moveTo>
                    <a:pt x="6572250" y="9258300"/>
                  </a:moveTo>
                  <a:lnTo>
                    <a:pt x="6564837" y="9271000"/>
                  </a:lnTo>
                  <a:lnTo>
                    <a:pt x="6554697" y="9271000"/>
                  </a:lnTo>
                  <a:lnTo>
                    <a:pt x="6553225" y="9283484"/>
                  </a:lnTo>
                  <a:lnTo>
                    <a:pt x="6553225" y="9283915"/>
                  </a:lnTo>
                  <a:lnTo>
                    <a:pt x="6554697" y="9296400"/>
                  </a:lnTo>
                  <a:lnTo>
                    <a:pt x="6572250" y="9296400"/>
                  </a:lnTo>
                  <a:lnTo>
                    <a:pt x="6572250" y="9258300"/>
                  </a:lnTo>
                  <a:close/>
                </a:path>
                <a:path w="6621780" h="9296400">
                  <a:moveTo>
                    <a:pt x="6572300" y="9283700"/>
                  </a:moveTo>
                  <a:lnTo>
                    <a:pt x="6572250" y="9296400"/>
                  </a:lnTo>
                  <a:lnTo>
                    <a:pt x="6572300" y="9283700"/>
                  </a:lnTo>
                  <a:close/>
                </a:path>
                <a:path w="6621780" h="9296400">
                  <a:moveTo>
                    <a:pt x="6572300" y="9258300"/>
                  </a:moveTo>
                  <a:lnTo>
                    <a:pt x="6572300" y="9296400"/>
                  </a:lnTo>
                  <a:lnTo>
                    <a:pt x="6589852" y="9296400"/>
                  </a:lnTo>
                  <a:lnTo>
                    <a:pt x="6590936" y="9287212"/>
                  </a:lnTo>
                  <a:lnTo>
                    <a:pt x="6589261" y="9283700"/>
                  </a:lnTo>
                  <a:lnTo>
                    <a:pt x="6585177" y="9283700"/>
                  </a:lnTo>
                  <a:lnTo>
                    <a:pt x="6583680" y="9271000"/>
                  </a:lnTo>
                  <a:lnTo>
                    <a:pt x="6579713" y="9271000"/>
                  </a:lnTo>
                  <a:lnTo>
                    <a:pt x="6572300" y="9258300"/>
                  </a:lnTo>
                  <a:close/>
                </a:path>
                <a:path w="6621780" h="9296400">
                  <a:moveTo>
                    <a:pt x="6621780" y="9271000"/>
                  </a:moveTo>
                  <a:lnTo>
                    <a:pt x="6589852" y="9271000"/>
                  </a:lnTo>
                  <a:lnTo>
                    <a:pt x="6591325" y="9283484"/>
                  </a:lnTo>
                  <a:lnTo>
                    <a:pt x="6591325" y="9283915"/>
                  </a:lnTo>
                  <a:lnTo>
                    <a:pt x="6590936" y="9287212"/>
                  </a:lnTo>
                  <a:lnTo>
                    <a:pt x="6595317" y="9296400"/>
                  </a:lnTo>
                  <a:lnTo>
                    <a:pt x="6610142" y="9296400"/>
                  </a:lnTo>
                  <a:lnTo>
                    <a:pt x="6616198" y="9283700"/>
                  </a:lnTo>
                  <a:lnTo>
                    <a:pt x="6620282" y="9283700"/>
                  </a:lnTo>
                  <a:lnTo>
                    <a:pt x="6621780" y="9271000"/>
                  </a:lnTo>
                  <a:close/>
                </a:path>
                <a:path w="6621780" h="9296400">
                  <a:moveTo>
                    <a:pt x="6589852" y="9271000"/>
                  </a:moveTo>
                  <a:lnTo>
                    <a:pt x="6583680" y="9271000"/>
                  </a:lnTo>
                  <a:lnTo>
                    <a:pt x="6585177" y="9283700"/>
                  </a:lnTo>
                  <a:lnTo>
                    <a:pt x="6589261" y="9283700"/>
                  </a:lnTo>
                  <a:lnTo>
                    <a:pt x="6590936" y="9287212"/>
                  </a:lnTo>
                  <a:lnTo>
                    <a:pt x="6591325" y="9283915"/>
                  </a:lnTo>
                  <a:lnTo>
                    <a:pt x="6591325" y="9283484"/>
                  </a:lnTo>
                  <a:lnTo>
                    <a:pt x="6589852" y="9271000"/>
                  </a:lnTo>
                  <a:close/>
                </a:path>
                <a:path w="6621780" h="9296400">
                  <a:moveTo>
                    <a:pt x="19050" y="9258300"/>
                  </a:moveTo>
                  <a:lnTo>
                    <a:pt x="15343" y="9264650"/>
                  </a:lnTo>
                  <a:lnTo>
                    <a:pt x="19050" y="9271000"/>
                  </a:lnTo>
                  <a:lnTo>
                    <a:pt x="19050" y="9258300"/>
                  </a:lnTo>
                  <a:close/>
                </a:path>
                <a:path w="6621780" h="9296400">
                  <a:moveTo>
                    <a:pt x="19100" y="9258300"/>
                  </a:moveTo>
                  <a:lnTo>
                    <a:pt x="19050" y="9271000"/>
                  </a:lnTo>
                  <a:lnTo>
                    <a:pt x="19100" y="9258300"/>
                  </a:lnTo>
                  <a:close/>
                </a:path>
                <a:path w="6621780" h="9296400">
                  <a:moveTo>
                    <a:pt x="19100" y="9270912"/>
                  </a:moveTo>
                  <a:close/>
                </a:path>
                <a:path w="6621780" h="9296400">
                  <a:moveTo>
                    <a:pt x="57200" y="9258300"/>
                  </a:moveTo>
                  <a:lnTo>
                    <a:pt x="57150" y="9271000"/>
                  </a:lnTo>
                  <a:lnTo>
                    <a:pt x="57200" y="9258300"/>
                  </a:lnTo>
                  <a:close/>
                </a:path>
                <a:path w="6621780" h="9296400">
                  <a:moveTo>
                    <a:pt x="95300" y="9258300"/>
                  </a:moveTo>
                  <a:lnTo>
                    <a:pt x="95250" y="9271000"/>
                  </a:lnTo>
                  <a:lnTo>
                    <a:pt x="95300" y="9258300"/>
                  </a:lnTo>
                  <a:close/>
                </a:path>
                <a:path w="6621780" h="9296400">
                  <a:moveTo>
                    <a:pt x="133400" y="9258300"/>
                  </a:moveTo>
                  <a:lnTo>
                    <a:pt x="133350" y="9271000"/>
                  </a:lnTo>
                  <a:lnTo>
                    <a:pt x="133400" y="9258300"/>
                  </a:lnTo>
                  <a:close/>
                </a:path>
                <a:path w="6621780" h="9296400">
                  <a:moveTo>
                    <a:pt x="171500" y="9258300"/>
                  </a:moveTo>
                  <a:lnTo>
                    <a:pt x="171450" y="9271000"/>
                  </a:lnTo>
                  <a:lnTo>
                    <a:pt x="171500" y="9258300"/>
                  </a:lnTo>
                  <a:close/>
                </a:path>
                <a:path w="6621780" h="9296400">
                  <a:moveTo>
                    <a:pt x="209600" y="9258300"/>
                  </a:moveTo>
                  <a:lnTo>
                    <a:pt x="209550" y="9271000"/>
                  </a:lnTo>
                  <a:lnTo>
                    <a:pt x="209600" y="9258300"/>
                  </a:lnTo>
                  <a:close/>
                </a:path>
                <a:path w="6621780" h="9296400">
                  <a:moveTo>
                    <a:pt x="247700" y="9258300"/>
                  </a:moveTo>
                  <a:lnTo>
                    <a:pt x="247650" y="9271000"/>
                  </a:lnTo>
                  <a:lnTo>
                    <a:pt x="247700" y="9258300"/>
                  </a:lnTo>
                  <a:close/>
                </a:path>
                <a:path w="6621780" h="9296400">
                  <a:moveTo>
                    <a:pt x="285800" y="9258300"/>
                  </a:moveTo>
                  <a:lnTo>
                    <a:pt x="285750" y="9271000"/>
                  </a:lnTo>
                  <a:lnTo>
                    <a:pt x="285800" y="9258300"/>
                  </a:lnTo>
                  <a:close/>
                </a:path>
                <a:path w="6621780" h="9296400">
                  <a:moveTo>
                    <a:pt x="323900" y="9258300"/>
                  </a:moveTo>
                  <a:lnTo>
                    <a:pt x="323850" y="9271000"/>
                  </a:lnTo>
                  <a:lnTo>
                    <a:pt x="323900" y="9258300"/>
                  </a:lnTo>
                  <a:close/>
                </a:path>
                <a:path w="6621780" h="9296400">
                  <a:moveTo>
                    <a:pt x="362000" y="9258300"/>
                  </a:moveTo>
                  <a:lnTo>
                    <a:pt x="361950" y="9271000"/>
                  </a:lnTo>
                  <a:lnTo>
                    <a:pt x="362000" y="9258300"/>
                  </a:lnTo>
                  <a:close/>
                </a:path>
                <a:path w="6621780" h="9296400">
                  <a:moveTo>
                    <a:pt x="400100" y="9258300"/>
                  </a:moveTo>
                  <a:lnTo>
                    <a:pt x="400050" y="9271000"/>
                  </a:lnTo>
                  <a:lnTo>
                    <a:pt x="400100" y="9258300"/>
                  </a:lnTo>
                  <a:close/>
                </a:path>
                <a:path w="6621780" h="9296400">
                  <a:moveTo>
                    <a:pt x="438200" y="9258300"/>
                  </a:moveTo>
                  <a:lnTo>
                    <a:pt x="438150" y="9271000"/>
                  </a:lnTo>
                  <a:lnTo>
                    <a:pt x="438200" y="9258300"/>
                  </a:lnTo>
                  <a:close/>
                </a:path>
                <a:path w="6621780" h="9296400">
                  <a:moveTo>
                    <a:pt x="476300" y="9258300"/>
                  </a:moveTo>
                  <a:lnTo>
                    <a:pt x="476250" y="9271000"/>
                  </a:lnTo>
                  <a:lnTo>
                    <a:pt x="476300" y="9258300"/>
                  </a:lnTo>
                  <a:close/>
                </a:path>
                <a:path w="6621780" h="9296400">
                  <a:moveTo>
                    <a:pt x="514400" y="9258300"/>
                  </a:moveTo>
                  <a:lnTo>
                    <a:pt x="514350" y="9271000"/>
                  </a:lnTo>
                  <a:lnTo>
                    <a:pt x="514400" y="9258300"/>
                  </a:lnTo>
                  <a:close/>
                </a:path>
                <a:path w="6621780" h="9296400">
                  <a:moveTo>
                    <a:pt x="552500" y="9258300"/>
                  </a:moveTo>
                  <a:lnTo>
                    <a:pt x="552450" y="9271000"/>
                  </a:lnTo>
                  <a:lnTo>
                    <a:pt x="552500" y="9258300"/>
                  </a:lnTo>
                  <a:close/>
                </a:path>
                <a:path w="6621780" h="9296400">
                  <a:moveTo>
                    <a:pt x="590600" y="9258300"/>
                  </a:moveTo>
                  <a:lnTo>
                    <a:pt x="590550" y="9271000"/>
                  </a:lnTo>
                  <a:lnTo>
                    <a:pt x="590600" y="9258300"/>
                  </a:lnTo>
                  <a:close/>
                </a:path>
                <a:path w="6621780" h="9296400">
                  <a:moveTo>
                    <a:pt x="628700" y="9258300"/>
                  </a:moveTo>
                  <a:lnTo>
                    <a:pt x="628650" y="9271000"/>
                  </a:lnTo>
                  <a:lnTo>
                    <a:pt x="628700" y="9258300"/>
                  </a:lnTo>
                  <a:close/>
                </a:path>
                <a:path w="6621780" h="9296400">
                  <a:moveTo>
                    <a:pt x="666800" y="9258300"/>
                  </a:moveTo>
                  <a:lnTo>
                    <a:pt x="666750" y="9271000"/>
                  </a:lnTo>
                  <a:lnTo>
                    <a:pt x="666800" y="9258300"/>
                  </a:lnTo>
                  <a:close/>
                </a:path>
                <a:path w="6621780" h="9296400">
                  <a:moveTo>
                    <a:pt x="704900" y="9258300"/>
                  </a:moveTo>
                  <a:lnTo>
                    <a:pt x="704850" y="9271000"/>
                  </a:lnTo>
                  <a:lnTo>
                    <a:pt x="704900" y="9258300"/>
                  </a:lnTo>
                  <a:close/>
                </a:path>
                <a:path w="6621780" h="9296400">
                  <a:moveTo>
                    <a:pt x="743000" y="9258300"/>
                  </a:moveTo>
                  <a:lnTo>
                    <a:pt x="742950" y="9271000"/>
                  </a:lnTo>
                  <a:lnTo>
                    <a:pt x="743000" y="9258300"/>
                  </a:lnTo>
                  <a:close/>
                </a:path>
                <a:path w="6621780" h="9296400">
                  <a:moveTo>
                    <a:pt x="781100" y="9258300"/>
                  </a:moveTo>
                  <a:lnTo>
                    <a:pt x="781050" y="9271000"/>
                  </a:lnTo>
                  <a:lnTo>
                    <a:pt x="781100" y="9258300"/>
                  </a:lnTo>
                  <a:close/>
                </a:path>
                <a:path w="6621780" h="9296400">
                  <a:moveTo>
                    <a:pt x="819200" y="9258300"/>
                  </a:moveTo>
                  <a:lnTo>
                    <a:pt x="819150" y="9271000"/>
                  </a:lnTo>
                  <a:lnTo>
                    <a:pt x="819200" y="9258300"/>
                  </a:lnTo>
                  <a:close/>
                </a:path>
                <a:path w="6621780" h="9296400">
                  <a:moveTo>
                    <a:pt x="857300" y="9258300"/>
                  </a:moveTo>
                  <a:lnTo>
                    <a:pt x="857250" y="9271000"/>
                  </a:lnTo>
                  <a:lnTo>
                    <a:pt x="857300" y="9258300"/>
                  </a:lnTo>
                  <a:close/>
                </a:path>
                <a:path w="6621780" h="9296400">
                  <a:moveTo>
                    <a:pt x="895400" y="9258300"/>
                  </a:moveTo>
                  <a:lnTo>
                    <a:pt x="895350" y="9271000"/>
                  </a:lnTo>
                  <a:lnTo>
                    <a:pt x="895400" y="9258300"/>
                  </a:lnTo>
                  <a:close/>
                </a:path>
                <a:path w="6621780" h="9296400">
                  <a:moveTo>
                    <a:pt x="933500" y="9258300"/>
                  </a:moveTo>
                  <a:lnTo>
                    <a:pt x="933450" y="9271000"/>
                  </a:lnTo>
                  <a:lnTo>
                    <a:pt x="933500" y="9258300"/>
                  </a:lnTo>
                  <a:close/>
                </a:path>
                <a:path w="6621780" h="9296400">
                  <a:moveTo>
                    <a:pt x="971600" y="9258300"/>
                  </a:moveTo>
                  <a:lnTo>
                    <a:pt x="971550" y="9271000"/>
                  </a:lnTo>
                  <a:lnTo>
                    <a:pt x="971600" y="9258300"/>
                  </a:lnTo>
                  <a:close/>
                </a:path>
                <a:path w="6621780" h="9296400">
                  <a:moveTo>
                    <a:pt x="1009700" y="9258300"/>
                  </a:moveTo>
                  <a:lnTo>
                    <a:pt x="1009650" y="9271000"/>
                  </a:lnTo>
                  <a:lnTo>
                    <a:pt x="1009700" y="9258300"/>
                  </a:lnTo>
                  <a:close/>
                </a:path>
                <a:path w="6621780" h="9296400">
                  <a:moveTo>
                    <a:pt x="1047800" y="9258300"/>
                  </a:moveTo>
                  <a:lnTo>
                    <a:pt x="1047750" y="9271000"/>
                  </a:lnTo>
                  <a:lnTo>
                    <a:pt x="1047800" y="9258300"/>
                  </a:lnTo>
                  <a:close/>
                </a:path>
                <a:path w="6621780" h="9296400">
                  <a:moveTo>
                    <a:pt x="1085900" y="9258300"/>
                  </a:moveTo>
                  <a:lnTo>
                    <a:pt x="1085850" y="9271000"/>
                  </a:lnTo>
                  <a:lnTo>
                    <a:pt x="1085900" y="9258300"/>
                  </a:lnTo>
                  <a:close/>
                </a:path>
                <a:path w="6621780" h="9296400">
                  <a:moveTo>
                    <a:pt x="1124000" y="9258300"/>
                  </a:moveTo>
                  <a:lnTo>
                    <a:pt x="1123950" y="9271000"/>
                  </a:lnTo>
                  <a:lnTo>
                    <a:pt x="1124000" y="9258300"/>
                  </a:lnTo>
                  <a:close/>
                </a:path>
                <a:path w="6621780" h="9296400">
                  <a:moveTo>
                    <a:pt x="1162100" y="9258300"/>
                  </a:moveTo>
                  <a:lnTo>
                    <a:pt x="1162050" y="9271000"/>
                  </a:lnTo>
                  <a:lnTo>
                    <a:pt x="1162100" y="9258300"/>
                  </a:lnTo>
                  <a:close/>
                </a:path>
                <a:path w="6621780" h="9296400">
                  <a:moveTo>
                    <a:pt x="1200200" y="9258300"/>
                  </a:moveTo>
                  <a:lnTo>
                    <a:pt x="1200150" y="9271000"/>
                  </a:lnTo>
                  <a:lnTo>
                    <a:pt x="1200200" y="9258300"/>
                  </a:lnTo>
                  <a:close/>
                </a:path>
                <a:path w="6621780" h="9296400">
                  <a:moveTo>
                    <a:pt x="1238300" y="9258300"/>
                  </a:moveTo>
                  <a:lnTo>
                    <a:pt x="1238250" y="9271000"/>
                  </a:lnTo>
                  <a:lnTo>
                    <a:pt x="1238300" y="9258300"/>
                  </a:lnTo>
                  <a:close/>
                </a:path>
                <a:path w="6621780" h="9296400">
                  <a:moveTo>
                    <a:pt x="1276400" y="9258300"/>
                  </a:moveTo>
                  <a:lnTo>
                    <a:pt x="1276350" y="9271000"/>
                  </a:lnTo>
                  <a:lnTo>
                    <a:pt x="1276400" y="9258300"/>
                  </a:lnTo>
                  <a:close/>
                </a:path>
                <a:path w="6621780" h="9296400">
                  <a:moveTo>
                    <a:pt x="1314500" y="9258300"/>
                  </a:moveTo>
                  <a:lnTo>
                    <a:pt x="1314450" y="9271000"/>
                  </a:lnTo>
                  <a:lnTo>
                    <a:pt x="1314500" y="9258300"/>
                  </a:lnTo>
                  <a:close/>
                </a:path>
                <a:path w="6621780" h="9296400">
                  <a:moveTo>
                    <a:pt x="1352600" y="9258300"/>
                  </a:moveTo>
                  <a:lnTo>
                    <a:pt x="1352550" y="9271000"/>
                  </a:lnTo>
                  <a:lnTo>
                    <a:pt x="1352600" y="9258300"/>
                  </a:lnTo>
                  <a:close/>
                </a:path>
                <a:path w="6621780" h="9296400">
                  <a:moveTo>
                    <a:pt x="1390700" y="9258300"/>
                  </a:moveTo>
                  <a:lnTo>
                    <a:pt x="1390650" y="9271000"/>
                  </a:lnTo>
                  <a:lnTo>
                    <a:pt x="1390700" y="9258300"/>
                  </a:lnTo>
                  <a:close/>
                </a:path>
                <a:path w="6621780" h="9296400">
                  <a:moveTo>
                    <a:pt x="1428800" y="9258300"/>
                  </a:moveTo>
                  <a:lnTo>
                    <a:pt x="1428750" y="9271000"/>
                  </a:lnTo>
                  <a:lnTo>
                    <a:pt x="1428800" y="9258300"/>
                  </a:lnTo>
                  <a:close/>
                </a:path>
                <a:path w="6621780" h="9296400">
                  <a:moveTo>
                    <a:pt x="1466900" y="9258300"/>
                  </a:moveTo>
                  <a:lnTo>
                    <a:pt x="1466850" y="9271000"/>
                  </a:lnTo>
                  <a:lnTo>
                    <a:pt x="1466900" y="9258300"/>
                  </a:lnTo>
                  <a:close/>
                </a:path>
                <a:path w="6621780" h="9296400">
                  <a:moveTo>
                    <a:pt x="1505000" y="9258300"/>
                  </a:moveTo>
                  <a:lnTo>
                    <a:pt x="1504950" y="9271000"/>
                  </a:lnTo>
                  <a:lnTo>
                    <a:pt x="1505000" y="9258300"/>
                  </a:lnTo>
                  <a:close/>
                </a:path>
                <a:path w="6621780" h="9296400">
                  <a:moveTo>
                    <a:pt x="1543100" y="9258300"/>
                  </a:moveTo>
                  <a:lnTo>
                    <a:pt x="1543050" y="9271000"/>
                  </a:lnTo>
                  <a:lnTo>
                    <a:pt x="1543100" y="9258300"/>
                  </a:lnTo>
                  <a:close/>
                </a:path>
                <a:path w="6621780" h="9296400">
                  <a:moveTo>
                    <a:pt x="1581200" y="9258300"/>
                  </a:moveTo>
                  <a:lnTo>
                    <a:pt x="1581150" y="9271000"/>
                  </a:lnTo>
                  <a:lnTo>
                    <a:pt x="1581200" y="9258300"/>
                  </a:lnTo>
                  <a:close/>
                </a:path>
                <a:path w="6621780" h="9296400">
                  <a:moveTo>
                    <a:pt x="1619300" y="9258300"/>
                  </a:moveTo>
                  <a:lnTo>
                    <a:pt x="1619250" y="9271000"/>
                  </a:lnTo>
                  <a:lnTo>
                    <a:pt x="1619300" y="9258300"/>
                  </a:lnTo>
                  <a:close/>
                </a:path>
                <a:path w="6621780" h="9296400">
                  <a:moveTo>
                    <a:pt x="1657400" y="9258300"/>
                  </a:moveTo>
                  <a:lnTo>
                    <a:pt x="1657350" y="9271000"/>
                  </a:lnTo>
                  <a:lnTo>
                    <a:pt x="1657400" y="9258300"/>
                  </a:lnTo>
                  <a:close/>
                </a:path>
                <a:path w="6621780" h="9296400">
                  <a:moveTo>
                    <a:pt x="1695500" y="9258300"/>
                  </a:moveTo>
                  <a:lnTo>
                    <a:pt x="1695450" y="9271000"/>
                  </a:lnTo>
                  <a:lnTo>
                    <a:pt x="1695500" y="9258300"/>
                  </a:lnTo>
                  <a:close/>
                </a:path>
                <a:path w="6621780" h="9296400">
                  <a:moveTo>
                    <a:pt x="1733600" y="9258300"/>
                  </a:moveTo>
                  <a:lnTo>
                    <a:pt x="1733550" y="9271000"/>
                  </a:lnTo>
                  <a:lnTo>
                    <a:pt x="1733600" y="9258300"/>
                  </a:lnTo>
                  <a:close/>
                </a:path>
                <a:path w="6621780" h="9296400">
                  <a:moveTo>
                    <a:pt x="1771700" y="9258300"/>
                  </a:moveTo>
                  <a:lnTo>
                    <a:pt x="1771650" y="9271000"/>
                  </a:lnTo>
                  <a:lnTo>
                    <a:pt x="1771700" y="9258300"/>
                  </a:lnTo>
                  <a:close/>
                </a:path>
                <a:path w="6621780" h="9296400">
                  <a:moveTo>
                    <a:pt x="1809800" y="9258300"/>
                  </a:moveTo>
                  <a:lnTo>
                    <a:pt x="1809750" y="9271000"/>
                  </a:lnTo>
                  <a:lnTo>
                    <a:pt x="1809800" y="9258300"/>
                  </a:lnTo>
                  <a:close/>
                </a:path>
                <a:path w="6621780" h="9296400">
                  <a:moveTo>
                    <a:pt x="1847900" y="9258300"/>
                  </a:moveTo>
                  <a:lnTo>
                    <a:pt x="1847850" y="9271000"/>
                  </a:lnTo>
                  <a:lnTo>
                    <a:pt x="1847900" y="9258300"/>
                  </a:lnTo>
                  <a:close/>
                </a:path>
                <a:path w="6621780" h="9296400">
                  <a:moveTo>
                    <a:pt x="1886000" y="9258300"/>
                  </a:moveTo>
                  <a:lnTo>
                    <a:pt x="1885950" y="9271000"/>
                  </a:lnTo>
                  <a:lnTo>
                    <a:pt x="1886000" y="9258300"/>
                  </a:lnTo>
                  <a:close/>
                </a:path>
                <a:path w="6621780" h="9296400">
                  <a:moveTo>
                    <a:pt x="1924100" y="9258300"/>
                  </a:moveTo>
                  <a:lnTo>
                    <a:pt x="1924050" y="9271000"/>
                  </a:lnTo>
                  <a:lnTo>
                    <a:pt x="1924100" y="9258300"/>
                  </a:lnTo>
                  <a:close/>
                </a:path>
                <a:path w="6621780" h="9296400">
                  <a:moveTo>
                    <a:pt x="1962200" y="9258300"/>
                  </a:moveTo>
                  <a:lnTo>
                    <a:pt x="1962150" y="9271000"/>
                  </a:lnTo>
                  <a:lnTo>
                    <a:pt x="1962200" y="9258300"/>
                  </a:lnTo>
                  <a:close/>
                </a:path>
                <a:path w="6621780" h="9296400">
                  <a:moveTo>
                    <a:pt x="2000300" y="9258300"/>
                  </a:moveTo>
                  <a:lnTo>
                    <a:pt x="2000250" y="9271000"/>
                  </a:lnTo>
                  <a:lnTo>
                    <a:pt x="2000300" y="9258300"/>
                  </a:lnTo>
                  <a:close/>
                </a:path>
                <a:path w="6621780" h="9296400">
                  <a:moveTo>
                    <a:pt x="2038400" y="9258300"/>
                  </a:moveTo>
                  <a:lnTo>
                    <a:pt x="2038350" y="9271000"/>
                  </a:lnTo>
                  <a:lnTo>
                    <a:pt x="2038400" y="9258300"/>
                  </a:lnTo>
                  <a:close/>
                </a:path>
                <a:path w="6621780" h="9296400">
                  <a:moveTo>
                    <a:pt x="2076500" y="9258300"/>
                  </a:moveTo>
                  <a:lnTo>
                    <a:pt x="2076450" y="9271000"/>
                  </a:lnTo>
                  <a:lnTo>
                    <a:pt x="2076500" y="9258300"/>
                  </a:lnTo>
                  <a:close/>
                </a:path>
                <a:path w="6621780" h="9296400">
                  <a:moveTo>
                    <a:pt x="2114600" y="9258300"/>
                  </a:moveTo>
                  <a:lnTo>
                    <a:pt x="2114550" y="9271000"/>
                  </a:lnTo>
                  <a:lnTo>
                    <a:pt x="2114600" y="9258300"/>
                  </a:lnTo>
                  <a:close/>
                </a:path>
                <a:path w="6621780" h="9296400">
                  <a:moveTo>
                    <a:pt x="2152700" y="9258300"/>
                  </a:moveTo>
                  <a:lnTo>
                    <a:pt x="2152650" y="9271000"/>
                  </a:lnTo>
                  <a:lnTo>
                    <a:pt x="2152700" y="9258300"/>
                  </a:lnTo>
                  <a:close/>
                </a:path>
                <a:path w="6621780" h="9296400">
                  <a:moveTo>
                    <a:pt x="2190800" y="9258300"/>
                  </a:moveTo>
                  <a:lnTo>
                    <a:pt x="2190750" y="9271000"/>
                  </a:lnTo>
                  <a:lnTo>
                    <a:pt x="2190800" y="9258300"/>
                  </a:lnTo>
                  <a:close/>
                </a:path>
                <a:path w="6621780" h="9296400">
                  <a:moveTo>
                    <a:pt x="2228900" y="9258300"/>
                  </a:moveTo>
                  <a:lnTo>
                    <a:pt x="2228850" y="9271000"/>
                  </a:lnTo>
                  <a:lnTo>
                    <a:pt x="2228900" y="9258300"/>
                  </a:lnTo>
                  <a:close/>
                </a:path>
                <a:path w="6621780" h="9296400">
                  <a:moveTo>
                    <a:pt x="2267000" y="9258300"/>
                  </a:moveTo>
                  <a:lnTo>
                    <a:pt x="2266950" y="9271000"/>
                  </a:lnTo>
                  <a:lnTo>
                    <a:pt x="2267000" y="9258300"/>
                  </a:lnTo>
                  <a:close/>
                </a:path>
                <a:path w="6621780" h="9296400">
                  <a:moveTo>
                    <a:pt x="2305100" y="9258300"/>
                  </a:moveTo>
                  <a:lnTo>
                    <a:pt x="2305050" y="9271000"/>
                  </a:lnTo>
                  <a:lnTo>
                    <a:pt x="2305100" y="9258300"/>
                  </a:lnTo>
                  <a:close/>
                </a:path>
                <a:path w="6621780" h="9296400">
                  <a:moveTo>
                    <a:pt x="2343200" y="9258300"/>
                  </a:moveTo>
                  <a:lnTo>
                    <a:pt x="2343150" y="9271000"/>
                  </a:lnTo>
                  <a:lnTo>
                    <a:pt x="2343200" y="9258300"/>
                  </a:lnTo>
                  <a:close/>
                </a:path>
                <a:path w="6621780" h="9296400">
                  <a:moveTo>
                    <a:pt x="2381300" y="9258300"/>
                  </a:moveTo>
                  <a:lnTo>
                    <a:pt x="2381250" y="9271000"/>
                  </a:lnTo>
                  <a:lnTo>
                    <a:pt x="2381300" y="9258300"/>
                  </a:lnTo>
                  <a:close/>
                </a:path>
                <a:path w="6621780" h="9296400">
                  <a:moveTo>
                    <a:pt x="2419400" y="9258300"/>
                  </a:moveTo>
                  <a:lnTo>
                    <a:pt x="2419350" y="9271000"/>
                  </a:lnTo>
                  <a:lnTo>
                    <a:pt x="2419400" y="9258300"/>
                  </a:lnTo>
                  <a:close/>
                </a:path>
                <a:path w="6621780" h="9296400">
                  <a:moveTo>
                    <a:pt x="2457500" y="9258300"/>
                  </a:moveTo>
                  <a:lnTo>
                    <a:pt x="2457450" y="9271000"/>
                  </a:lnTo>
                  <a:lnTo>
                    <a:pt x="2457500" y="9258300"/>
                  </a:lnTo>
                  <a:close/>
                </a:path>
                <a:path w="6621780" h="9296400">
                  <a:moveTo>
                    <a:pt x="2495600" y="9258300"/>
                  </a:moveTo>
                  <a:lnTo>
                    <a:pt x="2495550" y="9271000"/>
                  </a:lnTo>
                  <a:lnTo>
                    <a:pt x="2495600" y="9258300"/>
                  </a:lnTo>
                  <a:close/>
                </a:path>
                <a:path w="6621780" h="9296400">
                  <a:moveTo>
                    <a:pt x="2533700" y="9258300"/>
                  </a:moveTo>
                  <a:lnTo>
                    <a:pt x="2533650" y="9271000"/>
                  </a:lnTo>
                  <a:lnTo>
                    <a:pt x="2533700" y="9258300"/>
                  </a:lnTo>
                  <a:close/>
                </a:path>
                <a:path w="6621780" h="9296400">
                  <a:moveTo>
                    <a:pt x="2571800" y="9258300"/>
                  </a:moveTo>
                  <a:lnTo>
                    <a:pt x="2571750" y="9271000"/>
                  </a:lnTo>
                  <a:lnTo>
                    <a:pt x="2571800" y="9258300"/>
                  </a:lnTo>
                  <a:close/>
                </a:path>
                <a:path w="6621780" h="9296400">
                  <a:moveTo>
                    <a:pt x="2609900" y="9258300"/>
                  </a:moveTo>
                  <a:lnTo>
                    <a:pt x="2609850" y="9271000"/>
                  </a:lnTo>
                  <a:lnTo>
                    <a:pt x="2609900" y="9258300"/>
                  </a:lnTo>
                  <a:close/>
                </a:path>
                <a:path w="6621780" h="9296400">
                  <a:moveTo>
                    <a:pt x="2648000" y="9258300"/>
                  </a:moveTo>
                  <a:lnTo>
                    <a:pt x="2647950" y="9271000"/>
                  </a:lnTo>
                  <a:lnTo>
                    <a:pt x="2648000" y="9258300"/>
                  </a:lnTo>
                  <a:close/>
                </a:path>
                <a:path w="6621780" h="9296400">
                  <a:moveTo>
                    <a:pt x="2686100" y="9258300"/>
                  </a:moveTo>
                  <a:lnTo>
                    <a:pt x="2686050" y="9271000"/>
                  </a:lnTo>
                  <a:lnTo>
                    <a:pt x="2686100" y="9258300"/>
                  </a:lnTo>
                  <a:close/>
                </a:path>
                <a:path w="6621780" h="9296400">
                  <a:moveTo>
                    <a:pt x="2724200" y="9258300"/>
                  </a:moveTo>
                  <a:lnTo>
                    <a:pt x="2724150" y="9271000"/>
                  </a:lnTo>
                  <a:lnTo>
                    <a:pt x="2724200" y="9258300"/>
                  </a:lnTo>
                  <a:close/>
                </a:path>
                <a:path w="6621780" h="9296400">
                  <a:moveTo>
                    <a:pt x="2762300" y="9258300"/>
                  </a:moveTo>
                  <a:lnTo>
                    <a:pt x="2762250" y="9271000"/>
                  </a:lnTo>
                  <a:lnTo>
                    <a:pt x="2762300" y="9258300"/>
                  </a:lnTo>
                  <a:close/>
                </a:path>
                <a:path w="6621780" h="9296400">
                  <a:moveTo>
                    <a:pt x="2800400" y="9258300"/>
                  </a:moveTo>
                  <a:lnTo>
                    <a:pt x="2800350" y="9271000"/>
                  </a:lnTo>
                  <a:lnTo>
                    <a:pt x="2800400" y="9258300"/>
                  </a:lnTo>
                  <a:close/>
                </a:path>
                <a:path w="6621780" h="9296400">
                  <a:moveTo>
                    <a:pt x="2838500" y="9258300"/>
                  </a:moveTo>
                  <a:lnTo>
                    <a:pt x="2838450" y="9271000"/>
                  </a:lnTo>
                  <a:lnTo>
                    <a:pt x="2838500" y="9258300"/>
                  </a:lnTo>
                  <a:close/>
                </a:path>
                <a:path w="6621780" h="9296400">
                  <a:moveTo>
                    <a:pt x="2876600" y="9258300"/>
                  </a:moveTo>
                  <a:lnTo>
                    <a:pt x="2876550" y="9271000"/>
                  </a:lnTo>
                  <a:lnTo>
                    <a:pt x="2876600" y="9258300"/>
                  </a:lnTo>
                  <a:close/>
                </a:path>
                <a:path w="6621780" h="9296400">
                  <a:moveTo>
                    <a:pt x="2914700" y="9258300"/>
                  </a:moveTo>
                  <a:lnTo>
                    <a:pt x="2914650" y="9271000"/>
                  </a:lnTo>
                  <a:lnTo>
                    <a:pt x="2914700" y="9258300"/>
                  </a:lnTo>
                  <a:close/>
                </a:path>
                <a:path w="6621780" h="9296400">
                  <a:moveTo>
                    <a:pt x="2952800" y="9258300"/>
                  </a:moveTo>
                  <a:lnTo>
                    <a:pt x="2952750" y="9271000"/>
                  </a:lnTo>
                  <a:lnTo>
                    <a:pt x="2952800" y="9258300"/>
                  </a:lnTo>
                  <a:close/>
                </a:path>
                <a:path w="6621780" h="9296400">
                  <a:moveTo>
                    <a:pt x="2990900" y="9258300"/>
                  </a:moveTo>
                  <a:lnTo>
                    <a:pt x="2990850" y="9271000"/>
                  </a:lnTo>
                  <a:lnTo>
                    <a:pt x="2990900" y="9258300"/>
                  </a:lnTo>
                  <a:close/>
                </a:path>
                <a:path w="6621780" h="9296400">
                  <a:moveTo>
                    <a:pt x="3029000" y="9258300"/>
                  </a:moveTo>
                  <a:lnTo>
                    <a:pt x="3028950" y="9271000"/>
                  </a:lnTo>
                  <a:lnTo>
                    <a:pt x="3029000" y="9258300"/>
                  </a:lnTo>
                  <a:close/>
                </a:path>
                <a:path w="6621780" h="9296400">
                  <a:moveTo>
                    <a:pt x="3067100" y="9258300"/>
                  </a:moveTo>
                  <a:lnTo>
                    <a:pt x="3067050" y="9271000"/>
                  </a:lnTo>
                  <a:lnTo>
                    <a:pt x="3067100" y="9258300"/>
                  </a:lnTo>
                  <a:close/>
                </a:path>
                <a:path w="6621780" h="9296400">
                  <a:moveTo>
                    <a:pt x="3105200" y="9258300"/>
                  </a:moveTo>
                  <a:lnTo>
                    <a:pt x="3105150" y="9271000"/>
                  </a:lnTo>
                  <a:lnTo>
                    <a:pt x="3105200" y="9258300"/>
                  </a:lnTo>
                  <a:close/>
                </a:path>
                <a:path w="6621780" h="9296400">
                  <a:moveTo>
                    <a:pt x="3143300" y="9258300"/>
                  </a:moveTo>
                  <a:lnTo>
                    <a:pt x="3143250" y="9271000"/>
                  </a:lnTo>
                  <a:lnTo>
                    <a:pt x="3143300" y="9258300"/>
                  </a:lnTo>
                  <a:close/>
                </a:path>
                <a:path w="6621780" h="9296400">
                  <a:moveTo>
                    <a:pt x="3181400" y="9258300"/>
                  </a:moveTo>
                  <a:lnTo>
                    <a:pt x="3181350" y="9271000"/>
                  </a:lnTo>
                  <a:lnTo>
                    <a:pt x="3181400" y="9258300"/>
                  </a:lnTo>
                  <a:close/>
                </a:path>
                <a:path w="6621780" h="9296400">
                  <a:moveTo>
                    <a:pt x="3219500" y="9258300"/>
                  </a:moveTo>
                  <a:lnTo>
                    <a:pt x="3219450" y="9271000"/>
                  </a:lnTo>
                  <a:lnTo>
                    <a:pt x="3219500" y="9258300"/>
                  </a:lnTo>
                  <a:close/>
                </a:path>
                <a:path w="6621780" h="9296400">
                  <a:moveTo>
                    <a:pt x="3257600" y="9258300"/>
                  </a:moveTo>
                  <a:lnTo>
                    <a:pt x="3257550" y="9271000"/>
                  </a:lnTo>
                  <a:lnTo>
                    <a:pt x="3257600" y="9258300"/>
                  </a:lnTo>
                  <a:close/>
                </a:path>
                <a:path w="6621780" h="9296400">
                  <a:moveTo>
                    <a:pt x="3295700" y="9258300"/>
                  </a:moveTo>
                  <a:lnTo>
                    <a:pt x="3295650" y="9271000"/>
                  </a:lnTo>
                  <a:lnTo>
                    <a:pt x="3295700" y="9258300"/>
                  </a:lnTo>
                  <a:close/>
                </a:path>
                <a:path w="6621780" h="9296400">
                  <a:moveTo>
                    <a:pt x="3333800" y="9258300"/>
                  </a:moveTo>
                  <a:lnTo>
                    <a:pt x="3333750" y="9271000"/>
                  </a:lnTo>
                  <a:lnTo>
                    <a:pt x="3333800" y="9258300"/>
                  </a:lnTo>
                  <a:close/>
                </a:path>
                <a:path w="6621780" h="9296400">
                  <a:moveTo>
                    <a:pt x="3371900" y="9258300"/>
                  </a:moveTo>
                  <a:lnTo>
                    <a:pt x="3371850" y="9271000"/>
                  </a:lnTo>
                  <a:lnTo>
                    <a:pt x="3371900" y="9258300"/>
                  </a:lnTo>
                  <a:close/>
                </a:path>
                <a:path w="6621780" h="9296400">
                  <a:moveTo>
                    <a:pt x="3410000" y="9258300"/>
                  </a:moveTo>
                  <a:lnTo>
                    <a:pt x="3409950" y="9271000"/>
                  </a:lnTo>
                  <a:lnTo>
                    <a:pt x="3410000" y="9258300"/>
                  </a:lnTo>
                  <a:close/>
                </a:path>
                <a:path w="6621780" h="9296400">
                  <a:moveTo>
                    <a:pt x="3448100" y="9258300"/>
                  </a:moveTo>
                  <a:lnTo>
                    <a:pt x="3448050" y="9271000"/>
                  </a:lnTo>
                  <a:lnTo>
                    <a:pt x="3448100" y="9258300"/>
                  </a:lnTo>
                  <a:close/>
                </a:path>
                <a:path w="6621780" h="9296400">
                  <a:moveTo>
                    <a:pt x="3486200" y="9258300"/>
                  </a:moveTo>
                  <a:lnTo>
                    <a:pt x="3486150" y="9271000"/>
                  </a:lnTo>
                  <a:lnTo>
                    <a:pt x="3486200" y="9258300"/>
                  </a:lnTo>
                  <a:close/>
                </a:path>
                <a:path w="6621780" h="9296400">
                  <a:moveTo>
                    <a:pt x="3524300" y="9258300"/>
                  </a:moveTo>
                  <a:lnTo>
                    <a:pt x="3524250" y="9271000"/>
                  </a:lnTo>
                  <a:lnTo>
                    <a:pt x="3524300" y="9258300"/>
                  </a:lnTo>
                  <a:close/>
                </a:path>
                <a:path w="6621780" h="9296400">
                  <a:moveTo>
                    <a:pt x="3562400" y="9258300"/>
                  </a:moveTo>
                  <a:lnTo>
                    <a:pt x="3562350" y="9271000"/>
                  </a:lnTo>
                  <a:lnTo>
                    <a:pt x="3562400" y="9258300"/>
                  </a:lnTo>
                  <a:close/>
                </a:path>
                <a:path w="6621780" h="9296400">
                  <a:moveTo>
                    <a:pt x="3600500" y="9258300"/>
                  </a:moveTo>
                  <a:lnTo>
                    <a:pt x="3600450" y="9271000"/>
                  </a:lnTo>
                  <a:lnTo>
                    <a:pt x="3600500" y="9258300"/>
                  </a:lnTo>
                  <a:close/>
                </a:path>
                <a:path w="6621780" h="9296400">
                  <a:moveTo>
                    <a:pt x="3638600" y="9258300"/>
                  </a:moveTo>
                  <a:lnTo>
                    <a:pt x="3638550" y="9271000"/>
                  </a:lnTo>
                  <a:lnTo>
                    <a:pt x="3638600" y="9258300"/>
                  </a:lnTo>
                  <a:close/>
                </a:path>
                <a:path w="6621780" h="9296400">
                  <a:moveTo>
                    <a:pt x="3676700" y="9258300"/>
                  </a:moveTo>
                  <a:lnTo>
                    <a:pt x="3676650" y="9271000"/>
                  </a:lnTo>
                  <a:lnTo>
                    <a:pt x="3676700" y="9258300"/>
                  </a:lnTo>
                  <a:close/>
                </a:path>
                <a:path w="6621780" h="9296400">
                  <a:moveTo>
                    <a:pt x="3714800" y="9258300"/>
                  </a:moveTo>
                  <a:lnTo>
                    <a:pt x="3714750" y="9271000"/>
                  </a:lnTo>
                  <a:lnTo>
                    <a:pt x="3714800" y="9258300"/>
                  </a:lnTo>
                  <a:close/>
                </a:path>
                <a:path w="6621780" h="9296400">
                  <a:moveTo>
                    <a:pt x="3752900" y="9258300"/>
                  </a:moveTo>
                  <a:lnTo>
                    <a:pt x="3752850" y="9271000"/>
                  </a:lnTo>
                  <a:lnTo>
                    <a:pt x="3752900" y="9258300"/>
                  </a:lnTo>
                  <a:close/>
                </a:path>
                <a:path w="6621780" h="9296400">
                  <a:moveTo>
                    <a:pt x="3791000" y="9258300"/>
                  </a:moveTo>
                  <a:lnTo>
                    <a:pt x="3790950" y="9271000"/>
                  </a:lnTo>
                  <a:lnTo>
                    <a:pt x="3791000" y="9258300"/>
                  </a:lnTo>
                  <a:close/>
                </a:path>
                <a:path w="6621780" h="9296400">
                  <a:moveTo>
                    <a:pt x="3829100" y="9258300"/>
                  </a:moveTo>
                  <a:lnTo>
                    <a:pt x="3829050" y="9271000"/>
                  </a:lnTo>
                  <a:lnTo>
                    <a:pt x="3829100" y="9258300"/>
                  </a:lnTo>
                  <a:close/>
                </a:path>
                <a:path w="6621780" h="9296400">
                  <a:moveTo>
                    <a:pt x="3867200" y="9258300"/>
                  </a:moveTo>
                  <a:lnTo>
                    <a:pt x="3867150" y="9271000"/>
                  </a:lnTo>
                  <a:lnTo>
                    <a:pt x="3867200" y="9258300"/>
                  </a:lnTo>
                  <a:close/>
                </a:path>
                <a:path w="6621780" h="9296400">
                  <a:moveTo>
                    <a:pt x="3905300" y="9258300"/>
                  </a:moveTo>
                  <a:lnTo>
                    <a:pt x="3905250" y="9271000"/>
                  </a:lnTo>
                  <a:lnTo>
                    <a:pt x="3905300" y="9258300"/>
                  </a:lnTo>
                  <a:close/>
                </a:path>
                <a:path w="6621780" h="9296400">
                  <a:moveTo>
                    <a:pt x="3943400" y="9258300"/>
                  </a:moveTo>
                  <a:lnTo>
                    <a:pt x="3943350" y="9271000"/>
                  </a:lnTo>
                  <a:lnTo>
                    <a:pt x="3943400" y="9258300"/>
                  </a:lnTo>
                  <a:close/>
                </a:path>
                <a:path w="6621780" h="9296400">
                  <a:moveTo>
                    <a:pt x="3981500" y="9258300"/>
                  </a:moveTo>
                  <a:lnTo>
                    <a:pt x="3981450" y="9271000"/>
                  </a:lnTo>
                  <a:lnTo>
                    <a:pt x="3981500" y="9258300"/>
                  </a:lnTo>
                  <a:close/>
                </a:path>
                <a:path w="6621780" h="9296400">
                  <a:moveTo>
                    <a:pt x="4019600" y="9258300"/>
                  </a:moveTo>
                  <a:lnTo>
                    <a:pt x="4019550" y="9271000"/>
                  </a:lnTo>
                  <a:lnTo>
                    <a:pt x="4019600" y="9258300"/>
                  </a:lnTo>
                  <a:close/>
                </a:path>
                <a:path w="6621780" h="9296400">
                  <a:moveTo>
                    <a:pt x="4057700" y="9258300"/>
                  </a:moveTo>
                  <a:lnTo>
                    <a:pt x="4057650" y="9271000"/>
                  </a:lnTo>
                  <a:lnTo>
                    <a:pt x="4057700" y="9258300"/>
                  </a:lnTo>
                  <a:close/>
                </a:path>
                <a:path w="6621780" h="9296400">
                  <a:moveTo>
                    <a:pt x="4095800" y="9258300"/>
                  </a:moveTo>
                  <a:lnTo>
                    <a:pt x="4095750" y="9271000"/>
                  </a:lnTo>
                  <a:lnTo>
                    <a:pt x="4095800" y="9258300"/>
                  </a:lnTo>
                  <a:close/>
                </a:path>
                <a:path w="6621780" h="9296400">
                  <a:moveTo>
                    <a:pt x="4133900" y="9258300"/>
                  </a:moveTo>
                  <a:lnTo>
                    <a:pt x="4133850" y="9271000"/>
                  </a:lnTo>
                  <a:lnTo>
                    <a:pt x="4133900" y="9258300"/>
                  </a:lnTo>
                  <a:close/>
                </a:path>
                <a:path w="6621780" h="9296400">
                  <a:moveTo>
                    <a:pt x="4172000" y="9258300"/>
                  </a:moveTo>
                  <a:lnTo>
                    <a:pt x="4171950" y="9271000"/>
                  </a:lnTo>
                  <a:lnTo>
                    <a:pt x="4172000" y="9258300"/>
                  </a:lnTo>
                  <a:close/>
                </a:path>
                <a:path w="6621780" h="9296400">
                  <a:moveTo>
                    <a:pt x="4210100" y="9258300"/>
                  </a:moveTo>
                  <a:lnTo>
                    <a:pt x="4210050" y="9271000"/>
                  </a:lnTo>
                  <a:lnTo>
                    <a:pt x="4210100" y="9258300"/>
                  </a:lnTo>
                  <a:close/>
                </a:path>
                <a:path w="6621780" h="9296400">
                  <a:moveTo>
                    <a:pt x="4248200" y="9258300"/>
                  </a:moveTo>
                  <a:lnTo>
                    <a:pt x="4248150" y="9271000"/>
                  </a:lnTo>
                  <a:lnTo>
                    <a:pt x="4248200" y="9258300"/>
                  </a:lnTo>
                  <a:close/>
                </a:path>
                <a:path w="6621780" h="9296400">
                  <a:moveTo>
                    <a:pt x="4286300" y="9258300"/>
                  </a:moveTo>
                  <a:lnTo>
                    <a:pt x="4286250" y="9271000"/>
                  </a:lnTo>
                  <a:lnTo>
                    <a:pt x="4286300" y="9258300"/>
                  </a:lnTo>
                  <a:close/>
                </a:path>
                <a:path w="6621780" h="9296400">
                  <a:moveTo>
                    <a:pt x="4324400" y="9258300"/>
                  </a:moveTo>
                  <a:lnTo>
                    <a:pt x="4324350" y="9271000"/>
                  </a:lnTo>
                  <a:lnTo>
                    <a:pt x="4324400" y="9258300"/>
                  </a:lnTo>
                  <a:close/>
                </a:path>
                <a:path w="6621780" h="9296400">
                  <a:moveTo>
                    <a:pt x="4362500" y="9258300"/>
                  </a:moveTo>
                  <a:lnTo>
                    <a:pt x="4362450" y="9271000"/>
                  </a:lnTo>
                  <a:lnTo>
                    <a:pt x="4362500" y="9258300"/>
                  </a:lnTo>
                  <a:close/>
                </a:path>
                <a:path w="6621780" h="9296400">
                  <a:moveTo>
                    <a:pt x="4400600" y="9258300"/>
                  </a:moveTo>
                  <a:lnTo>
                    <a:pt x="4400550" y="9271000"/>
                  </a:lnTo>
                  <a:lnTo>
                    <a:pt x="4400600" y="9258300"/>
                  </a:lnTo>
                  <a:close/>
                </a:path>
                <a:path w="6621780" h="9296400">
                  <a:moveTo>
                    <a:pt x="4438700" y="9258300"/>
                  </a:moveTo>
                  <a:lnTo>
                    <a:pt x="4438650" y="9271000"/>
                  </a:lnTo>
                  <a:lnTo>
                    <a:pt x="4438700" y="9258300"/>
                  </a:lnTo>
                  <a:close/>
                </a:path>
                <a:path w="6621780" h="9296400">
                  <a:moveTo>
                    <a:pt x="4476800" y="9258300"/>
                  </a:moveTo>
                  <a:lnTo>
                    <a:pt x="4476750" y="9271000"/>
                  </a:lnTo>
                  <a:lnTo>
                    <a:pt x="4476800" y="9258300"/>
                  </a:lnTo>
                  <a:close/>
                </a:path>
                <a:path w="6621780" h="9296400">
                  <a:moveTo>
                    <a:pt x="4514900" y="9258300"/>
                  </a:moveTo>
                  <a:lnTo>
                    <a:pt x="4514850" y="9271000"/>
                  </a:lnTo>
                  <a:lnTo>
                    <a:pt x="4514900" y="9258300"/>
                  </a:lnTo>
                  <a:close/>
                </a:path>
                <a:path w="6621780" h="9296400">
                  <a:moveTo>
                    <a:pt x="4553000" y="9258300"/>
                  </a:moveTo>
                  <a:lnTo>
                    <a:pt x="4552950" y="9271000"/>
                  </a:lnTo>
                  <a:lnTo>
                    <a:pt x="4553000" y="9258300"/>
                  </a:lnTo>
                  <a:close/>
                </a:path>
                <a:path w="6621780" h="9296400">
                  <a:moveTo>
                    <a:pt x="4591100" y="9258300"/>
                  </a:moveTo>
                  <a:lnTo>
                    <a:pt x="4591050" y="9271000"/>
                  </a:lnTo>
                  <a:lnTo>
                    <a:pt x="4591100" y="9258300"/>
                  </a:lnTo>
                  <a:close/>
                </a:path>
                <a:path w="6621780" h="9296400">
                  <a:moveTo>
                    <a:pt x="4629200" y="9258300"/>
                  </a:moveTo>
                  <a:lnTo>
                    <a:pt x="4629150" y="9271000"/>
                  </a:lnTo>
                  <a:lnTo>
                    <a:pt x="4629200" y="9258300"/>
                  </a:lnTo>
                  <a:close/>
                </a:path>
                <a:path w="6621780" h="9296400">
                  <a:moveTo>
                    <a:pt x="4667300" y="9258300"/>
                  </a:moveTo>
                  <a:lnTo>
                    <a:pt x="4667250" y="9271000"/>
                  </a:lnTo>
                  <a:lnTo>
                    <a:pt x="4667300" y="9258300"/>
                  </a:lnTo>
                  <a:close/>
                </a:path>
                <a:path w="6621780" h="9296400">
                  <a:moveTo>
                    <a:pt x="4705400" y="9258300"/>
                  </a:moveTo>
                  <a:lnTo>
                    <a:pt x="4705350" y="9271000"/>
                  </a:lnTo>
                  <a:lnTo>
                    <a:pt x="4705400" y="9258300"/>
                  </a:lnTo>
                  <a:close/>
                </a:path>
                <a:path w="6621780" h="9296400">
                  <a:moveTo>
                    <a:pt x="4743500" y="9258300"/>
                  </a:moveTo>
                  <a:lnTo>
                    <a:pt x="4743450" y="9271000"/>
                  </a:lnTo>
                  <a:lnTo>
                    <a:pt x="4743500" y="9258300"/>
                  </a:lnTo>
                  <a:close/>
                </a:path>
                <a:path w="6621780" h="9296400">
                  <a:moveTo>
                    <a:pt x="4781600" y="9258300"/>
                  </a:moveTo>
                  <a:lnTo>
                    <a:pt x="4781550" y="9271000"/>
                  </a:lnTo>
                  <a:lnTo>
                    <a:pt x="4781600" y="9258300"/>
                  </a:lnTo>
                  <a:close/>
                </a:path>
                <a:path w="6621780" h="9296400">
                  <a:moveTo>
                    <a:pt x="4819700" y="9258300"/>
                  </a:moveTo>
                  <a:lnTo>
                    <a:pt x="4819650" y="9271000"/>
                  </a:lnTo>
                  <a:lnTo>
                    <a:pt x="4819700" y="9258300"/>
                  </a:lnTo>
                  <a:close/>
                </a:path>
                <a:path w="6621780" h="9296400">
                  <a:moveTo>
                    <a:pt x="4857800" y="9258300"/>
                  </a:moveTo>
                  <a:lnTo>
                    <a:pt x="4857750" y="9271000"/>
                  </a:lnTo>
                  <a:lnTo>
                    <a:pt x="4857800" y="9258300"/>
                  </a:lnTo>
                  <a:close/>
                </a:path>
                <a:path w="6621780" h="9296400">
                  <a:moveTo>
                    <a:pt x="4895900" y="9258300"/>
                  </a:moveTo>
                  <a:lnTo>
                    <a:pt x="4895850" y="9271000"/>
                  </a:lnTo>
                  <a:lnTo>
                    <a:pt x="4895900" y="9258300"/>
                  </a:lnTo>
                  <a:close/>
                </a:path>
                <a:path w="6621780" h="9296400">
                  <a:moveTo>
                    <a:pt x="4934000" y="9258300"/>
                  </a:moveTo>
                  <a:lnTo>
                    <a:pt x="4933950" y="9271000"/>
                  </a:lnTo>
                  <a:lnTo>
                    <a:pt x="4934000" y="9258300"/>
                  </a:lnTo>
                  <a:close/>
                </a:path>
                <a:path w="6621780" h="9296400">
                  <a:moveTo>
                    <a:pt x="4972100" y="9258300"/>
                  </a:moveTo>
                  <a:lnTo>
                    <a:pt x="4972050" y="9271000"/>
                  </a:lnTo>
                  <a:lnTo>
                    <a:pt x="4972100" y="9258300"/>
                  </a:lnTo>
                  <a:close/>
                </a:path>
                <a:path w="6621780" h="9296400">
                  <a:moveTo>
                    <a:pt x="5010200" y="9258300"/>
                  </a:moveTo>
                  <a:lnTo>
                    <a:pt x="5010150" y="9271000"/>
                  </a:lnTo>
                  <a:lnTo>
                    <a:pt x="5010200" y="9258300"/>
                  </a:lnTo>
                  <a:close/>
                </a:path>
                <a:path w="6621780" h="9296400">
                  <a:moveTo>
                    <a:pt x="5048300" y="9258300"/>
                  </a:moveTo>
                  <a:lnTo>
                    <a:pt x="5048250" y="9271000"/>
                  </a:lnTo>
                  <a:lnTo>
                    <a:pt x="5048300" y="9258300"/>
                  </a:lnTo>
                  <a:close/>
                </a:path>
                <a:path w="6621780" h="9296400">
                  <a:moveTo>
                    <a:pt x="5086400" y="9258300"/>
                  </a:moveTo>
                  <a:lnTo>
                    <a:pt x="5086350" y="9271000"/>
                  </a:lnTo>
                  <a:lnTo>
                    <a:pt x="5086400" y="9258300"/>
                  </a:lnTo>
                  <a:close/>
                </a:path>
                <a:path w="6621780" h="9296400">
                  <a:moveTo>
                    <a:pt x="5124500" y="9258300"/>
                  </a:moveTo>
                  <a:lnTo>
                    <a:pt x="5124450" y="9271000"/>
                  </a:lnTo>
                  <a:lnTo>
                    <a:pt x="5124500" y="9258300"/>
                  </a:lnTo>
                  <a:close/>
                </a:path>
                <a:path w="6621780" h="9296400">
                  <a:moveTo>
                    <a:pt x="5162600" y="9258300"/>
                  </a:moveTo>
                  <a:lnTo>
                    <a:pt x="5162550" y="9271000"/>
                  </a:lnTo>
                  <a:lnTo>
                    <a:pt x="5162600" y="9258300"/>
                  </a:lnTo>
                  <a:close/>
                </a:path>
                <a:path w="6621780" h="9296400">
                  <a:moveTo>
                    <a:pt x="5200700" y="9258300"/>
                  </a:moveTo>
                  <a:lnTo>
                    <a:pt x="5200650" y="9271000"/>
                  </a:lnTo>
                  <a:lnTo>
                    <a:pt x="5200700" y="9258300"/>
                  </a:lnTo>
                  <a:close/>
                </a:path>
                <a:path w="6621780" h="9296400">
                  <a:moveTo>
                    <a:pt x="5238800" y="9258300"/>
                  </a:moveTo>
                  <a:lnTo>
                    <a:pt x="5238750" y="9271000"/>
                  </a:lnTo>
                  <a:lnTo>
                    <a:pt x="5238800" y="9258300"/>
                  </a:lnTo>
                  <a:close/>
                </a:path>
                <a:path w="6621780" h="9296400">
                  <a:moveTo>
                    <a:pt x="5276900" y="9258300"/>
                  </a:moveTo>
                  <a:lnTo>
                    <a:pt x="5276850" y="9271000"/>
                  </a:lnTo>
                  <a:lnTo>
                    <a:pt x="5276900" y="9258300"/>
                  </a:lnTo>
                  <a:close/>
                </a:path>
                <a:path w="6621780" h="9296400">
                  <a:moveTo>
                    <a:pt x="5315000" y="9258300"/>
                  </a:moveTo>
                  <a:lnTo>
                    <a:pt x="5314950" y="9271000"/>
                  </a:lnTo>
                  <a:lnTo>
                    <a:pt x="5315000" y="9258300"/>
                  </a:lnTo>
                  <a:close/>
                </a:path>
                <a:path w="6621780" h="9296400">
                  <a:moveTo>
                    <a:pt x="5353100" y="9258300"/>
                  </a:moveTo>
                  <a:lnTo>
                    <a:pt x="5353050" y="9271000"/>
                  </a:lnTo>
                  <a:lnTo>
                    <a:pt x="5353100" y="9258300"/>
                  </a:lnTo>
                  <a:close/>
                </a:path>
                <a:path w="6621780" h="9296400">
                  <a:moveTo>
                    <a:pt x="5391200" y="9258300"/>
                  </a:moveTo>
                  <a:lnTo>
                    <a:pt x="5391150" y="9271000"/>
                  </a:lnTo>
                  <a:lnTo>
                    <a:pt x="5391200" y="9258300"/>
                  </a:lnTo>
                  <a:close/>
                </a:path>
                <a:path w="6621780" h="9296400">
                  <a:moveTo>
                    <a:pt x="5429300" y="9258300"/>
                  </a:moveTo>
                  <a:lnTo>
                    <a:pt x="5429250" y="9271000"/>
                  </a:lnTo>
                  <a:lnTo>
                    <a:pt x="5429300" y="9258300"/>
                  </a:lnTo>
                  <a:close/>
                </a:path>
                <a:path w="6621780" h="9296400">
                  <a:moveTo>
                    <a:pt x="5467400" y="9258300"/>
                  </a:moveTo>
                  <a:lnTo>
                    <a:pt x="5467350" y="9271000"/>
                  </a:lnTo>
                  <a:lnTo>
                    <a:pt x="5467400" y="9258300"/>
                  </a:lnTo>
                  <a:close/>
                </a:path>
                <a:path w="6621780" h="9296400">
                  <a:moveTo>
                    <a:pt x="5505500" y="9258300"/>
                  </a:moveTo>
                  <a:lnTo>
                    <a:pt x="5505450" y="9271000"/>
                  </a:lnTo>
                  <a:lnTo>
                    <a:pt x="5505500" y="9258300"/>
                  </a:lnTo>
                  <a:close/>
                </a:path>
                <a:path w="6621780" h="9296400">
                  <a:moveTo>
                    <a:pt x="5543600" y="9258300"/>
                  </a:moveTo>
                  <a:lnTo>
                    <a:pt x="5543550" y="9271000"/>
                  </a:lnTo>
                  <a:lnTo>
                    <a:pt x="5543600" y="9258300"/>
                  </a:lnTo>
                  <a:close/>
                </a:path>
                <a:path w="6621780" h="9296400">
                  <a:moveTo>
                    <a:pt x="5581700" y="9258300"/>
                  </a:moveTo>
                  <a:lnTo>
                    <a:pt x="5581650" y="9271000"/>
                  </a:lnTo>
                  <a:lnTo>
                    <a:pt x="5581700" y="9258300"/>
                  </a:lnTo>
                  <a:close/>
                </a:path>
                <a:path w="6621780" h="9296400">
                  <a:moveTo>
                    <a:pt x="5619800" y="9258300"/>
                  </a:moveTo>
                  <a:lnTo>
                    <a:pt x="5619750" y="9271000"/>
                  </a:lnTo>
                  <a:lnTo>
                    <a:pt x="5619800" y="9258300"/>
                  </a:lnTo>
                  <a:close/>
                </a:path>
                <a:path w="6621780" h="9296400">
                  <a:moveTo>
                    <a:pt x="5657900" y="9258300"/>
                  </a:moveTo>
                  <a:lnTo>
                    <a:pt x="5657850" y="9271000"/>
                  </a:lnTo>
                  <a:lnTo>
                    <a:pt x="5657900" y="9258300"/>
                  </a:lnTo>
                  <a:close/>
                </a:path>
                <a:path w="6621780" h="9296400">
                  <a:moveTo>
                    <a:pt x="5696000" y="9258300"/>
                  </a:moveTo>
                  <a:lnTo>
                    <a:pt x="5695950" y="9271000"/>
                  </a:lnTo>
                  <a:lnTo>
                    <a:pt x="5696000" y="9258300"/>
                  </a:lnTo>
                  <a:close/>
                </a:path>
                <a:path w="6621780" h="9296400">
                  <a:moveTo>
                    <a:pt x="5734100" y="9258300"/>
                  </a:moveTo>
                  <a:lnTo>
                    <a:pt x="5734050" y="9271000"/>
                  </a:lnTo>
                  <a:lnTo>
                    <a:pt x="5734100" y="9258300"/>
                  </a:lnTo>
                  <a:close/>
                </a:path>
                <a:path w="6621780" h="9296400">
                  <a:moveTo>
                    <a:pt x="5772200" y="9258300"/>
                  </a:moveTo>
                  <a:lnTo>
                    <a:pt x="5772150" y="9271000"/>
                  </a:lnTo>
                  <a:lnTo>
                    <a:pt x="5772200" y="9258300"/>
                  </a:lnTo>
                  <a:close/>
                </a:path>
                <a:path w="6621780" h="9296400">
                  <a:moveTo>
                    <a:pt x="5810300" y="9258300"/>
                  </a:moveTo>
                  <a:lnTo>
                    <a:pt x="5810250" y="9271000"/>
                  </a:lnTo>
                  <a:lnTo>
                    <a:pt x="5810300" y="9258300"/>
                  </a:lnTo>
                  <a:close/>
                </a:path>
                <a:path w="6621780" h="9296400">
                  <a:moveTo>
                    <a:pt x="5848400" y="9258300"/>
                  </a:moveTo>
                  <a:lnTo>
                    <a:pt x="5848350" y="9271000"/>
                  </a:lnTo>
                  <a:lnTo>
                    <a:pt x="5848400" y="9258300"/>
                  </a:lnTo>
                  <a:close/>
                </a:path>
                <a:path w="6621780" h="9296400">
                  <a:moveTo>
                    <a:pt x="5886500" y="9258300"/>
                  </a:moveTo>
                  <a:lnTo>
                    <a:pt x="5886450" y="9271000"/>
                  </a:lnTo>
                  <a:lnTo>
                    <a:pt x="5886500" y="9258300"/>
                  </a:lnTo>
                  <a:close/>
                </a:path>
                <a:path w="6621780" h="9296400">
                  <a:moveTo>
                    <a:pt x="5924600" y="9258300"/>
                  </a:moveTo>
                  <a:lnTo>
                    <a:pt x="5924550" y="9271000"/>
                  </a:lnTo>
                  <a:lnTo>
                    <a:pt x="5924600" y="9258300"/>
                  </a:lnTo>
                  <a:close/>
                </a:path>
                <a:path w="6621780" h="9296400">
                  <a:moveTo>
                    <a:pt x="5962700" y="9258300"/>
                  </a:moveTo>
                  <a:lnTo>
                    <a:pt x="5962650" y="9271000"/>
                  </a:lnTo>
                  <a:lnTo>
                    <a:pt x="5962700" y="9258300"/>
                  </a:lnTo>
                  <a:close/>
                </a:path>
                <a:path w="6621780" h="9296400">
                  <a:moveTo>
                    <a:pt x="6000800" y="9258300"/>
                  </a:moveTo>
                  <a:lnTo>
                    <a:pt x="6000750" y="9271000"/>
                  </a:lnTo>
                  <a:lnTo>
                    <a:pt x="6000800" y="9258300"/>
                  </a:lnTo>
                  <a:close/>
                </a:path>
                <a:path w="6621780" h="9296400">
                  <a:moveTo>
                    <a:pt x="6038900" y="9258300"/>
                  </a:moveTo>
                  <a:lnTo>
                    <a:pt x="6038850" y="9271000"/>
                  </a:lnTo>
                  <a:lnTo>
                    <a:pt x="6038900" y="9258300"/>
                  </a:lnTo>
                  <a:close/>
                </a:path>
                <a:path w="6621780" h="9296400">
                  <a:moveTo>
                    <a:pt x="6077000" y="9258300"/>
                  </a:moveTo>
                  <a:lnTo>
                    <a:pt x="6076950" y="9271000"/>
                  </a:lnTo>
                  <a:lnTo>
                    <a:pt x="6077000" y="9258300"/>
                  </a:lnTo>
                  <a:close/>
                </a:path>
                <a:path w="6621780" h="9296400">
                  <a:moveTo>
                    <a:pt x="6115100" y="9258300"/>
                  </a:moveTo>
                  <a:lnTo>
                    <a:pt x="6115050" y="9271000"/>
                  </a:lnTo>
                  <a:lnTo>
                    <a:pt x="6115100" y="9258300"/>
                  </a:lnTo>
                  <a:close/>
                </a:path>
                <a:path w="6621780" h="9296400">
                  <a:moveTo>
                    <a:pt x="6153200" y="9258300"/>
                  </a:moveTo>
                  <a:lnTo>
                    <a:pt x="6153150" y="9271000"/>
                  </a:lnTo>
                  <a:lnTo>
                    <a:pt x="6153200" y="9258300"/>
                  </a:lnTo>
                  <a:close/>
                </a:path>
                <a:path w="6621780" h="9296400">
                  <a:moveTo>
                    <a:pt x="6191300" y="9258300"/>
                  </a:moveTo>
                  <a:lnTo>
                    <a:pt x="6191250" y="9271000"/>
                  </a:lnTo>
                  <a:lnTo>
                    <a:pt x="6191300" y="9258300"/>
                  </a:lnTo>
                  <a:close/>
                </a:path>
                <a:path w="6621780" h="9296400">
                  <a:moveTo>
                    <a:pt x="6229400" y="9258300"/>
                  </a:moveTo>
                  <a:lnTo>
                    <a:pt x="6229350" y="9271000"/>
                  </a:lnTo>
                  <a:lnTo>
                    <a:pt x="6229400" y="9258300"/>
                  </a:lnTo>
                  <a:close/>
                </a:path>
                <a:path w="6621780" h="9296400">
                  <a:moveTo>
                    <a:pt x="6267500" y="9258300"/>
                  </a:moveTo>
                  <a:lnTo>
                    <a:pt x="6267450" y="9271000"/>
                  </a:lnTo>
                  <a:lnTo>
                    <a:pt x="6267500" y="9258300"/>
                  </a:lnTo>
                  <a:close/>
                </a:path>
                <a:path w="6621780" h="9296400">
                  <a:moveTo>
                    <a:pt x="6305600" y="9258300"/>
                  </a:moveTo>
                  <a:lnTo>
                    <a:pt x="6305550" y="9271000"/>
                  </a:lnTo>
                  <a:lnTo>
                    <a:pt x="6305600" y="9258300"/>
                  </a:lnTo>
                  <a:close/>
                </a:path>
                <a:path w="6621780" h="9296400">
                  <a:moveTo>
                    <a:pt x="6343700" y="9258300"/>
                  </a:moveTo>
                  <a:lnTo>
                    <a:pt x="6343650" y="9271000"/>
                  </a:lnTo>
                  <a:lnTo>
                    <a:pt x="6343700" y="9258300"/>
                  </a:lnTo>
                  <a:close/>
                </a:path>
                <a:path w="6621780" h="9296400">
                  <a:moveTo>
                    <a:pt x="6381800" y="9258300"/>
                  </a:moveTo>
                  <a:lnTo>
                    <a:pt x="6381750" y="9271000"/>
                  </a:lnTo>
                  <a:lnTo>
                    <a:pt x="6381800" y="9258300"/>
                  </a:lnTo>
                  <a:close/>
                </a:path>
                <a:path w="6621780" h="9296400">
                  <a:moveTo>
                    <a:pt x="6419900" y="9258300"/>
                  </a:moveTo>
                  <a:lnTo>
                    <a:pt x="6419850" y="9271000"/>
                  </a:lnTo>
                  <a:lnTo>
                    <a:pt x="6419900" y="9258300"/>
                  </a:lnTo>
                  <a:close/>
                </a:path>
                <a:path w="6621780" h="9296400">
                  <a:moveTo>
                    <a:pt x="6458000" y="9258300"/>
                  </a:moveTo>
                  <a:lnTo>
                    <a:pt x="6457950" y="9271000"/>
                  </a:lnTo>
                  <a:lnTo>
                    <a:pt x="6458000" y="9258300"/>
                  </a:lnTo>
                  <a:close/>
                </a:path>
                <a:path w="6621780" h="9296400">
                  <a:moveTo>
                    <a:pt x="6496100" y="9258300"/>
                  </a:moveTo>
                  <a:lnTo>
                    <a:pt x="6496050" y="9271000"/>
                  </a:lnTo>
                  <a:lnTo>
                    <a:pt x="6496100" y="9258300"/>
                  </a:lnTo>
                  <a:close/>
                </a:path>
                <a:path w="6621780" h="9296400">
                  <a:moveTo>
                    <a:pt x="6534200" y="9258300"/>
                  </a:moveTo>
                  <a:lnTo>
                    <a:pt x="6534150" y="9271000"/>
                  </a:lnTo>
                  <a:lnTo>
                    <a:pt x="6534200" y="9258300"/>
                  </a:lnTo>
                  <a:close/>
                </a:path>
                <a:path w="6621780" h="9296400">
                  <a:moveTo>
                    <a:pt x="6572300" y="9258300"/>
                  </a:moveTo>
                  <a:lnTo>
                    <a:pt x="6572250" y="9271000"/>
                  </a:lnTo>
                  <a:lnTo>
                    <a:pt x="6572300" y="9258300"/>
                  </a:lnTo>
                  <a:close/>
                </a:path>
                <a:path w="6621780" h="9296400">
                  <a:moveTo>
                    <a:pt x="6616198" y="9258300"/>
                  </a:moveTo>
                  <a:lnTo>
                    <a:pt x="6589261" y="9258300"/>
                  </a:lnTo>
                  <a:lnTo>
                    <a:pt x="6585177" y="9271000"/>
                  </a:lnTo>
                  <a:lnTo>
                    <a:pt x="6620282" y="9271000"/>
                  </a:lnTo>
                  <a:lnTo>
                    <a:pt x="6616198" y="9258300"/>
                  </a:lnTo>
                  <a:close/>
                </a:path>
                <a:path w="6621780" h="9296400">
                  <a:moveTo>
                    <a:pt x="19100" y="9258300"/>
                  </a:moveTo>
                  <a:lnTo>
                    <a:pt x="19100" y="9270912"/>
                  </a:lnTo>
                  <a:lnTo>
                    <a:pt x="22781" y="9264606"/>
                  </a:lnTo>
                  <a:lnTo>
                    <a:pt x="19100" y="9258300"/>
                  </a:lnTo>
                  <a:close/>
                </a:path>
                <a:path w="6621780" h="9296400">
                  <a:moveTo>
                    <a:pt x="19050" y="9258300"/>
                  </a:moveTo>
                  <a:lnTo>
                    <a:pt x="11637" y="9258300"/>
                  </a:lnTo>
                  <a:lnTo>
                    <a:pt x="15343" y="9264650"/>
                  </a:lnTo>
                  <a:lnTo>
                    <a:pt x="19050" y="9258300"/>
                  </a:lnTo>
                  <a:close/>
                </a:path>
                <a:path w="6621780" h="9296400">
                  <a:moveTo>
                    <a:pt x="26462" y="9258300"/>
                  </a:moveTo>
                  <a:lnTo>
                    <a:pt x="19100" y="9258300"/>
                  </a:lnTo>
                  <a:lnTo>
                    <a:pt x="22781" y="9264606"/>
                  </a:lnTo>
                  <a:lnTo>
                    <a:pt x="26462" y="9258300"/>
                  </a:lnTo>
                  <a:close/>
                </a:path>
                <a:path w="6621780" h="9296400">
                  <a:moveTo>
                    <a:pt x="36602" y="9232900"/>
                  </a:moveTo>
                  <a:lnTo>
                    <a:pt x="1497" y="9232900"/>
                  </a:lnTo>
                  <a:lnTo>
                    <a:pt x="0" y="9245600"/>
                  </a:lnTo>
                  <a:lnTo>
                    <a:pt x="1497" y="9258300"/>
                  </a:lnTo>
                  <a:lnTo>
                    <a:pt x="36602" y="9258300"/>
                  </a:lnTo>
                  <a:lnTo>
                    <a:pt x="38100" y="9245600"/>
                  </a:lnTo>
                  <a:lnTo>
                    <a:pt x="36602" y="9232900"/>
                  </a:lnTo>
                  <a:close/>
                </a:path>
                <a:path w="6621780" h="9296400">
                  <a:moveTo>
                    <a:pt x="6616198" y="9245600"/>
                  </a:moveTo>
                  <a:lnTo>
                    <a:pt x="6589261" y="9245600"/>
                  </a:lnTo>
                  <a:lnTo>
                    <a:pt x="6595317" y="9258300"/>
                  </a:lnTo>
                  <a:lnTo>
                    <a:pt x="6610142" y="9258300"/>
                  </a:lnTo>
                  <a:lnTo>
                    <a:pt x="6616198" y="9245600"/>
                  </a:lnTo>
                  <a:close/>
                </a:path>
                <a:path w="6621780" h="9296400">
                  <a:moveTo>
                    <a:pt x="6621780" y="9232900"/>
                  </a:moveTo>
                  <a:lnTo>
                    <a:pt x="6583680" y="9232900"/>
                  </a:lnTo>
                  <a:lnTo>
                    <a:pt x="6585177" y="9245600"/>
                  </a:lnTo>
                  <a:lnTo>
                    <a:pt x="6620282" y="9245600"/>
                  </a:lnTo>
                  <a:lnTo>
                    <a:pt x="6621780" y="9232900"/>
                  </a:lnTo>
                  <a:close/>
                </a:path>
                <a:path w="6621780" h="9296400">
                  <a:moveTo>
                    <a:pt x="15343" y="9226550"/>
                  </a:moveTo>
                  <a:lnTo>
                    <a:pt x="11637" y="9232900"/>
                  </a:lnTo>
                  <a:lnTo>
                    <a:pt x="19050" y="9232900"/>
                  </a:lnTo>
                  <a:lnTo>
                    <a:pt x="15343" y="9226550"/>
                  </a:lnTo>
                  <a:close/>
                </a:path>
                <a:path w="6621780" h="9296400">
                  <a:moveTo>
                    <a:pt x="19050" y="9220200"/>
                  </a:moveTo>
                  <a:lnTo>
                    <a:pt x="15343" y="9226550"/>
                  </a:lnTo>
                  <a:lnTo>
                    <a:pt x="19050" y="9232900"/>
                  </a:lnTo>
                  <a:lnTo>
                    <a:pt x="22756" y="9226550"/>
                  </a:lnTo>
                  <a:lnTo>
                    <a:pt x="19050" y="9220200"/>
                  </a:lnTo>
                  <a:close/>
                </a:path>
                <a:path w="6621780" h="9296400">
                  <a:moveTo>
                    <a:pt x="22756" y="9226550"/>
                  </a:moveTo>
                  <a:lnTo>
                    <a:pt x="19050" y="9232900"/>
                  </a:lnTo>
                  <a:lnTo>
                    <a:pt x="26462" y="9232900"/>
                  </a:lnTo>
                  <a:lnTo>
                    <a:pt x="22756" y="9226550"/>
                  </a:lnTo>
                  <a:close/>
                </a:path>
                <a:path w="6621780" h="9296400">
                  <a:moveTo>
                    <a:pt x="6616198" y="9220200"/>
                  </a:moveTo>
                  <a:lnTo>
                    <a:pt x="6589261" y="9220200"/>
                  </a:lnTo>
                  <a:lnTo>
                    <a:pt x="6585177" y="9232900"/>
                  </a:lnTo>
                  <a:lnTo>
                    <a:pt x="6620282" y="9232900"/>
                  </a:lnTo>
                  <a:lnTo>
                    <a:pt x="6616198" y="9220200"/>
                  </a:lnTo>
                  <a:close/>
                </a:path>
                <a:path w="6621780" h="9296400">
                  <a:moveTo>
                    <a:pt x="19050" y="9220200"/>
                  </a:moveTo>
                  <a:lnTo>
                    <a:pt x="11637" y="9220200"/>
                  </a:lnTo>
                  <a:lnTo>
                    <a:pt x="15343" y="9226550"/>
                  </a:lnTo>
                  <a:lnTo>
                    <a:pt x="19050" y="9220200"/>
                  </a:lnTo>
                  <a:close/>
                </a:path>
                <a:path w="6621780" h="9296400">
                  <a:moveTo>
                    <a:pt x="26462" y="9220200"/>
                  </a:moveTo>
                  <a:lnTo>
                    <a:pt x="19050" y="9220200"/>
                  </a:lnTo>
                  <a:lnTo>
                    <a:pt x="22756" y="9226550"/>
                  </a:lnTo>
                  <a:lnTo>
                    <a:pt x="26462" y="9220200"/>
                  </a:lnTo>
                  <a:close/>
                </a:path>
                <a:path w="6621780" h="9296400">
                  <a:moveTo>
                    <a:pt x="36602" y="9194800"/>
                  </a:moveTo>
                  <a:lnTo>
                    <a:pt x="1497" y="9194800"/>
                  </a:lnTo>
                  <a:lnTo>
                    <a:pt x="0" y="9207500"/>
                  </a:lnTo>
                  <a:lnTo>
                    <a:pt x="1497" y="9220200"/>
                  </a:lnTo>
                  <a:lnTo>
                    <a:pt x="36602" y="9220200"/>
                  </a:lnTo>
                  <a:lnTo>
                    <a:pt x="38100" y="9207500"/>
                  </a:lnTo>
                  <a:lnTo>
                    <a:pt x="36602" y="9194800"/>
                  </a:lnTo>
                  <a:close/>
                </a:path>
                <a:path w="6621780" h="9296400">
                  <a:moveTo>
                    <a:pt x="6616198" y="9207500"/>
                  </a:moveTo>
                  <a:lnTo>
                    <a:pt x="6589261" y="9207500"/>
                  </a:lnTo>
                  <a:lnTo>
                    <a:pt x="6595317" y="9220200"/>
                  </a:lnTo>
                  <a:lnTo>
                    <a:pt x="6610142" y="9220200"/>
                  </a:lnTo>
                  <a:lnTo>
                    <a:pt x="6616198" y="9207500"/>
                  </a:lnTo>
                  <a:close/>
                </a:path>
                <a:path w="6621780" h="9296400">
                  <a:moveTo>
                    <a:pt x="6621780" y="9194800"/>
                  </a:moveTo>
                  <a:lnTo>
                    <a:pt x="6583680" y="9194800"/>
                  </a:lnTo>
                  <a:lnTo>
                    <a:pt x="6585177" y="9207500"/>
                  </a:lnTo>
                  <a:lnTo>
                    <a:pt x="6620282" y="9207500"/>
                  </a:lnTo>
                  <a:lnTo>
                    <a:pt x="6621780" y="9194800"/>
                  </a:lnTo>
                  <a:close/>
                </a:path>
                <a:path w="6621780" h="9296400">
                  <a:moveTo>
                    <a:pt x="15343" y="9188450"/>
                  </a:moveTo>
                  <a:lnTo>
                    <a:pt x="11637" y="9194800"/>
                  </a:lnTo>
                  <a:lnTo>
                    <a:pt x="19050" y="9194800"/>
                  </a:lnTo>
                  <a:lnTo>
                    <a:pt x="15343" y="9188450"/>
                  </a:lnTo>
                  <a:close/>
                </a:path>
                <a:path w="6621780" h="9296400">
                  <a:moveTo>
                    <a:pt x="19050" y="9182100"/>
                  </a:moveTo>
                  <a:lnTo>
                    <a:pt x="15343" y="9188450"/>
                  </a:lnTo>
                  <a:lnTo>
                    <a:pt x="19050" y="9194800"/>
                  </a:lnTo>
                  <a:lnTo>
                    <a:pt x="22756" y="9188450"/>
                  </a:lnTo>
                  <a:lnTo>
                    <a:pt x="19050" y="9182100"/>
                  </a:lnTo>
                  <a:close/>
                </a:path>
                <a:path w="6621780" h="9296400">
                  <a:moveTo>
                    <a:pt x="22756" y="9188450"/>
                  </a:moveTo>
                  <a:lnTo>
                    <a:pt x="19050" y="9194800"/>
                  </a:lnTo>
                  <a:lnTo>
                    <a:pt x="26462" y="9194800"/>
                  </a:lnTo>
                  <a:lnTo>
                    <a:pt x="22756" y="9188450"/>
                  </a:lnTo>
                  <a:close/>
                </a:path>
                <a:path w="6621780" h="9296400">
                  <a:moveTo>
                    <a:pt x="6616198" y="9182100"/>
                  </a:moveTo>
                  <a:lnTo>
                    <a:pt x="6589261" y="9182100"/>
                  </a:lnTo>
                  <a:lnTo>
                    <a:pt x="6585177" y="9194800"/>
                  </a:lnTo>
                  <a:lnTo>
                    <a:pt x="6620282" y="9194800"/>
                  </a:lnTo>
                  <a:lnTo>
                    <a:pt x="6616198" y="9182100"/>
                  </a:lnTo>
                  <a:close/>
                </a:path>
                <a:path w="6621780" h="9296400">
                  <a:moveTo>
                    <a:pt x="19050" y="9182100"/>
                  </a:moveTo>
                  <a:lnTo>
                    <a:pt x="11637" y="9182100"/>
                  </a:lnTo>
                  <a:lnTo>
                    <a:pt x="15343" y="9188450"/>
                  </a:lnTo>
                  <a:lnTo>
                    <a:pt x="19050" y="9182100"/>
                  </a:lnTo>
                  <a:close/>
                </a:path>
                <a:path w="6621780" h="9296400">
                  <a:moveTo>
                    <a:pt x="26462" y="9182100"/>
                  </a:moveTo>
                  <a:lnTo>
                    <a:pt x="19050" y="9182100"/>
                  </a:lnTo>
                  <a:lnTo>
                    <a:pt x="22756" y="9188450"/>
                  </a:lnTo>
                  <a:lnTo>
                    <a:pt x="26462" y="9182100"/>
                  </a:lnTo>
                  <a:close/>
                </a:path>
                <a:path w="6621780" h="9296400">
                  <a:moveTo>
                    <a:pt x="36602" y="9156700"/>
                  </a:moveTo>
                  <a:lnTo>
                    <a:pt x="1497" y="9156700"/>
                  </a:lnTo>
                  <a:lnTo>
                    <a:pt x="0" y="9169400"/>
                  </a:lnTo>
                  <a:lnTo>
                    <a:pt x="1497" y="9182100"/>
                  </a:lnTo>
                  <a:lnTo>
                    <a:pt x="36602" y="9182100"/>
                  </a:lnTo>
                  <a:lnTo>
                    <a:pt x="38100" y="9169400"/>
                  </a:lnTo>
                  <a:lnTo>
                    <a:pt x="36602" y="9156700"/>
                  </a:lnTo>
                  <a:close/>
                </a:path>
                <a:path w="6621780" h="9296400">
                  <a:moveTo>
                    <a:pt x="6616198" y="9169400"/>
                  </a:moveTo>
                  <a:lnTo>
                    <a:pt x="6589261" y="9169400"/>
                  </a:lnTo>
                  <a:lnTo>
                    <a:pt x="6595317" y="9182100"/>
                  </a:lnTo>
                  <a:lnTo>
                    <a:pt x="6610142" y="9182100"/>
                  </a:lnTo>
                  <a:lnTo>
                    <a:pt x="6616198" y="9169400"/>
                  </a:lnTo>
                  <a:close/>
                </a:path>
                <a:path w="6621780" h="9296400">
                  <a:moveTo>
                    <a:pt x="6621780" y="9156700"/>
                  </a:moveTo>
                  <a:lnTo>
                    <a:pt x="6583680" y="9156700"/>
                  </a:lnTo>
                  <a:lnTo>
                    <a:pt x="6585177" y="9169400"/>
                  </a:lnTo>
                  <a:lnTo>
                    <a:pt x="6620282" y="9169400"/>
                  </a:lnTo>
                  <a:lnTo>
                    <a:pt x="6621780" y="9156700"/>
                  </a:lnTo>
                  <a:close/>
                </a:path>
                <a:path w="6621780" h="9296400">
                  <a:moveTo>
                    <a:pt x="15343" y="9150350"/>
                  </a:moveTo>
                  <a:lnTo>
                    <a:pt x="11637" y="9156700"/>
                  </a:lnTo>
                  <a:lnTo>
                    <a:pt x="19050" y="9156700"/>
                  </a:lnTo>
                  <a:lnTo>
                    <a:pt x="15343" y="9150350"/>
                  </a:lnTo>
                  <a:close/>
                </a:path>
                <a:path w="6621780" h="9296400">
                  <a:moveTo>
                    <a:pt x="19050" y="9144000"/>
                  </a:moveTo>
                  <a:lnTo>
                    <a:pt x="15343" y="9150350"/>
                  </a:lnTo>
                  <a:lnTo>
                    <a:pt x="19050" y="9156700"/>
                  </a:lnTo>
                  <a:lnTo>
                    <a:pt x="22756" y="9150350"/>
                  </a:lnTo>
                  <a:lnTo>
                    <a:pt x="19050" y="9144000"/>
                  </a:lnTo>
                  <a:close/>
                </a:path>
                <a:path w="6621780" h="9296400">
                  <a:moveTo>
                    <a:pt x="22756" y="9150350"/>
                  </a:moveTo>
                  <a:lnTo>
                    <a:pt x="19050" y="9156700"/>
                  </a:lnTo>
                  <a:lnTo>
                    <a:pt x="26462" y="9156700"/>
                  </a:lnTo>
                  <a:lnTo>
                    <a:pt x="22756" y="9150350"/>
                  </a:lnTo>
                  <a:close/>
                </a:path>
                <a:path w="6621780" h="9296400">
                  <a:moveTo>
                    <a:pt x="6616198" y="9144000"/>
                  </a:moveTo>
                  <a:lnTo>
                    <a:pt x="6589261" y="9144000"/>
                  </a:lnTo>
                  <a:lnTo>
                    <a:pt x="6585177" y="9156700"/>
                  </a:lnTo>
                  <a:lnTo>
                    <a:pt x="6620282" y="9156700"/>
                  </a:lnTo>
                  <a:lnTo>
                    <a:pt x="6616198" y="9144000"/>
                  </a:lnTo>
                  <a:close/>
                </a:path>
                <a:path w="6621780" h="9296400">
                  <a:moveTo>
                    <a:pt x="19050" y="9144000"/>
                  </a:moveTo>
                  <a:lnTo>
                    <a:pt x="11637" y="9144000"/>
                  </a:lnTo>
                  <a:lnTo>
                    <a:pt x="15343" y="9150350"/>
                  </a:lnTo>
                  <a:lnTo>
                    <a:pt x="19050" y="9144000"/>
                  </a:lnTo>
                  <a:close/>
                </a:path>
                <a:path w="6621780" h="9296400">
                  <a:moveTo>
                    <a:pt x="26462" y="9144000"/>
                  </a:moveTo>
                  <a:lnTo>
                    <a:pt x="19050" y="9144000"/>
                  </a:lnTo>
                  <a:lnTo>
                    <a:pt x="22756" y="9150350"/>
                  </a:lnTo>
                  <a:lnTo>
                    <a:pt x="26462" y="9144000"/>
                  </a:lnTo>
                  <a:close/>
                </a:path>
                <a:path w="6621780" h="9296400">
                  <a:moveTo>
                    <a:pt x="36602" y="9118600"/>
                  </a:moveTo>
                  <a:lnTo>
                    <a:pt x="1497" y="9118600"/>
                  </a:lnTo>
                  <a:lnTo>
                    <a:pt x="0" y="9131300"/>
                  </a:lnTo>
                  <a:lnTo>
                    <a:pt x="1497" y="9144000"/>
                  </a:lnTo>
                  <a:lnTo>
                    <a:pt x="36602" y="9144000"/>
                  </a:lnTo>
                  <a:lnTo>
                    <a:pt x="38100" y="9131300"/>
                  </a:lnTo>
                  <a:lnTo>
                    <a:pt x="36602" y="9118600"/>
                  </a:lnTo>
                  <a:close/>
                </a:path>
                <a:path w="6621780" h="9296400">
                  <a:moveTo>
                    <a:pt x="6616198" y="9131300"/>
                  </a:moveTo>
                  <a:lnTo>
                    <a:pt x="6589261" y="9131300"/>
                  </a:lnTo>
                  <a:lnTo>
                    <a:pt x="6595317" y="9144000"/>
                  </a:lnTo>
                  <a:lnTo>
                    <a:pt x="6610142" y="9144000"/>
                  </a:lnTo>
                  <a:lnTo>
                    <a:pt x="6616198" y="9131300"/>
                  </a:lnTo>
                  <a:close/>
                </a:path>
                <a:path w="6621780" h="9296400">
                  <a:moveTo>
                    <a:pt x="6621780" y="9118600"/>
                  </a:moveTo>
                  <a:lnTo>
                    <a:pt x="6583680" y="9118600"/>
                  </a:lnTo>
                  <a:lnTo>
                    <a:pt x="6585177" y="9131300"/>
                  </a:lnTo>
                  <a:lnTo>
                    <a:pt x="6620282" y="9131300"/>
                  </a:lnTo>
                  <a:lnTo>
                    <a:pt x="6621780" y="9118600"/>
                  </a:lnTo>
                  <a:close/>
                </a:path>
                <a:path w="6621780" h="9296400">
                  <a:moveTo>
                    <a:pt x="15343" y="9112250"/>
                  </a:moveTo>
                  <a:lnTo>
                    <a:pt x="11637" y="9118600"/>
                  </a:lnTo>
                  <a:lnTo>
                    <a:pt x="19050" y="9118600"/>
                  </a:lnTo>
                  <a:lnTo>
                    <a:pt x="15343" y="9112250"/>
                  </a:lnTo>
                  <a:close/>
                </a:path>
                <a:path w="6621780" h="9296400">
                  <a:moveTo>
                    <a:pt x="19050" y="9105900"/>
                  </a:moveTo>
                  <a:lnTo>
                    <a:pt x="15343" y="9112250"/>
                  </a:lnTo>
                  <a:lnTo>
                    <a:pt x="19050" y="9118600"/>
                  </a:lnTo>
                  <a:lnTo>
                    <a:pt x="22756" y="9112250"/>
                  </a:lnTo>
                  <a:lnTo>
                    <a:pt x="19050" y="9105900"/>
                  </a:lnTo>
                  <a:close/>
                </a:path>
                <a:path w="6621780" h="9296400">
                  <a:moveTo>
                    <a:pt x="22756" y="9112250"/>
                  </a:moveTo>
                  <a:lnTo>
                    <a:pt x="19050" y="9118600"/>
                  </a:lnTo>
                  <a:lnTo>
                    <a:pt x="26462" y="9118600"/>
                  </a:lnTo>
                  <a:lnTo>
                    <a:pt x="22756" y="9112250"/>
                  </a:lnTo>
                  <a:close/>
                </a:path>
                <a:path w="6621780" h="9296400">
                  <a:moveTo>
                    <a:pt x="6616198" y="9105900"/>
                  </a:moveTo>
                  <a:lnTo>
                    <a:pt x="6589261" y="9105900"/>
                  </a:lnTo>
                  <a:lnTo>
                    <a:pt x="6585177" y="9118600"/>
                  </a:lnTo>
                  <a:lnTo>
                    <a:pt x="6620282" y="9118600"/>
                  </a:lnTo>
                  <a:lnTo>
                    <a:pt x="6616198" y="9105900"/>
                  </a:lnTo>
                  <a:close/>
                </a:path>
                <a:path w="6621780" h="9296400">
                  <a:moveTo>
                    <a:pt x="19050" y="9105900"/>
                  </a:moveTo>
                  <a:lnTo>
                    <a:pt x="11637" y="9105900"/>
                  </a:lnTo>
                  <a:lnTo>
                    <a:pt x="15343" y="9112250"/>
                  </a:lnTo>
                  <a:lnTo>
                    <a:pt x="19050" y="9105900"/>
                  </a:lnTo>
                  <a:close/>
                </a:path>
                <a:path w="6621780" h="9296400">
                  <a:moveTo>
                    <a:pt x="26462" y="9105900"/>
                  </a:moveTo>
                  <a:lnTo>
                    <a:pt x="19050" y="9105900"/>
                  </a:lnTo>
                  <a:lnTo>
                    <a:pt x="22756" y="9112250"/>
                  </a:lnTo>
                  <a:lnTo>
                    <a:pt x="26462" y="9105900"/>
                  </a:lnTo>
                  <a:close/>
                </a:path>
                <a:path w="6621780" h="9296400">
                  <a:moveTo>
                    <a:pt x="36602" y="9080500"/>
                  </a:moveTo>
                  <a:lnTo>
                    <a:pt x="1497" y="9080500"/>
                  </a:lnTo>
                  <a:lnTo>
                    <a:pt x="0" y="9093200"/>
                  </a:lnTo>
                  <a:lnTo>
                    <a:pt x="1497" y="9105900"/>
                  </a:lnTo>
                  <a:lnTo>
                    <a:pt x="36602" y="9105900"/>
                  </a:lnTo>
                  <a:lnTo>
                    <a:pt x="38100" y="9093200"/>
                  </a:lnTo>
                  <a:lnTo>
                    <a:pt x="36602" y="9080500"/>
                  </a:lnTo>
                  <a:close/>
                </a:path>
                <a:path w="6621780" h="9296400">
                  <a:moveTo>
                    <a:pt x="6616198" y="9093200"/>
                  </a:moveTo>
                  <a:lnTo>
                    <a:pt x="6589261" y="9093200"/>
                  </a:lnTo>
                  <a:lnTo>
                    <a:pt x="6595317" y="9105900"/>
                  </a:lnTo>
                  <a:lnTo>
                    <a:pt x="6610142" y="9105900"/>
                  </a:lnTo>
                  <a:lnTo>
                    <a:pt x="6616198" y="9093200"/>
                  </a:lnTo>
                  <a:close/>
                </a:path>
                <a:path w="6621780" h="9296400">
                  <a:moveTo>
                    <a:pt x="6621780" y="9080500"/>
                  </a:moveTo>
                  <a:lnTo>
                    <a:pt x="6583680" y="9080500"/>
                  </a:lnTo>
                  <a:lnTo>
                    <a:pt x="6585177" y="9093200"/>
                  </a:lnTo>
                  <a:lnTo>
                    <a:pt x="6620282" y="9093200"/>
                  </a:lnTo>
                  <a:lnTo>
                    <a:pt x="6621780" y="9080500"/>
                  </a:lnTo>
                  <a:close/>
                </a:path>
                <a:path w="6621780" h="9296400">
                  <a:moveTo>
                    <a:pt x="15343" y="9074150"/>
                  </a:moveTo>
                  <a:lnTo>
                    <a:pt x="11637" y="9080500"/>
                  </a:lnTo>
                  <a:lnTo>
                    <a:pt x="19050" y="9080500"/>
                  </a:lnTo>
                  <a:lnTo>
                    <a:pt x="15343" y="9074150"/>
                  </a:lnTo>
                  <a:close/>
                </a:path>
                <a:path w="6621780" h="9296400">
                  <a:moveTo>
                    <a:pt x="19050" y="9067800"/>
                  </a:moveTo>
                  <a:lnTo>
                    <a:pt x="15343" y="9074150"/>
                  </a:lnTo>
                  <a:lnTo>
                    <a:pt x="19050" y="9080500"/>
                  </a:lnTo>
                  <a:lnTo>
                    <a:pt x="22756" y="9074150"/>
                  </a:lnTo>
                  <a:lnTo>
                    <a:pt x="19050" y="9067800"/>
                  </a:lnTo>
                  <a:close/>
                </a:path>
                <a:path w="6621780" h="9296400">
                  <a:moveTo>
                    <a:pt x="22756" y="9074150"/>
                  </a:moveTo>
                  <a:lnTo>
                    <a:pt x="19050" y="9080500"/>
                  </a:lnTo>
                  <a:lnTo>
                    <a:pt x="26462" y="9080500"/>
                  </a:lnTo>
                  <a:lnTo>
                    <a:pt x="22756" y="9074150"/>
                  </a:lnTo>
                  <a:close/>
                </a:path>
                <a:path w="6621780" h="9296400">
                  <a:moveTo>
                    <a:pt x="6616198" y="9067800"/>
                  </a:moveTo>
                  <a:lnTo>
                    <a:pt x="6589261" y="9067800"/>
                  </a:lnTo>
                  <a:lnTo>
                    <a:pt x="6585177" y="9080500"/>
                  </a:lnTo>
                  <a:lnTo>
                    <a:pt x="6620282" y="9080500"/>
                  </a:lnTo>
                  <a:lnTo>
                    <a:pt x="6616198" y="9067800"/>
                  </a:lnTo>
                  <a:close/>
                </a:path>
                <a:path w="6621780" h="9296400">
                  <a:moveTo>
                    <a:pt x="19050" y="9067800"/>
                  </a:moveTo>
                  <a:lnTo>
                    <a:pt x="11637" y="9067800"/>
                  </a:lnTo>
                  <a:lnTo>
                    <a:pt x="15343" y="9074150"/>
                  </a:lnTo>
                  <a:lnTo>
                    <a:pt x="19050" y="9067800"/>
                  </a:lnTo>
                  <a:close/>
                </a:path>
                <a:path w="6621780" h="9296400">
                  <a:moveTo>
                    <a:pt x="26462" y="9067800"/>
                  </a:moveTo>
                  <a:lnTo>
                    <a:pt x="19050" y="9067800"/>
                  </a:lnTo>
                  <a:lnTo>
                    <a:pt x="22756" y="9074150"/>
                  </a:lnTo>
                  <a:lnTo>
                    <a:pt x="26462" y="9067800"/>
                  </a:lnTo>
                  <a:close/>
                </a:path>
                <a:path w="6621780" h="9296400">
                  <a:moveTo>
                    <a:pt x="36602" y="9042400"/>
                  </a:moveTo>
                  <a:lnTo>
                    <a:pt x="1497" y="9042400"/>
                  </a:lnTo>
                  <a:lnTo>
                    <a:pt x="0" y="9055100"/>
                  </a:lnTo>
                  <a:lnTo>
                    <a:pt x="1497" y="9067800"/>
                  </a:lnTo>
                  <a:lnTo>
                    <a:pt x="36602" y="9067800"/>
                  </a:lnTo>
                  <a:lnTo>
                    <a:pt x="38100" y="9055100"/>
                  </a:lnTo>
                  <a:lnTo>
                    <a:pt x="36602" y="9042400"/>
                  </a:lnTo>
                  <a:close/>
                </a:path>
                <a:path w="6621780" h="9296400">
                  <a:moveTo>
                    <a:pt x="6616198" y="9055100"/>
                  </a:moveTo>
                  <a:lnTo>
                    <a:pt x="6589261" y="9055100"/>
                  </a:lnTo>
                  <a:lnTo>
                    <a:pt x="6595317" y="9067800"/>
                  </a:lnTo>
                  <a:lnTo>
                    <a:pt x="6610142" y="9067800"/>
                  </a:lnTo>
                  <a:lnTo>
                    <a:pt x="6616198" y="9055100"/>
                  </a:lnTo>
                  <a:close/>
                </a:path>
                <a:path w="6621780" h="9296400">
                  <a:moveTo>
                    <a:pt x="6621780" y="9042400"/>
                  </a:moveTo>
                  <a:lnTo>
                    <a:pt x="6583680" y="9042400"/>
                  </a:lnTo>
                  <a:lnTo>
                    <a:pt x="6585177" y="9055100"/>
                  </a:lnTo>
                  <a:lnTo>
                    <a:pt x="6620282" y="9055100"/>
                  </a:lnTo>
                  <a:lnTo>
                    <a:pt x="6621780" y="9042400"/>
                  </a:lnTo>
                  <a:close/>
                </a:path>
                <a:path w="6621780" h="9296400">
                  <a:moveTo>
                    <a:pt x="15343" y="9036050"/>
                  </a:moveTo>
                  <a:lnTo>
                    <a:pt x="11637" y="9042400"/>
                  </a:lnTo>
                  <a:lnTo>
                    <a:pt x="19050" y="9042400"/>
                  </a:lnTo>
                  <a:lnTo>
                    <a:pt x="15343" y="9036050"/>
                  </a:lnTo>
                  <a:close/>
                </a:path>
                <a:path w="6621780" h="9296400">
                  <a:moveTo>
                    <a:pt x="19050" y="9029700"/>
                  </a:moveTo>
                  <a:lnTo>
                    <a:pt x="15343" y="9036050"/>
                  </a:lnTo>
                  <a:lnTo>
                    <a:pt x="19050" y="9042400"/>
                  </a:lnTo>
                  <a:lnTo>
                    <a:pt x="22756" y="9036050"/>
                  </a:lnTo>
                  <a:lnTo>
                    <a:pt x="19050" y="9029700"/>
                  </a:lnTo>
                  <a:close/>
                </a:path>
                <a:path w="6621780" h="9296400">
                  <a:moveTo>
                    <a:pt x="22756" y="9036050"/>
                  </a:moveTo>
                  <a:lnTo>
                    <a:pt x="19050" y="9042400"/>
                  </a:lnTo>
                  <a:lnTo>
                    <a:pt x="26462" y="9042400"/>
                  </a:lnTo>
                  <a:lnTo>
                    <a:pt x="22756" y="9036050"/>
                  </a:lnTo>
                  <a:close/>
                </a:path>
                <a:path w="6621780" h="9296400">
                  <a:moveTo>
                    <a:pt x="6616198" y="9029700"/>
                  </a:moveTo>
                  <a:lnTo>
                    <a:pt x="6589261" y="9029700"/>
                  </a:lnTo>
                  <a:lnTo>
                    <a:pt x="6585177" y="9042400"/>
                  </a:lnTo>
                  <a:lnTo>
                    <a:pt x="6620282" y="9042400"/>
                  </a:lnTo>
                  <a:lnTo>
                    <a:pt x="6616198" y="9029700"/>
                  </a:lnTo>
                  <a:close/>
                </a:path>
                <a:path w="6621780" h="9296400">
                  <a:moveTo>
                    <a:pt x="19050" y="9029700"/>
                  </a:moveTo>
                  <a:lnTo>
                    <a:pt x="11637" y="9029700"/>
                  </a:lnTo>
                  <a:lnTo>
                    <a:pt x="15343" y="9036050"/>
                  </a:lnTo>
                  <a:lnTo>
                    <a:pt x="19050" y="9029700"/>
                  </a:lnTo>
                  <a:close/>
                </a:path>
                <a:path w="6621780" h="9296400">
                  <a:moveTo>
                    <a:pt x="26462" y="9029700"/>
                  </a:moveTo>
                  <a:lnTo>
                    <a:pt x="19050" y="9029700"/>
                  </a:lnTo>
                  <a:lnTo>
                    <a:pt x="22756" y="9036050"/>
                  </a:lnTo>
                  <a:lnTo>
                    <a:pt x="26462" y="9029700"/>
                  </a:lnTo>
                  <a:close/>
                </a:path>
                <a:path w="6621780" h="9296400">
                  <a:moveTo>
                    <a:pt x="36602" y="9004300"/>
                  </a:moveTo>
                  <a:lnTo>
                    <a:pt x="1497" y="9004300"/>
                  </a:lnTo>
                  <a:lnTo>
                    <a:pt x="0" y="9017000"/>
                  </a:lnTo>
                  <a:lnTo>
                    <a:pt x="1497" y="9029700"/>
                  </a:lnTo>
                  <a:lnTo>
                    <a:pt x="36602" y="9029700"/>
                  </a:lnTo>
                  <a:lnTo>
                    <a:pt x="38100" y="9017000"/>
                  </a:lnTo>
                  <a:lnTo>
                    <a:pt x="36602" y="9004300"/>
                  </a:lnTo>
                  <a:close/>
                </a:path>
                <a:path w="6621780" h="9296400">
                  <a:moveTo>
                    <a:pt x="6616198" y="9017000"/>
                  </a:moveTo>
                  <a:lnTo>
                    <a:pt x="6589261" y="9017000"/>
                  </a:lnTo>
                  <a:lnTo>
                    <a:pt x="6595317" y="9029700"/>
                  </a:lnTo>
                  <a:lnTo>
                    <a:pt x="6610142" y="9029700"/>
                  </a:lnTo>
                  <a:lnTo>
                    <a:pt x="6616198" y="9017000"/>
                  </a:lnTo>
                  <a:close/>
                </a:path>
                <a:path w="6621780" h="9296400">
                  <a:moveTo>
                    <a:pt x="6621780" y="9004300"/>
                  </a:moveTo>
                  <a:lnTo>
                    <a:pt x="6583680" y="9004300"/>
                  </a:lnTo>
                  <a:lnTo>
                    <a:pt x="6585177" y="9017000"/>
                  </a:lnTo>
                  <a:lnTo>
                    <a:pt x="6620282" y="9017000"/>
                  </a:lnTo>
                  <a:lnTo>
                    <a:pt x="6621780" y="9004300"/>
                  </a:lnTo>
                  <a:close/>
                </a:path>
                <a:path w="6621780" h="9296400">
                  <a:moveTo>
                    <a:pt x="15343" y="8997950"/>
                  </a:moveTo>
                  <a:lnTo>
                    <a:pt x="11637" y="9004300"/>
                  </a:lnTo>
                  <a:lnTo>
                    <a:pt x="19050" y="9004300"/>
                  </a:lnTo>
                  <a:lnTo>
                    <a:pt x="15343" y="8997950"/>
                  </a:lnTo>
                  <a:close/>
                </a:path>
                <a:path w="6621780" h="9296400">
                  <a:moveTo>
                    <a:pt x="19050" y="8991600"/>
                  </a:moveTo>
                  <a:lnTo>
                    <a:pt x="15343" y="8997950"/>
                  </a:lnTo>
                  <a:lnTo>
                    <a:pt x="19050" y="9004300"/>
                  </a:lnTo>
                  <a:lnTo>
                    <a:pt x="22756" y="8997950"/>
                  </a:lnTo>
                  <a:lnTo>
                    <a:pt x="19050" y="8991600"/>
                  </a:lnTo>
                  <a:close/>
                </a:path>
                <a:path w="6621780" h="9296400">
                  <a:moveTo>
                    <a:pt x="22756" y="8997950"/>
                  </a:moveTo>
                  <a:lnTo>
                    <a:pt x="19050" y="9004300"/>
                  </a:lnTo>
                  <a:lnTo>
                    <a:pt x="26462" y="9004300"/>
                  </a:lnTo>
                  <a:lnTo>
                    <a:pt x="22756" y="8997950"/>
                  </a:lnTo>
                  <a:close/>
                </a:path>
                <a:path w="6621780" h="9296400">
                  <a:moveTo>
                    <a:pt x="6616198" y="8991600"/>
                  </a:moveTo>
                  <a:lnTo>
                    <a:pt x="6589261" y="8991600"/>
                  </a:lnTo>
                  <a:lnTo>
                    <a:pt x="6585177" y="9004300"/>
                  </a:lnTo>
                  <a:lnTo>
                    <a:pt x="6620282" y="9004300"/>
                  </a:lnTo>
                  <a:lnTo>
                    <a:pt x="6616198" y="8991600"/>
                  </a:lnTo>
                  <a:close/>
                </a:path>
                <a:path w="6621780" h="9296400">
                  <a:moveTo>
                    <a:pt x="19050" y="8991600"/>
                  </a:moveTo>
                  <a:lnTo>
                    <a:pt x="11637" y="8991600"/>
                  </a:lnTo>
                  <a:lnTo>
                    <a:pt x="15343" y="8997950"/>
                  </a:lnTo>
                  <a:lnTo>
                    <a:pt x="19050" y="8991600"/>
                  </a:lnTo>
                  <a:close/>
                </a:path>
                <a:path w="6621780" h="9296400">
                  <a:moveTo>
                    <a:pt x="26462" y="8991600"/>
                  </a:moveTo>
                  <a:lnTo>
                    <a:pt x="19050" y="8991600"/>
                  </a:lnTo>
                  <a:lnTo>
                    <a:pt x="22756" y="8997950"/>
                  </a:lnTo>
                  <a:lnTo>
                    <a:pt x="26462" y="8991600"/>
                  </a:lnTo>
                  <a:close/>
                </a:path>
                <a:path w="6621780" h="9296400">
                  <a:moveTo>
                    <a:pt x="36602" y="8966200"/>
                  </a:moveTo>
                  <a:lnTo>
                    <a:pt x="1497" y="8966200"/>
                  </a:lnTo>
                  <a:lnTo>
                    <a:pt x="0" y="8978900"/>
                  </a:lnTo>
                  <a:lnTo>
                    <a:pt x="1497" y="8991600"/>
                  </a:lnTo>
                  <a:lnTo>
                    <a:pt x="36602" y="8991600"/>
                  </a:lnTo>
                  <a:lnTo>
                    <a:pt x="38100" y="8978900"/>
                  </a:lnTo>
                  <a:lnTo>
                    <a:pt x="36602" y="8966200"/>
                  </a:lnTo>
                  <a:close/>
                </a:path>
                <a:path w="6621780" h="9296400">
                  <a:moveTo>
                    <a:pt x="6616198" y="8978900"/>
                  </a:moveTo>
                  <a:lnTo>
                    <a:pt x="6589261" y="8978900"/>
                  </a:lnTo>
                  <a:lnTo>
                    <a:pt x="6595317" y="8991600"/>
                  </a:lnTo>
                  <a:lnTo>
                    <a:pt x="6610142" y="8991600"/>
                  </a:lnTo>
                  <a:lnTo>
                    <a:pt x="6616198" y="8978900"/>
                  </a:lnTo>
                  <a:close/>
                </a:path>
                <a:path w="6621780" h="9296400">
                  <a:moveTo>
                    <a:pt x="6621780" y="8966200"/>
                  </a:moveTo>
                  <a:lnTo>
                    <a:pt x="6583680" y="8966200"/>
                  </a:lnTo>
                  <a:lnTo>
                    <a:pt x="6585177" y="8978900"/>
                  </a:lnTo>
                  <a:lnTo>
                    <a:pt x="6620282" y="8978900"/>
                  </a:lnTo>
                  <a:lnTo>
                    <a:pt x="6621780" y="8966200"/>
                  </a:lnTo>
                  <a:close/>
                </a:path>
                <a:path w="6621780" h="9296400">
                  <a:moveTo>
                    <a:pt x="15343" y="8959850"/>
                  </a:moveTo>
                  <a:lnTo>
                    <a:pt x="11637" y="8966200"/>
                  </a:lnTo>
                  <a:lnTo>
                    <a:pt x="19050" y="8966200"/>
                  </a:lnTo>
                  <a:lnTo>
                    <a:pt x="15343" y="8959850"/>
                  </a:lnTo>
                  <a:close/>
                </a:path>
                <a:path w="6621780" h="9296400">
                  <a:moveTo>
                    <a:pt x="19050" y="8953500"/>
                  </a:moveTo>
                  <a:lnTo>
                    <a:pt x="15343" y="8959850"/>
                  </a:lnTo>
                  <a:lnTo>
                    <a:pt x="19050" y="8966200"/>
                  </a:lnTo>
                  <a:lnTo>
                    <a:pt x="22756" y="8959850"/>
                  </a:lnTo>
                  <a:lnTo>
                    <a:pt x="19050" y="8953500"/>
                  </a:lnTo>
                  <a:close/>
                </a:path>
                <a:path w="6621780" h="9296400">
                  <a:moveTo>
                    <a:pt x="22756" y="8959850"/>
                  </a:moveTo>
                  <a:lnTo>
                    <a:pt x="19050" y="8966200"/>
                  </a:lnTo>
                  <a:lnTo>
                    <a:pt x="26462" y="8966200"/>
                  </a:lnTo>
                  <a:lnTo>
                    <a:pt x="22756" y="8959850"/>
                  </a:lnTo>
                  <a:close/>
                </a:path>
                <a:path w="6621780" h="9296400">
                  <a:moveTo>
                    <a:pt x="6616198" y="8953500"/>
                  </a:moveTo>
                  <a:lnTo>
                    <a:pt x="6589261" y="8953500"/>
                  </a:lnTo>
                  <a:lnTo>
                    <a:pt x="6585177" y="8966200"/>
                  </a:lnTo>
                  <a:lnTo>
                    <a:pt x="6620282" y="8966200"/>
                  </a:lnTo>
                  <a:lnTo>
                    <a:pt x="6616198" y="8953500"/>
                  </a:lnTo>
                  <a:close/>
                </a:path>
                <a:path w="6621780" h="9296400">
                  <a:moveTo>
                    <a:pt x="19050" y="8953500"/>
                  </a:moveTo>
                  <a:lnTo>
                    <a:pt x="11637" y="8953500"/>
                  </a:lnTo>
                  <a:lnTo>
                    <a:pt x="15343" y="8959850"/>
                  </a:lnTo>
                  <a:lnTo>
                    <a:pt x="19050" y="8953500"/>
                  </a:lnTo>
                  <a:close/>
                </a:path>
                <a:path w="6621780" h="9296400">
                  <a:moveTo>
                    <a:pt x="26462" y="8953500"/>
                  </a:moveTo>
                  <a:lnTo>
                    <a:pt x="19050" y="8953500"/>
                  </a:lnTo>
                  <a:lnTo>
                    <a:pt x="22756" y="8959850"/>
                  </a:lnTo>
                  <a:lnTo>
                    <a:pt x="26462" y="8953500"/>
                  </a:lnTo>
                  <a:close/>
                </a:path>
                <a:path w="6621780" h="9296400">
                  <a:moveTo>
                    <a:pt x="36602" y="8928100"/>
                  </a:moveTo>
                  <a:lnTo>
                    <a:pt x="1497" y="8928100"/>
                  </a:lnTo>
                  <a:lnTo>
                    <a:pt x="0" y="8940800"/>
                  </a:lnTo>
                  <a:lnTo>
                    <a:pt x="1497" y="8953500"/>
                  </a:lnTo>
                  <a:lnTo>
                    <a:pt x="36602" y="8953500"/>
                  </a:lnTo>
                  <a:lnTo>
                    <a:pt x="38100" y="8940800"/>
                  </a:lnTo>
                  <a:lnTo>
                    <a:pt x="36602" y="8928100"/>
                  </a:lnTo>
                  <a:close/>
                </a:path>
                <a:path w="6621780" h="9296400">
                  <a:moveTo>
                    <a:pt x="6616198" y="8940800"/>
                  </a:moveTo>
                  <a:lnTo>
                    <a:pt x="6589261" y="8940800"/>
                  </a:lnTo>
                  <a:lnTo>
                    <a:pt x="6595317" y="8953500"/>
                  </a:lnTo>
                  <a:lnTo>
                    <a:pt x="6610142" y="8953500"/>
                  </a:lnTo>
                  <a:lnTo>
                    <a:pt x="6616198" y="8940800"/>
                  </a:lnTo>
                  <a:close/>
                </a:path>
                <a:path w="6621780" h="9296400">
                  <a:moveTo>
                    <a:pt x="6621780" y="8928100"/>
                  </a:moveTo>
                  <a:lnTo>
                    <a:pt x="6583680" y="8928100"/>
                  </a:lnTo>
                  <a:lnTo>
                    <a:pt x="6585177" y="8940800"/>
                  </a:lnTo>
                  <a:lnTo>
                    <a:pt x="6620282" y="8940800"/>
                  </a:lnTo>
                  <a:lnTo>
                    <a:pt x="6621780" y="8928100"/>
                  </a:lnTo>
                  <a:close/>
                </a:path>
                <a:path w="6621780" h="9296400">
                  <a:moveTo>
                    <a:pt x="15343" y="8921750"/>
                  </a:moveTo>
                  <a:lnTo>
                    <a:pt x="11637" y="8928100"/>
                  </a:lnTo>
                  <a:lnTo>
                    <a:pt x="19050" y="8928100"/>
                  </a:lnTo>
                  <a:lnTo>
                    <a:pt x="15343" y="8921750"/>
                  </a:lnTo>
                  <a:close/>
                </a:path>
                <a:path w="6621780" h="9296400">
                  <a:moveTo>
                    <a:pt x="19050" y="8915400"/>
                  </a:moveTo>
                  <a:lnTo>
                    <a:pt x="15343" y="8921750"/>
                  </a:lnTo>
                  <a:lnTo>
                    <a:pt x="19050" y="8928100"/>
                  </a:lnTo>
                  <a:lnTo>
                    <a:pt x="22756" y="8921750"/>
                  </a:lnTo>
                  <a:lnTo>
                    <a:pt x="19050" y="8915400"/>
                  </a:lnTo>
                  <a:close/>
                </a:path>
                <a:path w="6621780" h="9296400">
                  <a:moveTo>
                    <a:pt x="22756" y="8921750"/>
                  </a:moveTo>
                  <a:lnTo>
                    <a:pt x="19050" y="8928100"/>
                  </a:lnTo>
                  <a:lnTo>
                    <a:pt x="26462" y="8928100"/>
                  </a:lnTo>
                  <a:lnTo>
                    <a:pt x="22756" y="8921750"/>
                  </a:lnTo>
                  <a:close/>
                </a:path>
                <a:path w="6621780" h="9296400">
                  <a:moveTo>
                    <a:pt x="6616198" y="8915400"/>
                  </a:moveTo>
                  <a:lnTo>
                    <a:pt x="6589261" y="8915400"/>
                  </a:lnTo>
                  <a:lnTo>
                    <a:pt x="6585177" y="8928100"/>
                  </a:lnTo>
                  <a:lnTo>
                    <a:pt x="6620282" y="8928100"/>
                  </a:lnTo>
                  <a:lnTo>
                    <a:pt x="6616198" y="8915400"/>
                  </a:lnTo>
                  <a:close/>
                </a:path>
                <a:path w="6621780" h="9296400">
                  <a:moveTo>
                    <a:pt x="19050" y="8915400"/>
                  </a:moveTo>
                  <a:lnTo>
                    <a:pt x="11637" y="8915400"/>
                  </a:lnTo>
                  <a:lnTo>
                    <a:pt x="15343" y="8921750"/>
                  </a:lnTo>
                  <a:lnTo>
                    <a:pt x="19050" y="8915400"/>
                  </a:lnTo>
                  <a:close/>
                </a:path>
                <a:path w="6621780" h="9296400">
                  <a:moveTo>
                    <a:pt x="26462" y="8915400"/>
                  </a:moveTo>
                  <a:lnTo>
                    <a:pt x="19050" y="8915400"/>
                  </a:lnTo>
                  <a:lnTo>
                    <a:pt x="22756" y="8921750"/>
                  </a:lnTo>
                  <a:lnTo>
                    <a:pt x="26462" y="8915400"/>
                  </a:lnTo>
                  <a:close/>
                </a:path>
                <a:path w="6621780" h="9296400">
                  <a:moveTo>
                    <a:pt x="36602" y="8890000"/>
                  </a:moveTo>
                  <a:lnTo>
                    <a:pt x="1497" y="8890000"/>
                  </a:lnTo>
                  <a:lnTo>
                    <a:pt x="0" y="8902700"/>
                  </a:lnTo>
                  <a:lnTo>
                    <a:pt x="1497" y="8915400"/>
                  </a:lnTo>
                  <a:lnTo>
                    <a:pt x="36602" y="8915400"/>
                  </a:lnTo>
                  <a:lnTo>
                    <a:pt x="38100" y="8902700"/>
                  </a:lnTo>
                  <a:lnTo>
                    <a:pt x="36602" y="8890000"/>
                  </a:lnTo>
                  <a:close/>
                </a:path>
                <a:path w="6621780" h="9296400">
                  <a:moveTo>
                    <a:pt x="6616198" y="8902700"/>
                  </a:moveTo>
                  <a:lnTo>
                    <a:pt x="6589261" y="8902700"/>
                  </a:lnTo>
                  <a:lnTo>
                    <a:pt x="6595317" y="8915400"/>
                  </a:lnTo>
                  <a:lnTo>
                    <a:pt x="6610142" y="8915400"/>
                  </a:lnTo>
                  <a:lnTo>
                    <a:pt x="6616198" y="8902700"/>
                  </a:lnTo>
                  <a:close/>
                </a:path>
                <a:path w="6621780" h="9296400">
                  <a:moveTo>
                    <a:pt x="6621780" y="8890000"/>
                  </a:moveTo>
                  <a:lnTo>
                    <a:pt x="6583680" y="8890000"/>
                  </a:lnTo>
                  <a:lnTo>
                    <a:pt x="6585177" y="8902700"/>
                  </a:lnTo>
                  <a:lnTo>
                    <a:pt x="6620282" y="8902700"/>
                  </a:lnTo>
                  <a:lnTo>
                    <a:pt x="6621780" y="8890000"/>
                  </a:lnTo>
                  <a:close/>
                </a:path>
                <a:path w="6621780" h="9296400">
                  <a:moveTo>
                    <a:pt x="15343" y="8883650"/>
                  </a:moveTo>
                  <a:lnTo>
                    <a:pt x="11637" y="8890000"/>
                  </a:lnTo>
                  <a:lnTo>
                    <a:pt x="19050" y="8890000"/>
                  </a:lnTo>
                  <a:lnTo>
                    <a:pt x="15343" y="8883650"/>
                  </a:lnTo>
                  <a:close/>
                </a:path>
                <a:path w="6621780" h="9296400">
                  <a:moveTo>
                    <a:pt x="19050" y="8877300"/>
                  </a:moveTo>
                  <a:lnTo>
                    <a:pt x="15343" y="8883650"/>
                  </a:lnTo>
                  <a:lnTo>
                    <a:pt x="19050" y="8890000"/>
                  </a:lnTo>
                  <a:lnTo>
                    <a:pt x="22756" y="8883650"/>
                  </a:lnTo>
                  <a:lnTo>
                    <a:pt x="19050" y="8877300"/>
                  </a:lnTo>
                  <a:close/>
                </a:path>
                <a:path w="6621780" h="9296400">
                  <a:moveTo>
                    <a:pt x="22756" y="8883650"/>
                  </a:moveTo>
                  <a:lnTo>
                    <a:pt x="19050" y="8890000"/>
                  </a:lnTo>
                  <a:lnTo>
                    <a:pt x="26462" y="8890000"/>
                  </a:lnTo>
                  <a:lnTo>
                    <a:pt x="22756" y="8883650"/>
                  </a:lnTo>
                  <a:close/>
                </a:path>
                <a:path w="6621780" h="9296400">
                  <a:moveTo>
                    <a:pt x="6616198" y="8877300"/>
                  </a:moveTo>
                  <a:lnTo>
                    <a:pt x="6589261" y="8877300"/>
                  </a:lnTo>
                  <a:lnTo>
                    <a:pt x="6585177" y="8890000"/>
                  </a:lnTo>
                  <a:lnTo>
                    <a:pt x="6620282" y="8890000"/>
                  </a:lnTo>
                  <a:lnTo>
                    <a:pt x="6616198" y="8877300"/>
                  </a:lnTo>
                  <a:close/>
                </a:path>
                <a:path w="6621780" h="9296400">
                  <a:moveTo>
                    <a:pt x="19050" y="8877300"/>
                  </a:moveTo>
                  <a:lnTo>
                    <a:pt x="11637" y="8877300"/>
                  </a:lnTo>
                  <a:lnTo>
                    <a:pt x="15343" y="8883650"/>
                  </a:lnTo>
                  <a:lnTo>
                    <a:pt x="19050" y="8877300"/>
                  </a:lnTo>
                  <a:close/>
                </a:path>
                <a:path w="6621780" h="9296400">
                  <a:moveTo>
                    <a:pt x="26462" y="8877300"/>
                  </a:moveTo>
                  <a:lnTo>
                    <a:pt x="19050" y="8877300"/>
                  </a:lnTo>
                  <a:lnTo>
                    <a:pt x="22756" y="8883650"/>
                  </a:lnTo>
                  <a:lnTo>
                    <a:pt x="26462" y="8877300"/>
                  </a:lnTo>
                  <a:close/>
                </a:path>
                <a:path w="6621780" h="9296400">
                  <a:moveTo>
                    <a:pt x="36602" y="8851900"/>
                  </a:moveTo>
                  <a:lnTo>
                    <a:pt x="1497" y="8851900"/>
                  </a:lnTo>
                  <a:lnTo>
                    <a:pt x="0" y="8864600"/>
                  </a:lnTo>
                  <a:lnTo>
                    <a:pt x="1497" y="8877300"/>
                  </a:lnTo>
                  <a:lnTo>
                    <a:pt x="36602" y="8877300"/>
                  </a:lnTo>
                  <a:lnTo>
                    <a:pt x="38100" y="8864600"/>
                  </a:lnTo>
                  <a:lnTo>
                    <a:pt x="36602" y="8851900"/>
                  </a:lnTo>
                  <a:close/>
                </a:path>
                <a:path w="6621780" h="9296400">
                  <a:moveTo>
                    <a:pt x="6616198" y="8864600"/>
                  </a:moveTo>
                  <a:lnTo>
                    <a:pt x="6589261" y="8864600"/>
                  </a:lnTo>
                  <a:lnTo>
                    <a:pt x="6595317" y="8877300"/>
                  </a:lnTo>
                  <a:lnTo>
                    <a:pt x="6610142" y="8877300"/>
                  </a:lnTo>
                  <a:lnTo>
                    <a:pt x="6616198" y="8864600"/>
                  </a:lnTo>
                  <a:close/>
                </a:path>
                <a:path w="6621780" h="9296400">
                  <a:moveTo>
                    <a:pt x="6621780" y="8851900"/>
                  </a:moveTo>
                  <a:lnTo>
                    <a:pt x="6583680" y="8851900"/>
                  </a:lnTo>
                  <a:lnTo>
                    <a:pt x="6585177" y="8864600"/>
                  </a:lnTo>
                  <a:lnTo>
                    <a:pt x="6620282" y="8864600"/>
                  </a:lnTo>
                  <a:lnTo>
                    <a:pt x="6621780" y="8851900"/>
                  </a:lnTo>
                  <a:close/>
                </a:path>
                <a:path w="6621780" h="9296400">
                  <a:moveTo>
                    <a:pt x="15343" y="8845550"/>
                  </a:moveTo>
                  <a:lnTo>
                    <a:pt x="11637" y="8851900"/>
                  </a:lnTo>
                  <a:lnTo>
                    <a:pt x="19050" y="8851900"/>
                  </a:lnTo>
                  <a:lnTo>
                    <a:pt x="15343" y="8845550"/>
                  </a:lnTo>
                  <a:close/>
                </a:path>
                <a:path w="6621780" h="9296400">
                  <a:moveTo>
                    <a:pt x="19050" y="8839200"/>
                  </a:moveTo>
                  <a:lnTo>
                    <a:pt x="15343" y="8845550"/>
                  </a:lnTo>
                  <a:lnTo>
                    <a:pt x="19050" y="8851900"/>
                  </a:lnTo>
                  <a:lnTo>
                    <a:pt x="22756" y="8845550"/>
                  </a:lnTo>
                  <a:lnTo>
                    <a:pt x="19050" y="8839200"/>
                  </a:lnTo>
                  <a:close/>
                </a:path>
                <a:path w="6621780" h="9296400">
                  <a:moveTo>
                    <a:pt x="22756" y="8845550"/>
                  </a:moveTo>
                  <a:lnTo>
                    <a:pt x="19050" y="8851900"/>
                  </a:lnTo>
                  <a:lnTo>
                    <a:pt x="26462" y="8851900"/>
                  </a:lnTo>
                  <a:lnTo>
                    <a:pt x="22756" y="8845550"/>
                  </a:lnTo>
                  <a:close/>
                </a:path>
                <a:path w="6621780" h="9296400">
                  <a:moveTo>
                    <a:pt x="6616198" y="8839200"/>
                  </a:moveTo>
                  <a:lnTo>
                    <a:pt x="6589261" y="8839200"/>
                  </a:lnTo>
                  <a:lnTo>
                    <a:pt x="6585177" y="8851900"/>
                  </a:lnTo>
                  <a:lnTo>
                    <a:pt x="6620282" y="8851900"/>
                  </a:lnTo>
                  <a:lnTo>
                    <a:pt x="6616198" y="8839200"/>
                  </a:lnTo>
                  <a:close/>
                </a:path>
                <a:path w="6621780" h="9296400">
                  <a:moveTo>
                    <a:pt x="19050" y="8839200"/>
                  </a:moveTo>
                  <a:lnTo>
                    <a:pt x="11637" y="8839200"/>
                  </a:lnTo>
                  <a:lnTo>
                    <a:pt x="15343" y="8845550"/>
                  </a:lnTo>
                  <a:lnTo>
                    <a:pt x="19050" y="8839200"/>
                  </a:lnTo>
                  <a:close/>
                </a:path>
                <a:path w="6621780" h="9296400">
                  <a:moveTo>
                    <a:pt x="26462" y="8839200"/>
                  </a:moveTo>
                  <a:lnTo>
                    <a:pt x="19050" y="8839200"/>
                  </a:lnTo>
                  <a:lnTo>
                    <a:pt x="22756" y="8845550"/>
                  </a:lnTo>
                  <a:lnTo>
                    <a:pt x="26462" y="8839200"/>
                  </a:lnTo>
                  <a:close/>
                </a:path>
                <a:path w="6621780" h="9296400">
                  <a:moveTo>
                    <a:pt x="36602" y="8813800"/>
                  </a:moveTo>
                  <a:lnTo>
                    <a:pt x="1497" y="8813800"/>
                  </a:lnTo>
                  <a:lnTo>
                    <a:pt x="0" y="8826500"/>
                  </a:lnTo>
                  <a:lnTo>
                    <a:pt x="1497" y="8839200"/>
                  </a:lnTo>
                  <a:lnTo>
                    <a:pt x="36602" y="8839200"/>
                  </a:lnTo>
                  <a:lnTo>
                    <a:pt x="38100" y="8826500"/>
                  </a:lnTo>
                  <a:lnTo>
                    <a:pt x="36602" y="8813800"/>
                  </a:lnTo>
                  <a:close/>
                </a:path>
                <a:path w="6621780" h="9296400">
                  <a:moveTo>
                    <a:pt x="6616198" y="8826500"/>
                  </a:moveTo>
                  <a:lnTo>
                    <a:pt x="6589261" y="8826500"/>
                  </a:lnTo>
                  <a:lnTo>
                    <a:pt x="6595317" y="8839200"/>
                  </a:lnTo>
                  <a:lnTo>
                    <a:pt x="6610142" y="8839200"/>
                  </a:lnTo>
                  <a:lnTo>
                    <a:pt x="6616198" y="8826500"/>
                  </a:lnTo>
                  <a:close/>
                </a:path>
                <a:path w="6621780" h="9296400">
                  <a:moveTo>
                    <a:pt x="6621780" y="8813800"/>
                  </a:moveTo>
                  <a:lnTo>
                    <a:pt x="6583680" y="8813800"/>
                  </a:lnTo>
                  <a:lnTo>
                    <a:pt x="6585177" y="8826500"/>
                  </a:lnTo>
                  <a:lnTo>
                    <a:pt x="6620282" y="8826500"/>
                  </a:lnTo>
                  <a:lnTo>
                    <a:pt x="6621780" y="8813800"/>
                  </a:lnTo>
                  <a:close/>
                </a:path>
                <a:path w="6621780" h="9296400">
                  <a:moveTo>
                    <a:pt x="15343" y="8807450"/>
                  </a:moveTo>
                  <a:lnTo>
                    <a:pt x="11637" y="8813800"/>
                  </a:lnTo>
                  <a:lnTo>
                    <a:pt x="19050" y="8813800"/>
                  </a:lnTo>
                  <a:lnTo>
                    <a:pt x="15343" y="8807450"/>
                  </a:lnTo>
                  <a:close/>
                </a:path>
                <a:path w="6621780" h="9296400">
                  <a:moveTo>
                    <a:pt x="19050" y="8801100"/>
                  </a:moveTo>
                  <a:lnTo>
                    <a:pt x="15343" y="8807450"/>
                  </a:lnTo>
                  <a:lnTo>
                    <a:pt x="19050" y="8813800"/>
                  </a:lnTo>
                  <a:lnTo>
                    <a:pt x="22756" y="8807450"/>
                  </a:lnTo>
                  <a:lnTo>
                    <a:pt x="19050" y="8801100"/>
                  </a:lnTo>
                  <a:close/>
                </a:path>
                <a:path w="6621780" h="9296400">
                  <a:moveTo>
                    <a:pt x="22756" y="8807450"/>
                  </a:moveTo>
                  <a:lnTo>
                    <a:pt x="19050" y="8813800"/>
                  </a:lnTo>
                  <a:lnTo>
                    <a:pt x="26462" y="8813800"/>
                  </a:lnTo>
                  <a:lnTo>
                    <a:pt x="22756" y="8807450"/>
                  </a:lnTo>
                  <a:close/>
                </a:path>
                <a:path w="6621780" h="9296400">
                  <a:moveTo>
                    <a:pt x="6616198" y="8801100"/>
                  </a:moveTo>
                  <a:lnTo>
                    <a:pt x="6589261" y="8801100"/>
                  </a:lnTo>
                  <a:lnTo>
                    <a:pt x="6585177" y="8813800"/>
                  </a:lnTo>
                  <a:lnTo>
                    <a:pt x="6620282" y="8813800"/>
                  </a:lnTo>
                  <a:lnTo>
                    <a:pt x="6616198" y="8801100"/>
                  </a:lnTo>
                  <a:close/>
                </a:path>
                <a:path w="6621780" h="9296400">
                  <a:moveTo>
                    <a:pt x="19050" y="8801100"/>
                  </a:moveTo>
                  <a:lnTo>
                    <a:pt x="11637" y="8801100"/>
                  </a:lnTo>
                  <a:lnTo>
                    <a:pt x="15343" y="8807450"/>
                  </a:lnTo>
                  <a:lnTo>
                    <a:pt x="19050" y="8801100"/>
                  </a:lnTo>
                  <a:close/>
                </a:path>
                <a:path w="6621780" h="9296400">
                  <a:moveTo>
                    <a:pt x="26462" y="8801100"/>
                  </a:moveTo>
                  <a:lnTo>
                    <a:pt x="19050" y="8801100"/>
                  </a:lnTo>
                  <a:lnTo>
                    <a:pt x="22756" y="8807450"/>
                  </a:lnTo>
                  <a:lnTo>
                    <a:pt x="26462" y="8801100"/>
                  </a:lnTo>
                  <a:close/>
                </a:path>
                <a:path w="6621780" h="9296400">
                  <a:moveTo>
                    <a:pt x="36602" y="8775700"/>
                  </a:moveTo>
                  <a:lnTo>
                    <a:pt x="1497" y="8775700"/>
                  </a:lnTo>
                  <a:lnTo>
                    <a:pt x="0" y="8788400"/>
                  </a:lnTo>
                  <a:lnTo>
                    <a:pt x="1497" y="8801100"/>
                  </a:lnTo>
                  <a:lnTo>
                    <a:pt x="36602" y="8801100"/>
                  </a:lnTo>
                  <a:lnTo>
                    <a:pt x="38100" y="8788400"/>
                  </a:lnTo>
                  <a:lnTo>
                    <a:pt x="36602" y="8775700"/>
                  </a:lnTo>
                  <a:close/>
                </a:path>
                <a:path w="6621780" h="9296400">
                  <a:moveTo>
                    <a:pt x="6616198" y="8788400"/>
                  </a:moveTo>
                  <a:lnTo>
                    <a:pt x="6589261" y="8788400"/>
                  </a:lnTo>
                  <a:lnTo>
                    <a:pt x="6595317" y="8801100"/>
                  </a:lnTo>
                  <a:lnTo>
                    <a:pt x="6610142" y="8801100"/>
                  </a:lnTo>
                  <a:lnTo>
                    <a:pt x="6616198" y="8788400"/>
                  </a:lnTo>
                  <a:close/>
                </a:path>
                <a:path w="6621780" h="9296400">
                  <a:moveTo>
                    <a:pt x="6621780" y="8775700"/>
                  </a:moveTo>
                  <a:lnTo>
                    <a:pt x="6583680" y="8775700"/>
                  </a:lnTo>
                  <a:lnTo>
                    <a:pt x="6585177" y="8788400"/>
                  </a:lnTo>
                  <a:lnTo>
                    <a:pt x="6620282" y="8788400"/>
                  </a:lnTo>
                  <a:lnTo>
                    <a:pt x="6621780" y="8775700"/>
                  </a:lnTo>
                  <a:close/>
                </a:path>
                <a:path w="6621780" h="9296400">
                  <a:moveTo>
                    <a:pt x="15343" y="8769350"/>
                  </a:moveTo>
                  <a:lnTo>
                    <a:pt x="11637" y="8775700"/>
                  </a:lnTo>
                  <a:lnTo>
                    <a:pt x="19050" y="8775700"/>
                  </a:lnTo>
                  <a:lnTo>
                    <a:pt x="15343" y="8769350"/>
                  </a:lnTo>
                  <a:close/>
                </a:path>
                <a:path w="6621780" h="9296400">
                  <a:moveTo>
                    <a:pt x="19050" y="8763000"/>
                  </a:moveTo>
                  <a:lnTo>
                    <a:pt x="15343" y="8769350"/>
                  </a:lnTo>
                  <a:lnTo>
                    <a:pt x="19050" y="8775700"/>
                  </a:lnTo>
                  <a:lnTo>
                    <a:pt x="22756" y="8769350"/>
                  </a:lnTo>
                  <a:lnTo>
                    <a:pt x="19050" y="8763000"/>
                  </a:lnTo>
                  <a:close/>
                </a:path>
                <a:path w="6621780" h="9296400">
                  <a:moveTo>
                    <a:pt x="22756" y="8769350"/>
                  </a:moveTo>
                  <a:lnTo>
                    <a:pt x="19050" y="8775700"/>
                  </a:lnTo>
                  <a:lnTo>
                    <a:pt x="26462" y="8775700"/>
                  </a:lnTo>
                  <a:lnTo>
                    <a:pt x="22756" y="8769350"/>
                  </a:lnTo>
                  <a:close/>
                </a:path>
                <a:path w="6621780" h="9296400">
                  <a:moveTo>
                    <a:pt x="6616198" y="8763000"/>
                  </a:moveTo>
                  <a:lnTo>
                    <a:pt x="6589261" y="8763000"/>
                  </a:lnTo>
                  <a:lnTo>
                    <a:pt x="6585177" y="8775700"/>
                  </a:lnTo>
                  <a:lnTo>
                    <a:pt x="6620282" y="8775700"/>
                  </a:lnTo>
                  <a:lnTo>
                    <a:pt x="6616198" y="8763000"/>
                  </a:lnTo>
                  <a:close/>
                </a:path>
                <a:path w="6621780" h="9296400">
                  <a:moveTo>
                    <a:pt x="19050" y="8763000"/>
                  </a:moveTo>
                  <a:lnTo>
                    <a:pt x="11637" y="8763000"/>
                  </a:lnTo>
                  <a:lnTo>
                    <a:pt x="15343" y="8769350"/>
                  </a:lnTo>
                  <a:lnTo>
                    <a:pt x="19050" y="8763000"/>
                  </a:lnTo>
                  <a:close/>
                </a:path>
                <a:path w="6621780" h="9296400">
                  <a:moveTo>
                    <a:pt x="26462" y="8763000"/>
                  </a:moveTo>
                  <a:lnTo>
                    <a:pt x="19050" y="8763000"/>
                  </a:lnTo>
                  <a:lnTo>
                    <a:pt x="22756" y="8769350"/>
                  </a:lnTo>
                  <a:lnTo>
                    <a:pt x="26462" y="8763000"/>
                  </a:lnTo>
                  <a:close/>
                </a:path>
                <a:path w="6621780" h="9296400">
                  <a:moveTo>
                    <a:pt x="36602" y="8737600"/>
                  </a:moveTo>
                  <a:lnTo>
                    <a:pt x="1497" y="8737600"/>
                  </a:lnTo>
                  <a:lnTo>
                    <a:pt x="0" y="8750300"/>
                  </a:lnTo>
                  <a:lnTo>
                    <a:pt x="1497" y="8763000"/>
                  </a:lnTo>
                  <a:lnTo>
                    <a:pt x="36602" y="8763000"/>
                  </a:lnTo>
                  <a:lnTo>
                    <a:pt x="38100" y="8750300"/>
                  </a:lnTo>
                  <a:lnTo>
                    <a:pt x="36602" y="8737600"/>
                  </a:lnTo>
                  <a:close/>
                </a:path>
                <a:path w="6621780" h="9296400">
                  <a:moveTo>
                    <a:pt x="6616198" y="8750300"/>
                  </a:moveTo>
                  <a:lnTo>
                    <a:pt x="6589261" y="8750300"/>
                  </a:lnTo>
                  <a:lnTo>
                    <a:pt x="6595317" y="8763000"/>
                  </a:lnTo>
                  <a:lnTo>
                    <a:pt x="6610142" y="8763000"/>
                  </a:lnTo>
                  <a:lnTo>
                    <a:pt x="6616198" y="8750300"/>
                  </a:lnTo>
                  <a:close/>
                </a:path>
                <a:path w="6621780" h="9296400">
                  <a:moveTo>
                    <a:pt x="6621780" y="8737600"/>
                  </a:moveTo>
                  <a:lnTo>
                    <a:pt x="6583680" y="8737600"/>
                  </a:lnTo>
                  <a:lnTo>
                    <a:pt x="6585177" y="8750300"/>
                  </a:lnTo>
                  <a:lnTo>
                    <a:pt x="6620282" y="8750300"/>
                  </a:lnTo>
                  <a:lnTo>
                    <a:pt x="6621780" y="8737600"/>
                  </a:lnTo>
                  <a:close/>
                </a:path>
                <a:path w="6621780" h="9296400">
                  <a:moveTo>
                    <a:pt x="15343" y="8731250"/>
                  </a:moveTo>
                  <a:lnTo>
                    <a:pt x="11637" y="8737600"/>
                  </a:lnTo>
                  <a:lnTo>
                    <a:pt x="19050" y="8737600"/>
                  </a:lnTo>
                  <a:lnTo>
                    <a:pt x="15343" y="8731250"/>
                  </a:lnTo>
                  <a:close/>
                </a:path>
                <a:path w="6621780" h="9296400">
                  <a:moveTo>
                    <a:pt x="19050" y="8724900"/>
                  </a:moveTo>
                  <a:lnTo>
                    <a:pt x="15343" y="8731250"/>
                  </a:lnTo>
                  <a:lnTo>
                    <a:pt x="19050" y="8737600"/>
                  </a:lnTo>
                  <a:lnTo>
                    <a:pt x="22756" y="8731250"/>
                  </a:lnTo>
                  <a:lnTo>
                    <a:pt x="19050" y="8724900"/>
                  </a:lnTo>
                  <a:close/>
                </a:path>
                <a:path w="6621780" h="9296400">
                  <a:moveTo>
                    <a:pt x="22756" y="8731250"/>
                  </a:moveTo>
                  <a:lnTo>
                    <a:pt x="19050" y="8737600"/>
                  </a:lnTo>
                  <a:lnTo>
                    <a:pt x="26462" y="8737600"/>
                  </a:lnTo>
                  <a:lnTo>
                    <a:pt x="22756" y="8731250"/>
                  </a:lnTo>
                  <a:close/>
                </a:path>
                <a:path w="6621780" h="9296400">
                  <a:moveTo>
                    <a:pt x="6616198" y="8724900"/>
                  </a:moveTo>
                  <a:lnTo>
                    <a:pt x="6589261" y="8724900"/>
                  </a:lnTo>
                  <a:lnTo>
                    <a:pt x="6585177" y="8737600"/>
                  </a:lnTo>
                  <a:lnTo>
                    <a:pt x="6620282" y="8737600"/>
                  </a:lnTo>
                  <a:lnTo>
                    <a:pt x="6616198" y="8724900"/>
                  </a:lnTo>
                  <a:close/>
                </a:path>
                <a:path w="6621780" h="9296400">
                  <a:moveTo>
                    <a:pt x="19050" y="8724900"/>
                  </a:moveTo>
                  <a:lnTo>
                    <a:pt x="11637" y="8724900"/>
                  </a:lnTo>
                  <a:lnTo>
                    <a:pt x="15343" y="8731250"/>
                  </a:lnTo>
                  <a:lnTo>
                    <a:pt x="19050" y="8724900"/>
                  </a:lnTo>
                  <a:close/>
                </a:path>
                <a:path w="6621780" h="9296400">
                  <a:moveTo>
                    <a:pt x="26462" y="8724900"/>
                  </a:moveTo>
                  <a:lnTo>
                    <a:pt x="19050" y="8724900"/>
                  </a:lnTo>
                  <a:lnTo>
                    <a:pt x="22756" y="8731250"/>
                  </a:lnTo>
                  <a:lnTo>
                    <a:pt x="26462" y="8724900"/>
                  </a:lnTo>
                  <a:close/>
                </a:path>
                <a:path w="6621780" h="9296400">
                  <a:moveTo>
                    <a:pt x="36602" y="8699500"/>
                  </a:moveTo>
                  <a:lnTo>
                    <a:pt x="1497" y="8699500"/>
                  </a:lnTo>
                  <a:lnTo>
                    <a:pt x="0" y="8712200"/>
                  </a:lnTo>
                  <a:lnTo>
                    <a:pt x="1497" y="8724900"/>
                  </a:lnTo>
                  <a:lnTo>
                    <a:pt x="36602" y="8724900"/>
                  </a:lnTo>
                  <a:lnTo>
                    <a:pt x="38100" y="8712200"/>
                  </a:lnTo>
                  <a:lnTo>
                    <a:pt x="36602" y="8699500"/>
                  </a:lnTo>
                  <a:close/>
                </a:path>
                <a:path w="6621780" h="9296400">
                  <a:moveTo>
                    <a:pt x="6616198" y="8712200"/>
                  </a:moveTo>
                  <a:lnTo>
                    <a:pt x="6589261" y="8712200"/>
                  </a:lnTo>
                  <a:lnTo>
                    <a:pt x="6595317" y="8724900"/>
                  </a:lnTo>
                  <a:lnTo>
                    <a:pt x="6610142" y="8724900"/>
                  </a:lnTo>
                  <a:lnTo>
                    <a:pt x="6616198" y="8712200"/>
                  </a:lnTo>
                  <a:close/>
                </a:path>
                <a:path w="6621780" h="9296400">
                  <a:moveTo>
                    <a:pt x="6621780" y="8699500"/>
                  </a:moveTo>
                  <a:lnTo>
                    <a:pt x="6583680" y="8699500"/>
                  </a:lnTo>
                  <a:lnTo>
                    <a:pt x="6585177" y="8712200"/>
                  </a:lnTo>
                  <a:lnTo>
                    <a:pt x="6620282" y="8712200"/>
                  </a:lnTo>
                  <a:lnTo>
                    <a:pt x="6621780" y="8699500"/>
                  </a:lnTo>
                  <a:close/>
                </a:path>
                <a:path w="6621780" h="9296400">
                  <a:moveTo>
                    <a:pt x="15343" y="8693150"/>
                  </a:moveTo>
                  <a:lnTo>
                    <a:pt x="11637" y="8699500"/>
                  </a:lnTo>
                  <a:lnTo>
                    <a:pt x="19050" y="8699500"/>
                  </a:lnTo>
                  <a:lnTo>
                    <a:pt x="15343" y="8693150"/>
                  </a:lnTo>
                  <a:close/>
                </a:path>
                <a:path w="6621780" h="9296400">
                  <a:moveTo>
                    <a:pt x="19050" y="8686800"/>
                  </a:moveTo>
                  <a:lnTo>
                    <a:pt x="15343" y="8693150"/>
                  </a:lnTo>
                  <a:lnTo>
                    <a:pt x="19050" y="8699500"/>
                  </a:lnTo>
                  <a:lnTo>
                    <a:pt x="22756" y="8693150"/>
                  </a:lnTo>
                  <a:lnTo>
                    <a:pt x="19050" y="8686800"/>
                  </a:lnTo>
                  <a:close/>
                </a:path>
                <a:path w="6621780" h="9296400">
                  <a:moveTo>
                    <a:pt x="22756" y="8693150"/>
                  </a:moveTo>
                  <a:lnTo>
                    <a:pt x="19050" y="8699500"/>
                  </a:lnTo>
                  <a:lnTo>
                    <a:pt x="26462" y="8699500"/>
                  </a:lnTo>
                  <a:lnTo>
                    <a:pt x="22756" y="8693150"/>
                  </a:lnTo>
                  <a:close/>
                </a:path>
                <a:path w="6621780" h="9296400">
                  <a:moveTo>
                    <a:pt x="6616198" y="8686800"/>
                  </a:moveTo>
                  <a:lnTo>
                    <a:pt x="6589261" y="8686800"/>
                  </a:lnTo>
                  <a:lnTo>
                    <a:pt x="6585177" y="8699500"/>
                  </a:lnTo>
                  <a:lnTo>
                    <a:pt x="6620282" y="8699500"/>
                  </a:lnTo>
                  <a:lnTo>
                    <a:pt x="6616198" y="8686800"/>
                  </a:lnTo>
                  <a:close/>
                </a:path>
                <a:path w="6621780" h="9296400">
                  <a:moveTo>
                    <a:pt x="19050" y="8686800"/>
                  </a:moveTo>
                  <a:lnTo>
                    <a:pt x="11637" y="8686800"/>
                  </a:lnTo>
                  <a:lnTo>
                    <a:pt x="15343" y="8693150"/>
                  </a:lnTo>
                  <a:lnTo>
                    <a:pt x="19050" y="8686800"/>
                  </a:lnTo>
                  <a:close/>
                </a:path>
                <a:path w="6621780" h="9296400">
                  <a:moveTo>
                    <a:pt x="26462" y="8686800"/>
                  </a:moveTo>
                  <a:lnTo>
                    <a:pt x="19050" y="8686800"/>
                  </a:lnTo>
                  <a:lnTo>
                    <a:pt x="22756" y="8693150"/>
                  </a:lnTo>
                  <a:lnTo>
                    <a:pt x="26462" y="8686800"/>
                  </a:lnTo>
                  <a:close/>
                </a:path>
                <a:path w="6621780" h="9296400">
                  <a:moveTo>
                    <a:pt x="36602" y="8661400"/>
                  </a:moveTo>
                  <a:lnTo>
                    <a:pt x="1497" y="8661400"/>
                  </a:lnTo>
                  <a:lnTo>
                    <a:pt x="0" y="8674100"/>
                  </a:lnTo>
                  <a:lnTo>
                    <a:pt x="1497" y="8686800"/>
                  </a:lnTo>
                  <a:lnTo>
                    <a:pt x="36602" y="8686800"/>
                  </a:lnTo>
                  <a:lnTo>
                    <a:pt x="38100" y="8674100"/>
                  </a:lnTo>
                  <a:lnTo>
                    <a:pt x="36602" y="8661400"/>
                  </a:lnTo>
                  <a:close/>
                </a:path>
                <a:path w="6621780" h="9296400">
                  <a:moveTo>
                    <a:pt x="6616198" y="8674100"/>
                  </a:moveTo>
                  <a:lnTo>
                    <a:pt x="6589261" y="8674100"/>
                  </a:lnTo>
                  <a:lnTo>
                    <a:pt x="6595317" y="8686800"/>
                  </a:lnTo>
                  <a:lnTo>
                    <a:pt x="6610142" y="8686800"/>
                  </a:lnTo>
                  <a:lnTo>
                    <a:pt x="6616198" y="8674100"/>
                  </a:lnTo>
                  <a:close/>
                </a:path>
                <a:path w="6621780" h="9296400">
                  <a:moveTo>
                    <a:pt x="6621780" y="8661400"/>
                  </a:moveTo>
                  <a:lnTo>
                    <a:pt x="6583680" y="8661400"/>
                  </a:lnTo>
                  <a:lnTo>
                    <a:pt x="6585177" y="8674100"/>
                  </a:lnTo>
                  <a:lnTo>
                    <a:pt x="6620282" y="8674100"/>
                  </a:lnTo>
                  <a:lnTo>
                    <a:pt x="6621780" y="8661400"/>
                  </a:lnTo>
                  <a:close/>
                </a:path>
                <a:path w="6621780" h="9296400">
                  <a:moveTo>
                    <a:pt x="15343" y="8655050"/>
                  </a:moveTo>
                  <a:lnTo>
                    <a:pt x="11637" y="8661400"/>
                  </a:lnTo>
                  <a:lnTo>
                    <a:pt x="19050" y="8661400"/>
                  </a:lnTo>
                  <a:lnTo>
                    <a:pt x="15343" y="8655050"/>
                  </a:lnTo>
                  <a:close/>
                </a:path>
                <a:path w="6621780" h="9296400">
                  <a:moveTo>
                    <a:pt x="19050" y="8648700"/>
                  </a:moveTo>
                  <a:lnTo>
                    <a:pt x="15343" y="8655050"/>
                  </a:lnTo>
                  <a:lnTo>
                    <a:pt x="19050" y="8661400"/>
                  </a:lnTo>
                  <a:lnTo>
                    <a:pt x="22756" y="8655050"/>
                  </a:lnTo>
                  <a:lnTo>
                    <a:pt x="19050" y="8648700"/>
                  </a:lnTo>
                  <a:close/>
                </a:path>
                <a:path w="6621780" h="9296400">
                  <a:moveTo>
                    <a:pt x="22756" y="8655050"/>
                  </a:moveTo>
                  <a:lnTo>
                    <a:pt x="19050" y="8661400"/>
                  </a:lnTo>
                  <a:lnTo>
                    <a:pt x="26462" y="8661400"/>
                  </a:lnTo>
                  <a:lnTo>
                    <a:pt x="22756" y="8655050"/>
                  </a:lnTo>
                  <a:close/>
                </a:path>
                <a:path w="6621780" h="9296400">
                  <a:moveTo>
                    <a:pt x="6616198" y="8648700"/>
                  </a:moveTo>
                  <a:lnTo>
                    <a:pt x="6589261" y="8648700"/>
                  </a:lnTo>
                  <a:lnTo>
                    <a:pt x="6585177" y="8661400"/>
                  </a:lnTo>
                  <a:lnTo>
                    <a:pt x="6620282" y="8661400"/>
                  </a:lnTo>
                  <a:lnTo>
                    <a:pt x="6616198" y="8648700"/>
                  </a:lnTo>
                  <a:close/>
                </a:path>
                <a:path w="6621780" h="9296400">
                  <a:moveTo>
                    <a:pt x="19050" y="8648700"/>
                  </a:moveTo>
                  <a:lnTo>
                    <a:pt x="11637" y="8648700"/>
                  </a:lnTo>
                  <a:lnTo>
                    <a:pt x="15343" y="8655050"/>
                  </a:lnTo>
                  <a:lnTo>
                    <a:pt x="19050" y="8648700"/>
                  </a:lnTo>
                  <a:close/>
                </a:path>
                <a:path w="6621780" h="9296400">
                  <a:moveTo>
                    <a:pt x="26462" y="8648700"/>
                  </a:moveTo>
                  <a:lnTo>
                    <a:pt x="19050" y="8648700"/>
                  </a:lnTo>
                  <a:lnTo>
                    <a:pt x="22756" y="8655050"/>
                  </a:lnTo>
                  <a:lnTo>
                    <a:pt x="26462" y="8648700"/>
                  </a:lnTo>
                  <a:close/>
                </a:path>
                <a:path w="6621780" h="9296400">
                  <a:moveTo>
                    <a:pt x="36602" y="8623300"/>
                  </a:moveTo>
                  <a:lnTo>
                    <a:pt x="1497" y="8623300"/>
                  </a:lnTo>
                  <a:lnTo>
                    <a:pt x="0" y="8636000"/>
                  </a:lnTo>
                  <a:lnTo>
                    <a:pt x="1497" y="8648700"/>
                  </a:lnTo>
                  <a:lnTo>
                    <a:pt x="36602" y="8648700"/>
                  </a:lnTo>
                  <a:lnTo>
                    <a:pt x="38100" y="8636000"/>
                  </a:lnTo>
                  <a:lnTo>
                    <a:pt x="36602" y="8623300"/>
                  </a:lnTo>
                  <a:close/>
                </a:path>
                <a:path w="6621780" h="9296400">
                  <a:moveTo>
                    <a:pt x="6616198" y="8636000"/>
                  </a:moveTo>
                  <a:lnTo>
                    <a:pt x="6589261" y="8636000"/>
                  </a:lnTo>
                  <a:lnTo>
                    <a:pt x="6595317" y="8648700"/>
                  </a:lnTo>
                  <a:lnTo>
                    <a:pt x="6610142" y="8648700"/>
                  </a:lnTo>
                  <a:lnTo>
                    <a:pt x="6616198" y="8636000"/>
                  </a:lnTo>
                  <a:close/>
                </a:path>
                <a:path w="6621780" h="9296400">
                  <a:moveTo>
                    <a:pt x="6621780" y="8623300"/>
                  </a:moveTo>
                  <a:lnTo>
                    <a:pt x="6583680" y="8623300"/>
                  </a:lnTo>
                  <a:lnTo>
                    <a:pt x="6585177" y="8636000"/>
                  </a:lnTo>
                  <a:lnTo>
                    <a:pt x="6620282" y="8636000"/>
                  </a:lnTo>
                  <a:lnTo>
                    <a:pt x="6621780" y="8623300"/>
                  </a:lnTo>
                  <a:close/>
                </a:path>
                <a:path w="6621780" h="9296400">
                  <a:moveTo>
                    <a:pt x="15343" y="8616950"/>
                  </a:moveTo>
                  <a:lnTo>
                    <a:pt x="11637" y="8623300"/>
                  </a:lnTo>
                  <a:lnTo>
                    <a:pt x="19050" y="8623300"/>
                  </a:lnTo>
                  <a:lnTo>
                    <a:pt x="15343" y="8616950"/>
                  </a:lnTo>
                  <a:close/>
                </a:path>
                <a:path w="6621780" h="9296400">
                  <a:moveTo>
                    <a:pt x="19050" y="8610600"/>
                  </a:moveTo>
                  <a:lnTo>
                    <a:pt x="15343" y="8616950"/>
                  </a:lnTo>
                  <a:lnTo>
                    <a:pt x="19050" y="8623300"/>
                  </a:lnTo>
                  <a:lnTo>
                    <a:pt x="22756" y="8616950"/>
                  </a:lnTo>
                  <a:lnTo>
                    <a:pt x="19050" y="8610600"/>
                  </a:lnTo>
                  <a:close/>
                </a:path>
                <a:path w="6621780" h="9296400">
                  <a:moveTo>
                    <a:pt x="22756" y="8616950"/>
                  </a:moveTo>
                  <a:lnTo>
                    <a:pt x="19050" y="8623300"/>
                  </a:lnTo>
                  <a:lnTo>
                    <a:pt x="26462" y="8623300"/>
                  </a:lnTo>
                  <a:lnTo>
                    <a:pt x="22756" y="8616950"/>
                  </a:lnTo>
                  <a:close/>
                </a:path>
                <a:path w="6621780" h="9296400">
                  <a:moveTo>
                    <a:pt x="6616198" y="8610600"/>
                  </a:moveTo>
                  <a:lnTo>
                    <a:pt x="6589261" y="8610600"/>
                  </a:lnTo>
                  <a:lnTo>
                    <a:pt x="6585177" y="8623300"/>
                  </a:lnTo>
                  <a:lnTo>
                    <a:pt x="6620282" y="8623300"/>
                  </a:lnTo>
                  <a:lnTo>
                    <a:pt x="6616198" y="8610600"/>
                  </a:lnTo>
                  <a:close/>
                </a:path>
                <a:path w="6621780" h="9296400">
                  <a:moveTo>
                    <a:pt x="19050" y="8610600"/>
                  </a:moveTo>
                  <a:lnTo>
                    <a:pt x="11637" y="8610600"/>
                  </a:lnTo>
                  <a:lnTo>
                    <a:pt x="15343" y="8616950"/>
                  </a:lnTo>
                  <a:lnTo>
                    <a:pt x="19050" y="8610600"/>
                  </a:lnTo>
                  <a:close/>
                </a:path>
                <a:path w="6621780" h="9296400">
                  <a:moveTo>
                    <a:pt x="26462" y="8610600"/>
                  </a:moveTo>
                  <a:lnTo>
                    <a:pt x="19050" y="8610600"/>
                  </a:lnTo>
                  <a:lnTo>
                    <a:pt x="22756" y="8616950"/>
                  </a:lnTo>
                  <a:lnTo>
                    <a:pt x="26462" y="8610600"/>
                  </a:lnTo>
                  <a:close/>
                </a:path>
                <a:path w="6621780" h="9296400">
                  <a:moveTo>
                    <a:pt x="36602" y="8585200"/>
                  </a:moveTo>
                  <a:lnTo>
                    <a:pt x="1497" y="8585200"/>
                  </a:lnTo>
                  <a:lnTo>
                    <a:pt x="0" y="8597900"/>
                  </a:lnTo>
                  <a:lnTo>
                    <a:pt x="1497" y="8610600"/>
                  </a:lnTo>
                  <a:lnTo>
                    <a:pt x="36602" y="8610600"/>
                  </a:lnTo>
                  <a:lnTo>
                    <a:pt x="38100" y="8597900"/>
                  </a:lnTo>
                  <a:lnTo>
                    <a:pt x="36602" y="8585200"/>
                  </a:lnTo>
                  <a:close/>
                </a:path>
                <a:path w="6621780" h="9296400">
                  <a:moveTo>
                    <a:pt x="6616198" y="8597900"/>
                  </a:moveTo>
                  <a:lnTo>
                    <a:pt x="6589261" y="8597900"/>
                  </a:lnTo>
                  <a:lnTo>
                    <a:pt x="6595317" y="8610600"/>
                  </a:lnTo>
                  <a:lnTo>
                    <a:pt x="6610142" y="8610600"/>
                  </a:lnTo>
                  <a:lnTo>
                    <a:pt x="6616198" y="8597900"/>
                  </a:lnTo>
                  <a:close/>
                </a:path>
                <a:path w="6621780" h="9296400">
                  <a:moveTo>
                    <a:pt x="6621780" y="8585200"/>
                  </a:moveTo>
                  <a:lnTo>
                    <a:pt x="6583680" y="8585200"/>
                  </a:lnTo>
                  <a:lnTo>
                    <a:pt x="6585177" y="8597900"/>
                  </a:lnTo>
                  <a:lnTo>
                    <a:pt x="6620282" y="8597900"/>
                  </a:lnTo>
                  <a:lnTo>
                    <a:pt x="6621780" y="8585200"/>
                  </a:lnTo>
                  <a:close/>
                </a:path>
                <a:path w="6621780" h="9296400">
                  <a:moveTo>
                    <a:pt x="15343" y="8578850"/>
                  </a:moveTo>
                  <a:lnTo>
                    <a:pt x="11637" y="8585200"/>
                  </a:lnTo>
                  <a:lnTo>
                    <a:pt x="19050" y="8585200"/>
                  </a:lnTo>
                  <a:lnTo>
                    <a:pt x="15343" y="8578850"/>
                  </a:lnTo>
                  <a:close/>
                </a:path>
                <a:path w="6621780" h="9296400">
                  <a:moveTo>
                    <a:pt x="19050" y="8572500"/>
                  </a:moveTo>
                  <a:lnTo>
                    <a:pt x="15343" y="8578850"/>
                  </a:lnTo>
                  <a:lnTo>
                    <a:pt x="19050" y="8585200"/>
                  </a:lnTo>
                  <a:lnTo>
                    <a:pt x="22756" y="8578850"/>
                  </a:lnTo>
                  <a:lnTo>
                    <a:pt x="19050" y="8572500"/>
                  </a:lnTo>
                  <a:close/>
                </a:path>
                <a:path w="6621780" h="9296400">
                  <a:moveTo>
                    <a:pt x="22756" y="8578850"/>
                  </a:moveTo>
                  <a:lnTo>
                    <a:pt x="19050" y="8585200"/>
                  </a:lnTo>
                  <a:lnTo>
                    <a:pt x="26462" y="8585200"/>
                  </a:lnTo>
                  <a:lnTo>
                    <a:pt x="22756" y="8578850"/>
                  </a:lnTo>
                  <a:close/>
                </a:path>
                <a:path w="6621780" h="9296400">
                  <a:moveTo>
                    <a:pt x="6616198" y="8572500"/>
                  </a:moveTo>
                  <a:lnTo>
                    <a:pt x="6589261" y="8572500"/>
                  </a:lnTo>
                  <a:lnTo>
                    <a:pt x="6585177" y="8585200"/>
                  </a:lnTo>
                  <a:lnTo>
                    <a:pt x="6620282" y="8585200"/>
                  </a:lnTo>
                  <a:lnTo>
                    <a:pt x="6616198" y="8572500"/>
                  </a:lnTo>
                  <a:close/>
                </a:path>
                <a:path w="6621780" h="9296400">
                  <a:moveTo>
                    <a:pt x="19050" y="8572500"/>
                  </a:moveTo>
                  <a:lnTo>
                    <a:pt x="11637" y="8572500"/>
                  </a:lnTo>
                  <a:lnTo>
                    <a:pt x="15343" y="8578850"/>
                  </a:lnTo>
                  <a:lnTo>
                    <a:pt x="19050" y="8572500"/>
                  </a:lnTo>
                  <a:close/>
                </a:path>
                <a:path w="6621780" h="9296400">
                  <a:moveTo>
                    <a:pt x="26462" y="8572500"/>
                  </a:moveTo>
                  <a:lnTo>
                    <a:pt x="19050" y="8572500"/>
                  </a:lnTo>
                  <a:lnTo>
                    <a:pt x="22756" y="8578850"/>
                  </a:lnTo>
                  <a:lnTo>
                    <a:pt x="26462" y="8572500"/>
                  </a:lnTo>
                  <a:close/>
                </a:path>
                <a:path w="6621780" h="9296400">
                  <a:moveTo>
                    <a:pt x="36602" y="8547100"/>
                  </a:moveTo>
                  <a:lnTo>
                    <a:pt x="1497" y="8547100"/>
                  </a:lnTo>
                  <a:lnTo>
                    <a:pt x="0" y="8559800"/>
                  </a:lnTo>
                  <a:lnTo>
                    <a:pt x="1497" y="8572500"/>
                  </a:lnTo>
                  <a:lnTo>
                    <a:pt x="36602" y="8572500"/>
                  </a:lnTo>
                  <a:lnTo>
                    <a:pt x="38100" y="8559800"/>
                  </a:lnTo>
                  <a:lnTo>
                    <a:pt x="36602" y="8547100"/>
                  </a:lnTo>
                  <a:close/>
                </a:path>
                <a:path w="6621780" h="9296400">
                  <a:moveTo>
                    <a:pt x="6616198" y="8559800"/>
                  </a:moveTo>
                  <a:lnTo>
                    <a:pt x="6589261" y="8559800"/>
                  </a:lnTo>
                  <a:lnTo>
                    <a:pt x="6595317" y="8572500"/>
                  </a:lnTo>
                  <a:lnTo>
                    <a:pt x="6610142" y="8572500"/>
                  </a:lnTo>
                  <a:lnTo>
                    <a:pt x="6616198" y="8559800"/>
                  </a:lnTo>
                  <a:close/>
                </a:path>
                <a:path w="6621780" h="9296400">
                  <a:moveTo>
                    <a:pt x="6621780" y="8547100"/>
                  </a:moveTo>
                  <a:lnTo>
                    <a:pt x="6583680" y="8547100"/>
                  </a:lnTo>
                  <a:lnTo>
                    <a:pt x="6585177" y="8559800"/>
                  </a:lnTo>
                  <a:lnTo>
                    <a:pt x="6620282" y="8559800"/>
                  </a:lnTo>
                  <a:lnTo>
                    <a:pt x="6621780" y="8547100"/>
                  </a:lnTo>
                  <a:close/>
                </a:path>
                <a:path w="6621780" h="9296400">
                  <a:moveTo>
                    <a:pt x="15343" y="8540750"/>
                  </a:moveTo>
                  <a:lnTo>
                    <a:pt x="11637" y="8547100"/>
                  </a:lnTo>
                  <a:lnTo>
                    <a:pt x="19050" y="8547100"/>
                  </a:lnTo>
                  <a:lnTo>
                    <a:pt x="15343" y="8540750"/>
                  </a:lnTo>
                  <a:close/>
                </a:path>
                <a:path w="6621780" h="9296400">
                  <a:moveTo>
                    <a:pt x="19050" y="8534400"/>
                  </a:moveTo>
                  <a:lnTo>
                    <a:pt x="15343" y="8540750"/>
                  </a:lnTo>
                  <a:lnTo>
                    <a:pt x="19050" y="8547100"/>
                  </a:lnTo>
                  <a:lnTo>
                    <a:pt x="22756" y="8540750"/>
                  </a:lnTo>
                  <a:lnTo>
                    <a:pt x="19050" y="8534400"/>
                  </a:lnTo>
                  <a:close/>
                </a:path>
                <a:path w="6621780" h="9296400">
                  <a:moveTo>
                    <a:pt x="22756" y="8540750"/>
                  </a:moveTo>
                  <a:lnTo>
                    <a:pt x="19050" y="8547100"/>
                  </a:lnTo>
                  <a:lnTo>
                    <a:pt x="26462" y="8547100"/>
                  </a:lnTo>
                  <a:lnTo>
                    <a:pt x="22756" y="8540750"/>
                  </a:lnTo>
                  <a:close/>
                </a:path>
                <a:path w="6621780" h="9296400">
                  <a:moveTo>
                    <a:pt x="6616198" y="8534400"/>
                  </a:moveTo>
                  <a:lnTo>
                    <a:pt x="6589261" y="8534400"/>
                  </a:lnTo>
                  <a:lnTo>
                    <a:pt x="6585177" y="8547100"/>
                  </a:lnTo>
                  <a:lnTo>
                    <a:pt x="6620282" y="8547100"/>
                  </a:lnTo>
                  <a:lnTo>
                    <a:pt x="6616198" y="8534400"/>
                  </a:lnTo>
                  <a:close/>
                </a:path>
                <a:path w="6621780" h="9296400">
                  <a:moveTo>
                    <a:pt x="19050" y="8534400"/>
                  </a:moveTo>
                  <a:lnTo>
                    <a:pt x="11637" y="8534400"/>
                  </a:lnTo>
                  <a:lnTo>
                    <a:pt x="15343" y="8540750"/>
                  </a:lnTo>
                  <a:lnTo>
                    <a:pt x="19050" y="8534400"/>
                  </a:lnTo>
                  <a:close/>
                </a:path>
                <a:path w="6621780" h="9296400">
                  <a:moveTo>
                    <a:pt x="26462" y="8534400"/>
                  </a:moveTo>
                  <a:lnTo>
                    <a:pt x="19050" y="8534400"/>
                  </a:lnTo>
                  <a:lnTo>
                    <a:pt x="22756" y="8540750"/>
                  </a:lnTo>
                  <a:lnTo>
                    <a:pt x="26462" y="8534400"/>
                  </a:lnTo>
                  <a:close/>
                </a:path>
                <a:path w="6621780" h="9296400">
                  <a:moveTo>
                    <a:pt x="36602" y="8509000"/>
                  </a:moveTo>
                  <a:lnTo>
                    <a:pt x="1497" y="8509000"/>
                  </a:lnTo>
                  <a:lnTo>
                    <a:pt x="0" y="8521700"/>
                  </a:lnTo>
                  <a:lnTo>
                    <a:pt x="1497" y="8534400"/>
                  </a:lnTo>
                  <a:lnTo>
                    <a:pt x="36602" y="8534400"/>
                  </a:lnTo>
                  <a:lnTo>
                    <a:pt x="38100" y="8521700"/>
                  </a:lnTo>
                  <a:lnTo>
                    <a:pt x="36602" y="8509000"/>
                  </a:lnTo>
                  <a:close/>
                </a:path>
                <a:path w="6621780" h="9296400">
                  <a:moveTo>
                    <a:pt x="6616198" y="8521700"/>
                  </a:moveTo>
                  <a:lnTo>
                    <a:pt x="6589261" y="8521700"/>
                  </a:lnTo>
                  <a:lnTo>
                    <a:pt x="6595317" y="8534400"/>
                  </a:lnTo>
                  <a:lnTo>
                    <a:pt x="6610142" y="8534400"/>
                  </a:lnTo>
                  <a:lnTo>
                    <a:pt x="6616198" y="8521700"/>
                  </a:lnTo>
                  <a:close/>
                </a:path>
                <a:path w="6621780" h="9296400">
                  <a:moveTo>
                    <a:pt x="6621780" y="8509000"/>
                  </a:moveTo>
                  <a:lnTo>
                    <a:pt x="6583680" y="8509000"/>
                  </a:lnTo>
                  <a:lnTo>
                    <a:pt x="6585177" y="8521700"/>
                  </a:lnTo>
                  <a:lnTo>
                    <a:pt x="6620282" y="8521700"/>
                  </a:lnTo>
                  <a:lnTo>
                    <a:pt x="6621780" y="8509000"/>
                  </a:lnTo>
                  <a:close/>
                </a:path>
                <a:path w="6621780" h="9296400">
                  <a:moveTo>
                    <a:pt x="15343" y="8502650"/>
                  </a:moveTo>
                  <a:lnTo>
                    <a:pt x="11637" y="8509000"/>
                  </a:lnTo>
                  <a:lnTo>
                    <a:pt x="19050" y="8509000"/>
                  </a:lnTo>
                  <a:lnTo>
                    <a:pt x="15343" y="8502650"/>
                  </a:lnTo>
                  <a:close/>
                </a:path>
                <a:path w="6621780" h="9296400">
                  <a:moveTo>
                    <a:pt x="19050" y="8496300"/>
                  </a:moveTo>
                  <a:lnTo>
                    <a:pt x="15343" y="8502650"/>
                  </a:lnTo>
                  <a:lnTo>
                    <a:pt x="19050" y="8509000"/>
                  </a:lnTo>
                  <a:lnTo>
                    <a:pt x="22756" y="8502650"/>
                  </a:lnTo>
                  <a:lnTo>
                    <a:pt x="19050" y="8496300"/>
                  </a:lnTo>
                  <a:close/>
                </a:path>
                <a:path w="6621780" h="9296400">
                  <a:moveTo>
                    <a:pt x="22756" y="8502650"/>
                  </a:moveTo>
                  <a:lnTo>
                    <a:pt x="19050" y="8509000"/>
                  </a:lnTo>
                  <a:lnTo>
                    <a:pt x="26462" y="8509000"/>
                  </a:lnTo>
                  <a:lnTo>
                    <a:pt x="22756" y="8502650"/>
                  </a:lnTo>
                  <a:close/>
                </a:path>
                <a:path w="6621780" h="9296400">
                  <a:moveTo>
                    <a:pt x="6616198" y="8496300"/>
                  </a:moveTo>
                  <a:lnTo>
                    <a:pt x="6589261" y="8496300"/>
                  </a:lnTo>
                  <a:lnTo>
                    <a:pt x="6585177" y="8509000"/>
                  </a:lnTo>
                  <a:lnTo>
                    <a:pt x="6620282" y="8509000"/>
                  </a:lnTo>
                  <a:lnTo>
                    <a:pt x="6616198" y="8496300"/>
                  </a:lnTo>
                  <a:close/>
                </a:path>
                <a:path w="6621780" h="9296400">
                  <a:moveTo>
                    <a:pt x="19050" y="8496300"/>
                  </a:moveTo>
                  <a:lnTo>
                    <a:pt x="11637" y="8496300"/>
                  </a:lnTo>
                  <a:lnTo>
                    <a:pt x="15343" y="8502650"/>
                  </a:lnTo>
                  <a:lnTo>
                    <a:pt x="19050" y="8496300"/>
                  </a:lnTo>
                  <a:close/>
                </a:path>
                <a:path w="6621780" h="9296400">
                  <a:moveTo>
                    <a:pt x="26462" y="8496300"/>
                  </a:moveTo>
                  <a:lnTo>
                    <a:pt x="19050" y="8496300"/>
                  </a:lnTo>
                  <a:lnTo>
                    <a:pt x="22756" y="8502650"/>
                  </a:lnTo>
                  <a:lnTo>
                    <a:pt x="26462" y="8496300"/>
                  </a:lnTo>
                  <a:close/>
                </a:path>
                <a:path w="6621780" h="9296400">
                  <a:moveTo>
                    <a:pt x="36602" y="8470900"/>
                  </a:moveTo>
                  <a:lnTo>
                    <a:pt x="1497" y="8470900"/>
                  </a:lnTo>
                  <a:lnTo>
                    <a:pt x="0" y="8483600"/>
                  </a:lnTo>
                  <a:lnTo>
                    <a:pt x="1497" y="8496300"/>
                  </a:lnTo>
                  <a:lnTo>
                    <a:pt x="36602" y="8496300"/>
                  </a:lnTo>
                  <a:lnTo>
                    <a:pt x="38100" y="8483600"/>
                  </a:lnTo>
                  <a:lnTo>
                    <a:pt x="36602" y="8470900"/>
                  </a:lnTo>
                  <a:close/>
                </a:path>
                <a:path w="6621780" h="9296400">
                  <a:moveTo>
                    <a:pt x="6616198" y="8483600"/>
                  </a:moveTo>
                  <a:lnTo>
                    <a:pt x="6589261" y="8483600"/>
                  </a:lnTo>
                  <a:lnTo>
                    <a:pt x="6595317" y="8496300"/>
                  </a:lnTo>
                  <a:lnTo>
                    <a:pt x="6610142" y="8496300"/>
                  </a:lnTo>
                  <a:lnTo>
                    <a:pt x="6616198" y="8483600"/>
                  </a:lnTo>
                  <a:close/>
                </a:path>
                <a:path w="6621780" h="9296400">
                  <a:moveTo>
                    <a:pt x="6621780" y="8470900"/>
                  </a:moveTo>
                  <a:lnTo>
                    <a:pt x="6583680" y="8470900"/>
                  </a:lnTo>
                  <a:lnTo>
                    <a:pt x="6585177" y="8483600"/>
                  </a:lnTo>
                  <a:lnTo>
                    <a:pt x="6620282" y="8483600"/>
                  </a:lnTo>
                  <a:lnTo>
                    <a:pt x="6621780" y="8470900"/>
                  </a:lnTo>
                  <a:close/>
                </a:path>
                <a:path w="6621780" h="9296400">
                  <a:moveTo>
                    <a:pt x="15343" y="8464550"/>
                  </a:moveTo>
                  <a:lnTo>
                    <a:pt x="11637" y="8470900"/>
                  </a:lnTo>
                  <a:lnTo>
                    <a:pt x="19050" y="8470900"/>
                  </a:lnTo>
                  <a:lnTo>
                    <a:pt x="15343" y="8464550"/>
                  </a:lnTo>
                  <a:close/>
                </a:path>
                <a:path w="6621780" h="9296400">
                  <a:moveTo>
                    <a:pt x="19050" y="8458200"/>
                  </a:moveTo>
                  <a:lnTo>
                    <a:pt x="15343" y="8464550"/>
                  </a:lnTo>
                  <a:lnTo>
                    <a:pt x="19050" y="8470900"/>
                  </a:lnTo>
                  <a:lnTo>
                    <a:pt x="22756" y="8464550"/>
                  </a:lnTo>
                  <a:lnTo>
                    <a:pt x="19050" y="8458200"/>
                  </a:lnTo>
                  <a:close/>
                </a:path>
                <a:path w="6621780" h="9296400">
                  <a:moveTo>
                    <a:pt x="22756" y="8464550"/>
                  </a:moveTo>
                  <a:lnTo>
                    <a:pt x="19050" y="8470900"/>
                  </a:lnTo>
                  <a:lnTo>
                    <a:pt x="26462" y="8470900"/>
                  </a:lnTo>
                  <a:lnTo>
                    <a:pt x="22756" y="8464550"/>
                  </a:lnTo>
                  <a:close/>
                </a:path>
                <a:path w="6621780" h="9296400">
                  <a:moveTo>
                    <a:pt x="6616198" y="8458200"/>
                  </a:moveTo>
                  <a:lnTo>
                    <a:pt x="6589261" y="8458200"/>
                  </a:lnTo>
                  <a:lnTo>
                    <a:pt x="6585177" y="8470900"/>
                  </a:lnTo>
                  <a:lnTo>
                    <a:pt x="6620282" y="8470900"/>
                  </a:lnTo>
                  <a:lnTo>
                    <a:pt x="6616198" y="8458200"/>
                  </a:lnTo>
                  <a:close/>
                </a:path>
                <a:path w="6621780" h="9296400">
                  <a:moveTo>
                    <a:pt x="19050" y="8458200"/>
                  </a:moveTo>
                  <a:lnTo>
                    <a:pt x="11637" y="8458200"/>
                  </a:lnTo>
                  <a:lnTo>
                    <a:pt x="15343" y="8464550"/>
                  </a:lnTo>
                  <a:lnTo>
                    <a:pt x="19050" y="8458200"/>
                  </a:lnTo>
                  <a:close/>
                </a:path>
                <a:path w="6621780" h="9296400">
                  <a:moveTo>
                    <a:pt x="26462" y="8458200"/>
                  </a:moveTo>
                  <a:lnTo>
                    <a:pt x="19050" y="8458200"/>
                  </a:lnTo>
                  <a:lnTo>
                    <a:pt x="22756" y="8464550"/>
                  </a:lnTo>
                  <a:lnTo>
                    <a:pt x="26462" y="8458200"/>
                  </a:lnTo>
                  <a:close/>
                </a:path>
                <a:path w="6621780" h="9296400">
                  <a:moveTo>
                    <a:pt x="36602" y="8432800"/>
                  </a:moveTo>
                  <a:lnTo>
                    <a:pt x="1497" y="8432800"/>
                  </a:lnTo>
                  <a:lnTo>
                    <a:pt x="0" y="8445500"/>
                  </a:lnTo>
                  <a:lnTo>
                    <a:pt x="1497" y="8458200"/>
                  </a:lnTo>
                  <a:lnTo>
                    <a:pt x="36602" y="8458200"/>
                  </a:lnTo>
                  <a:lnTo>
                    <a:pt x="38100" y="8445500"/>
                  </a:lnTo>
                  <a:lnTo>
                    <a:pt x="36602" y="8432800"/>
                  </a:lnTo>
                  <a:close/>
                </a:path>
                <a:path w="6621780" h="9296400">
                  <a:moveTo>
                    <a:pt x="6616198" y="8445500"/>
                  </a:moveTo>
                  <a:lnTo>
                    <a:pt x="6589261" y="8445500"/>
                  </a:lnTo>
                  <a:lnTo>
                    <a:pt x="6595317" y="8458200"/>
                  </a:lnTo>
                  <a:lnTo>
                    <a:pt x="6610142" y="8458200"/>
                  </a:lnTo>
                  <a:lnTo>
                    <a:pt x="6616198" y="8445500"/>
                  </a:lnTo>
                  <a:close/>
                </a:path>
                <a:path w="6621780" h="9296400">
                  <a:moveTo>
                    <a:pt x="6621780" y="8432800"/>
                  </a:moveTo>
                  <a:lnTo>
                    <a:pt x="6583680" y="8432800"/>
                  </a:lnTo>
                  <a:lnTo>
                    <a:pt x="6585177" y="8445500"/>
                  </a:lnTo>
                  <a:lnTo>
                    <a:pt x="6620282" y="8445500"/>
                  </a:lnTo>
                  <a:lnTo>
                    <a:pt x="6621780" y="8432800"/>
                  </a:lnTo>
                  <a:close/>
                </a:path>
                <a:path w="6621780" h="9296400">
                  <a:moveTo>
                    <a:pt x="15343" y="8426450"/>
                  </a:moveTo>
                  <a:lnTo>
                    <a:pt x="11637" y="8432800"/>
                  </a:lnTo>
                  <a:lnTo>
                    <a:pt x="19050" y="8432800"/>
                  </a:lnTo>
                  <a:lnTo>
                    <a:pt x="15343" y="8426450"/>
                  </a:lnTo>
                  <a:close/>
                </a:path>
                <a:path w="6621780" h="9296400">
                  <a:moveTo>
                    <a:pt x="19050" y="8420100"/>
                  </a:moveTo>
                  <a:lnTo>
                    <a:pt x="15343" y="8426450"/>
                  </a:lnTo>
                  <a:lnTo>
                    <a:pt x="19050" y="8432800"/>
                  </a:lnTo>
                  <a:lnTo>
                    <a:pt x="22756" y="8426450"/>
                  </a:lnTo>
                  <a:lnTo>
                    <a:pt x="19050" y="8420100"/>
                  </a:lnTo>
                  <a:close/>
                </a:path>
                <a:path w="6621780" h="9296400">
                  <a:moveTo>
                    <a:pt x="22756" y="8426450"/>
                  </a:moveTo>
                  <a:lnTo>
                    <a:pt x="19050" y="8432800"/>
                  </a:lnTo>
                  <a:lnTo>
                    <a:pt x="26462" y="8432800"/>
                  </a:lnTo>
                  <a:lnTo>
                    <a:pt x="22756" y="8426450"/>
                  </a:lnTo>
                  <a:close/>
                </a:path>
                <a:path w="6621780" h="9296400">
                  <a:moveTo>
                    <a:pt x="6616198" y="8420100"/>
                  </a:moveTo>
                  <a:lnTo>
                    <a:pt x="6589261" y="8420100"/>
                  </a:lnTo>
                  <a:lnTo>
                    <a:pt x="6585177" y="8432800"/>
                  </a:lnTo>
                  <a:lnTo>
                    <a:pt x="6620282" y="8432800"/>
                  </a:lnTo>
                  <a:lnTo>
                    <a:pt x="6616198" y="8420100"/>
                  </a:lnTo>
                  <a:close/>
                </a:path>
                <a:path w="6621780" h="9296400">
                  <a:moveTo>
                    <a:pt x="19050" y="8420100"/>
                  </a:moveTo>
                  <a:lnTo>
                    <a:pt x="11637" y="8420100"/>
                  </a:lnTo>
                  <a:lnTo>
                    <a:pt x="15343" y="8426450"/>
                  </a:lnTo>
                  <a:lnTo>
                    <a:pt x="19050" y="8420100"/>
                  </a:lnTo>
                  <a:close/>
                </a:path>
                <a:path w="6621780" h="9296400">
                  <a:moveTo>
                    <a:pt x="26462" y="8420100"/>
                  </a:moveTo>
                  <a:lnTo>
                    <a:pt x="19050" y="8420100"/>
                  </a:lnTo>
                  <a:lnTo>
                    <a:pt x="22756" y="8426450"/>
                  </a:lnTo>
                  <a:lnTo>
                    <a:pt x="26462" y="8420100"/>
                  </a:lnTo>
                  <a:close/>
                </a:path>
                <a:path w="6621780" h="9296400">
                  <a:moveTo>
                    <a:pt x="36602" y="8394700"/>
                  </a:moveTo>
                  <a:lnTo>
                    <a:pt x="1497" y="8394700"/>
                  </a:lnTo>
                  <a:lnTo>
                    <a:pt x="0" y="8407400"/>
                  </a:lnTo>
                  <a:lnTo>
                    <a:pt x="1497" y="8420100"/>
                  </a:lnTo>
                  <a:lnTo>
                    <a:pt x="36602" y="8420100"/>
                  </a:lnTo>
                  <a:lnTo>
                    <a:pt x="38100" y="8407400"/>
                  </a:lnTo>
                  <a:lnTo>
                    <a:pt x="36602" y="8394700"/>
                  </a:lnTo>
                  <a:close/>
                </a:path>
                <a:path w="6621780" h="9296400">
                  <a:moveTo>
                    <a:pt x="6616198" y="8407400"/>
                  </a:moveTo>
                  <a:lnTo>
                    <a:pt x="6589261" y="8407400"/>
                  </a:lnTo>
                  <a:lnTo>
                    <a:pt x="6595317" y="8420100"/>
                  </a:lnTo>
                  <a:lnTo>
                    <a:pt x="6610142" y="8420100"/>
                  </a:lnTo>
                  <a:lnTo>
                    <a:pt x="6616198" y="8407400"/>
                  </a:lnTo>
                  <a:close/>
                </a:path>
                <a:path w="6621780" h="9296400">
                  <a:moveTo>
                    <a:pt x="6621780" y="8394700"/>
                  </a:moveTo>
                  <a:lnTo>
                    <a:pt x="6583680" y="8394700"/>
                  </a:lnTo>
                  <a:lnTo>
                    <a:pt x="6585177" y="8407400"/>
                  </a:lnTo>
                  <a:lnTo>
                    <a:pt x="6620282" y="8407400"/>
                  </a:lnTo>
                  <a:lnTo>
                    <a:pt x="6621780" y="8394700"/>
                  </a:lnTo>
                  <a:close/>
                </a:path>
                <a:path w="6621780" h="9296400">
                  <a:moveTo>
                    <a:pt x="15343" y="8388350"/>
                  </a:moveTo>
                  <a:lnTo>
                    <a:pt x="11637" y="8394700"/>
                  </a:lnTo>
                  <a:lnTo>
                    <a:pt x="19050" y="8394700"/>
                  </a:lnTo>
                  <a:lnTo>
                    <a:pt x="15343" y="8388350"/>
                  </a:lnTo>
                  <a:close/>
                </a:path>
                <a:path w="6621780" h="9296400">
                  <a:moveTo>
                    <a:pt x="19050" y="8382000"/>
                  </a:moveTo>
                  <a:lnTo>
                    <a:pt x="15343" y="8388350"/>
                  </a:lnTo>
                  <a:lnTo>
                    <a:pt x="19050" y="8394700"/>
                  </a:lnTo>
                  <a:lnTo>
                    <a:pt x="22756" y="8388350"/>
                  </a:lnTo>
                  <a:lnTo>
                    <a:pt x="19050" y="8382000"/>
                  </a:lnTo>
                  <a:close/>
                </a:path>
                <a:path w="6621780" h="9296400">
                  <a:moveTo>
                    <a:pt x="22756" y="8388350"/>
                  </a:moveTo>
                  <a:lnTo>
                    <a:pt x="19050" y="8394700"/>
                  </a:lnTo>
                  <a:lnTo>
                    <a:pt x="26462" y="8394700"/>
                  </a:lnTo>
                  <a:lnTo>
                    <a:pt x="22756" y="8388350"/>
                  </a:lnTo>
                  <a:close/>
                </a:path>
                <a:path w="6621780" h="9296400">
                  <a:moveTo>
                    <a:pt x="6616198" y="8382000"/>
                  </a:moveTo>
                  <a:lnTo>
                    <a:pt x="6589261" y="8382000"/>
                  </a:lnTo>
                  <a:lnTo>
                    <a:pt x="6585177" y="8394700"/>
                  </a:lnTo>
                  <a:lnTo>
                    <a:pt x="6620282" y="8394700"/>
                  </a:lnTo>
                  <a:lnTo>
                    <a:pt x="6616198" y="8382000"/>
                  </a:lnTo>
                  <a:close/>
                </a:path>
                <a:path w="6621780" h="9296400">
                  <a:moveTo>
                    <a:pt x="19050" y="8382000"/>
                  </a:moveTo>
                  <a:lnTo>
                    <a:pt x="11637" y="8382000"/>
                  </a:lnTo>
                  <a:lnTo>
                    <a:pt x="15343" y="8388350"/>
                  </a:lnTo>
                  <a:lnTo>
                    <a:pt x="19050" y="8382000"/>
                  </a:lnTo>
                  <a:close/>
                </a:path>
                <a:path w="6621780" h="9296400">
                  <a:moveTo>
                    <a:pt x="26462" y="8382000"/>
                  </a:moveTo>
                  <a:lnTo>
                    <a:pt x="19050" y="8382000"/>
                  </a:lnTo>
                  <a:lnTo>
                    <a:pt x="22756" y="8388350"/>
                  </a:lnTo>
                  <a:lnTo>
                    <a:pt x="26462" y="8382000"/>
                  </a:lnTo>
                  <a:close/>
                </a:path>
                <a:path w="6621780" h="9296400">
                  <a:moveTo>
                    <a:pt x="36602" y="8356600"/>
                  </a:moveTo>
                  <a:lnTo>
                    <a:pt x="1497" y="8356600"/>
                  </a:lnTo>
                  <a:lnTo>
                    <a:pt x="0" y="8369300"/>
                  </a:lnTo>
                  <a:lnTo>
                    <a:pt x="1497" y="8382000"/>
                  </a:lnTo>
                  <a:lnTo>
                    <a:pt x="36602" y="8382000"/>
                  </a:lnTo>
                  <a:lnTo>
                    <a:pt x="38100" y="8369300"/>
                  </a:lnTo>
                  <a:lnTo>
                    <a:pt x="36602" y="8356600"/>
                  </a:lnTo>
                  <a:close/>
                </a:path>
                <a:path w="6621780" h="9296400">
                  <a:moveTo>
                    <a:pt x="6616198" y="8369300"/>
                  </a:moveTo>
                  <a:lnTo>
                    <a:pt x="6589261" y="8369300"/>
                  </a:lnTo>
                  <a:lnTo>
                    <a:pt x="6595317" y="8382000"/>
                  </a:lnTo>
                  <a:lnTo>
                    <a:pt x="6610142" y="8382000"/>
                  </a:lnTo>
                  <a:lnTo>
                    <a:pt x="6616198" y="8369300"/>
                  </a:lnTo>
                  <a:close/>
                </a:path>
                <a:path w="6621780" h="9296400">
                  <a:moveTo>
                    <a:pt x="6621780" y="8356600"/>
                  </a:moveTo>
                  <a:lnTo>
                    <a:pt x="6583680" y="8356600"/>
                  </a:lnTo>
                  <a:lnTo>
                    <a:pt x="6585177" y="8369300"/>
                  </a:lnTo>
                  <a:lnTo>
                    <a:pt x="6620282" y="8369300"/>
                  </a:lnTo>
                  <a:lnTo>
                    <a:pt x="6621780" y="8356600"/>
                  </a:lnTo>
                  <a:close/>
                </a:path>
                <a:path w="6621780" h="9296400">
                  <a:moveTo>
                    <a:pt x="15343" y="8350250"/>
                  </a:moveTo>
                  <a:lnTo>
                    <a:pt x="11637" y="8356600"/>
                  </a:lnTo>
                  <a:lnTo>
                    <a:pt x="19050" y="8356600"/>
                  </a:lnTo>
                  <a:lnTo>
                    <a:pt x="15343" y="8350250"/>
                  </a:lnTo>
                  <a:close/>
                </a:path>
                <a:path w="6621780" h="9296400">
                  <a:moveTo>
                    <a:pt x="19050" y="8343900"/>
                  </a:moveTo>
                  <a:lnTo>
                    <a:pt x="15343" y="8350250"/>
                  </a:lnTo>
                  <a:lnTo>
                    <a:pt x="19050" y="8356600"/>
                  </a:lnTo>
                  <a:lnTo>
                    <a:pt x="22756" y="8350250"/>
                  </a:lnTo>
                  <a:lnTo>
                    <a:pt x="19050" y="8343900"/>
                  </a:lnTo>
                  <a:close/>
                </a:path>
                <a:path w="6621780" h="9296400">
                  <a:moveTo>
                    <a:pt x="22756" y="8350250"/>
                  </a:moveTo>
                  <a:lnTo>
                    <a:pt x="19050" y="8356600"/>
                  </a:lnTo>
                  <a:lnTo>
                    <a:pt x="26462" y="8356600"/>
                  </a:lnTo>
                  <a:lnTo>
                    <a:pt x="22756" y="8350250"/>
                  </a:lnTo>
                  <a:close/>
                </a:path>
                <a:path w="6621780" h="9296400">
                  <a:moveTo>
                    <a:pt x="6616198" y="8343900"/>
                  </a:moveTo>
                  <a:lnTo>
                    <a:pt x="6589261" y="8343900"/>
                  </a:lnTo>
                  <a:lnTo>
                    <a:pt x="6585177" y="8356600"/>
                  </a:lnTo>
                  <a:lnTo>
                    <a:pt x="6620282" y="8356600"/>
                  </a:lnTo>
                  <a:lnTo>
                    <a:pt x="6616198" y="8343900"/>
                  </a:lnTo>
                  <a:close/>
                </a:path>
                <a:path w="6621780" h="9296400">
                  <a:moveTo>
                    <a:pt x="19050" y="8343900"/>
                  </a:moveTo>
                  <a:lnTo>
                    <a:pt x="11637" y="8343900"/>
                  </a:lnTo>
                  <a:lnTo>
                    <a:pt x="15343" y="8350250"/>
                  </a:lnTo>
                  <a:lnTo>
                    <a:pt x="19050" y="8343900"/>
                  </a:lnTo>
                  <a:close/>
                </a:path>
                <a:path w="6621780" h="9296400">
                  <a:moveTo>
                    <a:pt x="26462" y="8343900"/>
                  </a:moveTo>
                  <a:lnTo>
                    <a:pt x="19050" y="8343900"/>
                  </a:lnTo>
                  <a:lnTo>
                    <a:pt x="22756" y="8350250"/>
                  </a:lnTo>
                  <a:lnTo>
                    <a:pt x="26462" y="8343900"/>
                  </a:lnTo>
                  <a:close/>
                </a:path>
                <a:path w="6621780" h="9296400">
                  <a:moveTo>
                    <a:pt x="36602" y="8318500"/>
                  </a:moveTo>
                  <a:lnTo>
                    <a:pt x="1497" y="8318500"/>
                  </a:lnTo>
                  <a:lnTo>
                    <a:pt x="0" y="8331200"/>
                  </a:lnTo>
                  <a:lnTo>
                    <a:pt x="1497" y="8343900"/>
                  </a:lnTo>
                  <a:lnTo>
                    <a:pt x="36602" y="8343900"/>
                  </a:lnTo>
                  <a:lnTo>
                    <a:pt x="38100" y="8331200"/>
                  </a:lnTo>
                  <a:lnTo>
                    <a:pt x="36602" y="8318500"/>
                  </a:lnTo>
                  <a:close/>
                </a:path>
                <a:path w="6621780" h="9296400">
                  <a:moveTo>
                    <a:pt x="6616198" y="8331200"/>
                  </a:moveTo>
                  <a:lnTo>
                    <a:pt x="6589261" y="8331200"/>
                  </a:lnTo>
                  <a:lnTo>
                    <a:pt x="6595317" y="8343900"/>
                  </a:lnTo>
                  <a:lnTo>
                    <a:pt x="6610142" y="8343900"/>
                  </a:lnTo>
                  <a:lnTo>
                    <a:pt x="6616198" y="8331200"/>
                  </a:lnTo>
                  <a:close/>
                </a:path>
                <a:path w="6621780" h="9296400">
                  <a:moveTo>
                    <a:pt x="6621780" y="8318500"/>
                  </a:moveTo>
                  <a:lnTo>
                    <a:pt x="6583680" y="8318500"/>
                  </a:lnTo>
                  <a:lnTo>
                    <a:pt x="6585177" y="8331200"/>
                  </a:lnTo>
                  <a:lnTo>
                    <a:pt x="6620282" y="8331200"/>
                  </a:lnTo>
                  <a:lnTo>
                    <a:pt x="6621780" y="8318500"/>
                  </a:lnTo>
                  <a:close/>
                </a:path>
                <a:path w="6621780" h="9296400">
                  <a:moveTo>
                    <a:pt x="15343" y="8312150"/>
                  </a:moveTo>
                  <a:lnTo>
                    <a:pt x="11637" y="8318500"/>
                  </a:lnTo>
                  <a:lnTo>
                    <a:pt x="19050" y="8318500"/>
                  </a:lnTo>
                  <a:lnTo>
                    <a:pt x="15343" y="8312150"/>
                  </a:lnTo>
                  <a:close/>
                </a:path>
                <a:path w="6621780" h="9296400">
                  <a:moveTo>
                    <a:pt x="19050" y="8305800"/>
                  </a:moveTo>
                  <a:lnTo>
                    <a:pt x="15343" y="8312150"/>
                  </a:lnTo>
                  <a:lnTo>
                    <a:pt x="19050" y="8318500"/>
                  </a:lnTo>
                  <a:lnTo>
                    <a:pt x="22756" y="8312150"/>
                  </a:lnTo>
                  <a:lnTo>
                    <a:pt x="19050" y="8305800"/>
                  </a:lnTo>
                  <a:close/>
                </a:path>
                <a:path w="6621780" h="9296400">
                  <a:moveTo>
                    <a:pt x="22756" y="8312150"/>
                  </a:moveTo>
                  <a:lnTo>
                    <a:pt x="19050" y="8318500"/>
                  </a:lnTo>
                  <a:lnTo>
                    <a:pt x="26462" y="8318500"/>
                  </a:lnTo>
                  <a:lnTo>
                    <a:pt x="22756" y="8312150"/>
                  </a:lnTo>
                  <a:close/>
                </a:path>
                <a:path w="6621780" h="9296400">
                  <a:moveTo>
                    <a:pt x="6616198" y="8305800"/>
                  </a:moveTo>
                  <a:lnTo>
                    <a:pt x="6589261" y="8305800"/>
                  </a:lnTo>
                  <a:lnTo>
                    <a:pt x="6585177" y="8318500"/>
                  </a:lnTo>
                  <a:lnTo>
                    <a:pt x="6620282" y="8318500"/>
                  </a:lnTo>
                  <a:lnTo>
                    <a:pt x="6616198" y="8305800"/>
                  </a:lnTo>
                  <a:close/>
                </a:path>
                <a:path w="6621780" h="9296400">
                  <a:moveTo>
                    <a:pt x="19050" y="8305800"/>
                  </a:moveTo>
                  <a:lnTo>
                    <a:pt x="11637" y="8305800"/>
                  </a:lnTo>
                  <a:lnTo>
                    <a:pt x="15343" y="8312150"/>
                  </a:lnTo>
                  <a:lnTo>
                    <a:pt x="19050" y="8305800"/>
                  </a:lnTo>
                  <a:close/>
                </a:path>
                <a:path w="6621780" h="9296400">
                  <a:moveTo>
                    <a:pt x="26462" y="8305800"/>
                  </a:moveTo>
                  <a:lnTo>
                    <a:pt x="19050" y="8305800"/>
                  </a:lnTo>
                  <a:lnTo>
                    <a:pt x="22756" y="8312150"/>
                  </a:lnTo>
                  <a:lnTo>
                    <a:pt x="26462" y="8305800"/>
                  </a:lnTo>
                  <a:close/>
                </a:path>
                <a:path w="6621780" h="9296400">
                  <a:moveTo>
                    <a:pt x="36602" y="8280400"/>
                  </a:moveTo>
                  <a:lnTo>
                    <a:pt x="1497" y="8280400"/>
                  </a:lnTo>
                  <a:lnTo>
                    <a:pt x="0" y="8293100"/>
                  </a:lnTo>
                  <a:lnTo>
                    <a:pt x="1497" y="8305800"/>
                  </a:lnTo>
                  <a:lnTo>
                    <a:pt x="36602" y="8305800"/>
                  </a:lnTo>
                  <a:lnTo>
                    <a:pt x="38100" y="8293100"/>
                  </a:lnTo>
                  <a:lnTo>
                    <a:pt x="36602" y="8280400"/>
                  </a:lnTo>
                  <a:close/>
                </a:path>
                <a:path w="6621780" h="9296400">
                  <a:moveTo>
                    <a:pt x="6616198" y="8293100"/>
                  </a:moveTo>
                  <a:lnTo>
                    <a:pt x="6589261" y="8293100"/>
                  </a:lnTo>
                  <a:lnTo>
                    <a:pt x="6595317" y="8305800"/>
                  </a:lnTo>
                  <a:lnTo>
                    <a:pt x="6610142" y="8305800"/>
                  </a:lnTo>
                  <a:lnTo>
                    <a:pt x="6616198" y="8293100"/>
                  </a:lnTo>
                  <a:close/>
                </a:path>
                <a:path w="6621780" h="9296400">
                  <a:moveTo>
                    <a:pt x="6621780" y="8280400"/>
                  </a:moveTo>
                  <a:lnTo>
                    <a:pt x="6583680" y="8280400"/>
                  </a:lnTo>
                  <a:lnTo>
                    <a:pt x="6585177" y="8293100"/>
                  </a:lnTo>
                  <a:lnTo>
                    <a:pt x="6620282" y="8293100"/>
                  </a:lnTo>
                  <a:lnTo>
                    <a:pt x="6621780" y="8280400"/>
                  </a:lnTo>
                  <a:close/>
                </a:path>
                <a:path w="6621780" h="9296400">
                  <a:moveTo>
                    <a:pt x="15343" y="8274050"/>
                  </a:moveTo>
                  <a:lnTo>
                    <a:pt x="11637" y="8280400"/>
                  </a:lnTo>
                  <a:lnTo>
                    <a:pt x="19050" y="8280400"/>
                  </a:lnTo>
                  <a:lnTo>
                    <a:pt x="15343" y="8274050"/>
                  </a:lnTo>
                  <a:close/>
                </a:path>
                <a:path w="6621780" h="9296400">
                  <a:moveTo>
                    <a:pt x="19050" y="8267700"/>
                  </a:moveTo>
                  <a:lnTo>
                    <a:pt x="15343" y="8274050"/>
                  </a:lnTo>
                  <a:lnTo>
                    <a:pt x="19050" y="8280400"/>
                  </a:lnTo>
                  <a:lnTo>
                    <a:pt x="22756" y="8274050"/>
                  </a:lnTo>
                  <a:lnTo>
                    <a:pt x="19050" y="8267700"/>
                  </a:lnTo>
                  <a:close/>
                </a:path>
                <a:path w="6621780" h="9296400">
                  <a:moveTo>
                    <a:pt x="22756" y="8274050"/>
                  </a:moveTo>
                  <a:lnTo>
                    <a:pt x="19050" y="8280400"/>
                  </a:lnTo>
                  <a:lnTo>
                    <a:pt x="26462" y="8280400"/>
                  </a:lnTo>
                  <a:lnTo>
                    <a:pt x="22756" y="8274050"/>
                  </a:lnTo>
                  <a:close/>
                </a:path>
                <a:path w="6621780" h="9296400">
                  <a:moveTo>
                    <a:pt x="6616198" y="8267700"/>
                  </a:moveTo>
                  <a:lnTo>
                    <a:pt x="6589261" y="8267700"/>
                  </a:lnTo>
                  <a:lnTo>
                    <a:pt x="6585177" y="8280400"/>
                  </a:lnTo>
                  <a:lnTo>
                    <a:pt x="6620282" y="8280400"/>
                  </a:lnTo>
                  <a:lnTo>
                    <a:pt x="6616198" y="8267700"/>
                  </a:lnTo>
                  <a:close/>
                </a:path>
                <a:path w="6621780" h="9296400">
                  <a:moveTo>
                    <a:pt x="19050" y="8267700"/>
                  </a:moveTo>
                  <a:lnTo>
                    <a:pt x="11637" y="8267700"/>
                  </a:lnTo>
                  <a:lnTo>
                    <a:pt x="15343" y="8274050"/>
                  </a:lnTo>
                  <a:lnTo>
                    <a:pt x="19050" y="8267700"/>
                  </a:lnTo>
                  <a:close/>
                </a:path>
                <a:path w="6621780" h="9296400">
                  <a:moveTo>
                    <a:pt x="26462" y="8267700"/>
                  </a:moveTo>
                  <a:lnTo>
                    <a:pt x="19050" y="8267700"/>
                  </a:lnTo>
                  <a:lnTo>
                    <a:pt x="22756" y="8274050"/>
                  </a:lnTo>
                  <a:lnTo>
                    <a:pt x="26462" y="8267700"/>
                  </a:lnTo>
                  <a:close/>
                </a:path>
                <a:path w="6621780" h="9296400">
                  <a:moveTo>
                    <a:pt x="36602" y="8242300"/>
                  </a:moveTo>
                  <a:lnTo>
                    <a:pt x="1497" y="8242300"/>
                  </a:lnTo>
                  <a:lnTo>
                    <a:pt x="0" y="8255000"/>
                  </a:lnTo>
                  <a:lnTo>
                    <a:pt x="1497" y="8267700"/>
                  </a:lnTo>
                  <a:lnTo>
                    <a:pt x="36602" y="8267700"/>
                  </a:lnTo>
                  <a:lnTo>
                    <a:pt x="38100" y="8255000"/>
                  </a:lnTo>
                  <a:lnTo>
                    <a:pt x="36602" y="8242300"/>
                  </a:lnTo>
                  <a:close/>
                </a:path>
                <a:path w="6621780" h="9296400">
                  <a:moveTo>
                    <a:pt x="6616198" y="8255000"/>
                  </a:moveTo>
                  <a:lnTo>
                    <a:pt x="6589261" y="8255000"/>
                  </a:lnTo>
                  <a:lnTo>
                    <a:pt x="6595317" y="8267700"/>
                  </a:lnTo>
                  <a:lnTo>
                    <a:pt x="6610142" y="8267700"/>
                  </a:lnTo>
                  <a:lnTo>
                    <a:pt x="6616198" y="8255000"/>
                  </a:lnTo>
                  <a:close/>
                </a:path>
                <a:path w="6621780" h="9296400">
                  <a:moveTo>
                    <a:pt x="6621780" y="8242300"/>
                  </a:moveTo>
                  <a:lnTo>
                    <a:pt x="6583680" y="8242300"/>
                  </a:lnTo>
                  <a:lnTo>
                    <a:pt x="6585177" y="8255000"/>
                  </a:lnTo>
                  <a:lnTo>
                    <a:pt x="6620282" y="8255000"/>
                  </a:lnTo>
                  <a:lnTo>
                    <a:pt x="6621780" y="8242300"/>
                  </a:lnTo>
                  <a:close/>
                </a:path>
                <a:path w="6621780" h="9296400">
                  <a:moveTo>
                    <a:pt x="15343" y="8235950"/>
                  </a:moveTo>
                  <a:lnTo>
                    <a:pt x="11637" y="8242300"/>
                  </a:lnTo>
                  <a:lnTo>
                    <a:pt x="19050" y="8242300"/>
                  </a:lnTo>
                  <a:lnTo>
                    <a:pt x="15343" y="8235950"/>
                  </a:lnTo>
                  <a:close/>
                </a:path>
                <a:path w="6621780" h="9296400">
                  <a:moveTo>
                    <a:pt x="19050" y="8229600"/>
                  </a:moveTo>
                  <a:lnTo>
                    <a:pt x="15343" y="8235950"/>
                  </a:lnTo>
                  <a:lnTo>
                    <a:pt x="19050" y="8242300"/>
                  </a:lnTo>
                  <a:lnTo>
                    <a:pt x="22756" y="8235950"/>
                  </a:lnTo>
                  <a:lnTo>
                    <a:pt x="19050" y="8229600"/>
                  </a:lnTo>
                  <a:close/>
                </a:path>
                <a:path w="6621780" h="9296400">
                  <a:moveTo>
                    <a:pt x="22756" y="8235950"/>
                  </a:moveTo>
                  <a:lnTo>
                    <a:pt x="19050" y="8242300"/>
                  </a:lnTo>
                  <a:lnTo>
                    <a:pt x="26462" y="8242300"/>
                  </a:lnTo>
                  <a:lnTo>
                    <a:pt x="22756" y="8235950"/>
                  </a:lnTo>
                  <a:close/>
                </a:path>
                <a:path w="6621780" h="9296400">
                  <a:moveTo>
                    <a:pt x="6616198" y="8229600"/>
                  </a:moveTo>
                  <a:lnTo>
                    <a:pt x="6589261" y="8229600"/>
                  </a:lnTo>
                  <a:lnTo>
                    <a:pt x="6585177" y="8242300"/>
                  </a:lnTo>
                  <a:lnTo>
                    <a:pt x="6620282" y="8242300"/>
                  </a:lnTo>
                  <a:lnTo>
                    <a:pt x="6616198" y="8229600"/>
                  </a:lnTo>
                  <a:close/>
                </a:path>
                <a:path w="6621780" h="9296400">
                  <a:moveTo>
                    <a:pt x="19050" y="8229600"/>
                  </a:moveTo>
                  <a:lnTo>
                    <a:pt x="11637" y="8229600"/>
                  </a:lnTo>
                  <a:lnTo>
                    <a:pt x="15343" y="8235950"/>
                  </a:lnTo>
                  <a:lnTo>
                    <a:pt x="19050" y="8229600"/>
                  </a:lnTo>
                  <a:close/>
                </a:path>
                <a:path w="6621780" h="9296400">
                  <a:moveTo>
                    <a:pt x="26462" y="8229600"/>
                  </a:moveTo>
                  <a:lnTo>
                    <a:pt x="19050" y="8229600"/>
                  </a:lnTo>
                  <a:lnTo>
                    <a:pt x="22756" y="8235950"/>
                  </a:lnTo>
                  <a:lnTo>
                    <a:pt x="26462" y="8229600"/>
                  </a:lnTo>
                  <a:close/>
                </a:path>
                <a:path w="6621780" h="9296400">
                  <a:moveTo>
                    <a:pt x="36602" y="8204200"/>
                  </a:moveTo>
                  <a:lnTo>
                    <a:pt x="1497" y="8204200"/>
                  </a:lnTo>
                  <a:lnTo>
                    <a:pt x="0" y="8216900"/>
                  </a:lnTo>
                  <a:lnTo>
                    <a:pt x="1497" y="8229600"/>
                  </a:lnTo>
                  <a:lnTo>
                    <a:pt x="36602" y="8229600"/>
                  </a:lnTo>
                  <a:lnTo>
                    <a:pt x="38100" y="8216900"/>
                  </a:lnTo>
                  <a:lnTo>
                    <a:pt x="36602" y="8204200"/>
                  </a:lnTo>
                  <a:close/>
                </a:path>
                <a:path w="6621780" h="9296400">
                  <a:moveTo>
                    <a:pt x="6616198" y="8216900"/>
                  </a:moveTo>
                  <a:lnTo>
                    <a:pt x="6589261" y="8216900"/>
                  </a:lnTo>
                  <a:lnTo>
                    <a:pt x="6595317" y="8229600"/>
                  </a:lnTo>
                  <a:lnTo>
                    <a:pt x="6610142" y="8229600"/>
                  </a:lnTo>
                  <a:lnTo>
                    <a:pt x="6616198" y="8216900"/>
                  </a:lnTo>
                  <a:close/>
                </a:path>
                <a:path w="6621780" h="9296400">
                  <a:moveTo>
                    <a:pt x="6621780" y="8204200"/>
                  </a:moveTo>
                  <a:lnTo>
                    <a:pt x="6583680" y="8204200"/>
                  </a:lnTo>
                  <a:lnTo>
                    <a:pt x="6585177" y="8216900"/>
                  </a:lnTo>
                  <a:lnTo>
                    <a:pt x="6620282" y="8216900"/>
                  </a:lnTo>
                  <a:lnTo>
                    <a:pt x="6621780" y="8204200"/>
                  </a:lnTo>
                  <a:close/>
                </a:path>
                <a:path w="6621780" h="9296400">
                  <a:moveTo>
                    <a:pt x="15343" y="8197850"/>
                  </a:moveTo>
                  <a:lnTo>
                    <a:pt x="11637" y="8204200"/>
                  </a:lnTo>
                  <a:lnTo>
                    <a:pt x="19050" y="8204200"/>
                  </a:lnTo>
                  <a:lnTo>
                    <a:pt x="15343" y="8197850"/>
                  </a:lnTo>
                  <a:close/>
                </a:path>
                <a:path w="6621780" h="9296400">
                  <a:moveTo>
                    <a:pt x="19050" y="8191500"/>
                  </a:moveTo>
                  <a:lnTo>
                    <a:pt x="15343" y="8197850"/>
                  </a:lnTo>
                  <a:lnTo>
                    <a:pt x="19050" y="8204200"/>
                  </a:lnTo>
                  <a:lnTo>
                    <a:pt x="22756" y="8197850"/>
                  </a:lnTo>
                  <a:lnTo>
                    <a:pt x="19050" y="8191500"/>
                  </a:lnTo>
                  <a:close/>
                </a:path>
                <a:path w="6621780" h="9296400">
                  <a:moveTo>
                    <a:pt x="22756" y="8197850"/>
                  </a:moveTo>
                  <a:lnTo>
                    <a:pt x="19050" y="8204200"/>
                  </a:lnTo>
                  <a:lnTo>
                    <a:pt x="26462" y="8204200"/>
                  </a:lnTo>
                  <a:lnTo>
                    <a:pt x="22756" y="8197850"/>
                  </a:lnTo>
                  <a:close/>
                </a:path>
                <a:path w="6621780" h="9296400">
                  <a:moveTo>
                    <a:pt x="6616198" y="8191500"/>
                  </a:moveTo>
                  <a:lnTo>
                    <a:pt x="6589261" y="8191500"/>
                  </a:lnTo>
                  <a:lnTo>
                    <a:pt x="6585177" y="8204200"/>
                  </a:lnTo>
                  <a:lnTo>
                    <a:pt x="6620282" y="8204200"/>
                  </a:lnTo>
                  <a:lnTo>
                    <a:pt x="6616198" y="8191500"/>
                  </a:lnTo>
                  <a:close/>
                </a:path>
                <a:path w="6621780" h="9296400">
                  <a:moveTo>
                    <a:pt x="19050" y="8191500"/>
                  </a:moveTo>
                  <a:lnTo>
                    <a:pt x="11637" y="8191500"/>
                  </a:lnTo>
                  <a:lnTo>
                    <a:pt x="15343" y="8197850"/>
                  </a:lnTo>
                  <a:lnTo>
                    <a:pt x="19050" y="8191500"/>
                  </a:lnTo>
                  <a:close/>
                </a:path>
                <a:path w="6621780" h="9296400">
                  <a:moveTo>
                    <a:pt x="26462" y="8191500"/>
                  </a:moveTo>
                  <a:lnTo>
                    <a:pt x="19050" y="8191500"/>
                  </a:lnTo>
                  <a:lnTo>
                    <a:pt x="22756" y="8197850"/>
                  </a:lnTo>
                  <a:lnTo>
                    <a:pt x="26462" y="8191500"/>
                  </a:lnTo>
                  <a:close/>
                </a:path>
                <a:path w="6621780" h="9296400">
                  <a:moveTo>
                    <a:pt x="36602" y="8166100"/>
                  </a:moveTo>
                  <a:lnTo>
                    <a:pt x="1497" y="8166100"/>
                  </a:lnTo>
                  <a:lnTo>
                    <a:pt x="0" y="8178800"/>
                  </a:lnTo>
                  <a:lnTo>
                    <a:pt x="1497" y="8191500"/>
                  </a:lnTo>
                  <a:lnTo>
                    <a:pt x="36602" y="8191500"/>
                  </a:lnTo>
                  <a:lnTo>
                    <a:pt x="38100" y="8178800"/>
                  </a:lnTo>
                  <a:lnTo>
                    <a:pt x="36602" y="8166100"/>
                  </a:lnTo>
                  <a:close/>
                </a:path>
                <a:path w="6621780" h="9296400">
                  <a:moveTo>
                    <a:pt x="6616198" y="8178800"/>
                  </a:moveTo>
                  <a:lnTo>
                    <a:pt x="6589261" y="8178800"/>
                  </a:lnTo>
                  <a:lnTo>
                    <a:pt x="6595317" y="8191500"/>
                  </a:lnTo>
                  <a:lnTo>
                    <a:pt x="6610142" y="8191500"/>
                  </a:lnTo>
                  <a:lnTo>
                    <a:pt x="6616198" y="8178800"/>
                  </a:lnTo>
                  <a:close/>
                </a:path>
                <a:path w="6621780" h="9296400">
                  <a:moveTo>
                    <a:pt x="6621780" y="8166100"/>
                  </a:moveTo>
                  <a:lnTo>
                    <a:pt x="6583680" y="8166100"/>
                  </a:lnTo>
                  <a:lnTo>
                    <a:pt x="6585177" y="8178800"/>
                  </a:lnTo>
                  <a:lnTo>
                    <a:pt x="6620282" y="8178800"/>
                  </a:lnTo>
                  <a:lnTo>
                    <a:pt x="6621780" y="8166100"/>
                  </a:lnTo>
                  <a:close/>
                </a:path>
                <a:path w="6621780" h="9296400">
                  <a:moveTo>
                    <a:pt x="15343" y="8159750"/>
                  </a:moveTo>
                  <a:lnTo>
                    <a:pt x="11637" y="8166100"/>
                  </a:lnTo>
                  <a:lnTo>
                    <a:pt x="19050" y="8166100"/>
                  </a:lnTo>
                  <a:lnTo>
                    <a:pt x="15343" y="8159750"/>
                  </a:lnTo>
                  <a:close/>
                </a:path>
                <a:path w="6621780" h="9296400">
                  <a:moveTo>
                    <a:pt x="19050" y="8153400"/>
                  </a:moveTo>
                  <a:lnTo>
                    <a:pt x="15343" y="8159750"/>
                  </a:lnTo>
                  <a:lnTo>
                    <a:pt x="19050" y="8166100"/>
                  </a:lnTo>
                  <a:lnTo>
                    <a:pt x="22756" y="8159750"/>
                  </a:lnTo>
                  <a:lnTo>
                    <a:pt x="19050" y="8153400"/>
                  </a:lnTo>
                  <a:close/>
                </a:path>
                <a:path w="6621780" h="9296400">
                  <a:moveTo>
                    <a:pt x="22756" y="8159750"/>
                  </a:moveTo>
                  <a:lnTo>
                    <a:pt x="19050" y="8166100"/>
                  </a:lnTo>
                  <a:lnTo>
                    <a:pt x="26462" y="8166100"/>
                  </a:lnTo>
                  <a:lnTo>
                    <a:pt x="22756" y="8159750"/>
                  </a:lnTo>
                  <a:close/>
                </a:path>
                <a:path w="6621780" h="9296400">
                  <a:moveTo>
                    <a:pt x="6616198" y="8153400"/>
                  </a:moveTo>
                  <a:lnTo>
                    <a:pt x="6589261" y="8153400"/>
                  </a:lnTo>
                  <a:lnTo>
                    <a:pt x="6585177" y="8166100"/>
                  </a:lnTo>
                  <a:lnTo>
                    <a:pt x="6620282" y="8166100"/>
                  </a:lnTo>
                  <a:lnTo>
                    <a:pt x="6616198" y="8153400"/>
                  </a:lnTo>
                  <a:close/>
                </a:path>
                <a:path w="6621780" h="9296400">
                  <a:moveTo>
                    <a:pt x="19050" y="8153400"/>
                  </a:moveTo>
                  <a:lnTo>
                    <a:pt x="11637" y="8153400"/>
                  </a:lnTo>
                  <a:lnTo>
                    <a:pt x="15343" y="8159750"/>
                  </a:lnTo>
                  <a:lnTo>
                    <a:pt x="19050" y="8153400"/>
                  </a:lnTo>
                  <a:close/>
                </a:path>
                <a:path w="6621780" h="9296400">
                  <a:moveTo>
                    <a:pt x="26462" y="8153400"/>
                  </a:moveTo>
                  <a:lnTo>
                    <a:pt x="19050" y="8153400"/>
                  </a:lnTo>
                  <a:lnTo>
                    <a:pt x="22756" y="8159750"/>
                  </a:lnTo>
                  <a:lnTo>
                    <a:pt x="26462" y="8153400"/>
                  </a:lnTo>
                  <a:close/>
                </a:path>
                <a:path w="6621780" h="9296400">
                  <a:moveTo>
                    <a:pt x="36602" y="8128000"/>
                  </a:moveTo>
                  <a:lnTo>
                    <a:pt x="1497" y="8128000"/>
                  </a:lnTo>
                  <a:lnTo>
                    <a:pt x="0" y="8140700"/>
                  </a:lnTo>
                  <a:lnTo>
                    <a:pt x="1497" y="8153400"/>
                  </a:lnTo>
                  <a:lnTo>
                    <a:pt x="36602" y="8153400"/>
                  </a:lnTo>
                  <a:lnTo>
                    <a:pt x="38100" y="8140700"/>
                  </a:lnTo>
                  <a:lnTo>
                    <a:pt x="36602" y="8128000"/>
                  </a:lnTo>
                  <a:close/>
                </a:path>
                <a:path w="6621780" h="9296400">
                  <a:moveTo>
                    <a:pt x="6616198" y="8140700"/>
                  </a:moveTo>
                  <a:lnTo>
                    <a:pt x="6589261" y="8140700"/>
                  </a:lnTo>
                  <a:lnTo>
                    <a:pt x="6595317" y="8153400"/>
                  </a:lnTo>
                  <a:lnTo>
                    <a:pt x="6610142" y="8153400"/>
                  </a:lnTo>
                  <a:lnTo>
                    <a:pt x="6616198" y="8140700"/>
                  </a:lnTo>
                  <a:close/>
                </a:path>
                <a:path w="6621780" h="9296400">
                  <a:moveTo>
                    <a:pt x="6621780" y="8128000"/>
                  </a:moveTo>
                  <a:lnTo>
                    <a:pt x="6583680" y="8128000"/>
                  </a:lnTo>
                  <a:lnTo>
                    <a:pt x="6585177" y="8140700"/>
                  </a:lnTo>
                  <a:lnTo>
                    <a:pt x="6620282" y="8140700"/>
                  </a:lnTo>
                  <a:lnTo>
                    <a:pt x="6621780" y="8128000"/>
                  </a:lnTo>
                  <a:close/>
                </a:path>
                <a:path w="6621780" h="9296400">
                  <a:moveTo>
                    <a:pt x="15343" y="8121650"/>
                  </a:moveTo>
                  <a:lnTo>
                    <a:pt x="11637" y="8128000"/>
                  </a:lnTo>
                  <a:lnTo>
                    <a:pt x="19050" y="8128000"/>
                  </a:lnTo>
                  <a:lnTo>
                    <a:pt x="15343" y="8121650"/>
                  </a:lnTo>
                  <a:close/>
                </a:path>
                <a:path w="6621780" h="9296400">
                  <a:moveTo>
                    <a:pt x="19050" y="8115300"/>
                  </a:moveTo>
                  <a:lnTo>
                    <a:pt x="15343" y="8121650"/>
                  </a:lnTo>
                  <a:lnTo>
                    <a:pt x="19050" y="8128000"/>
                  </a:lnTo>
                  <a:lnTo>
                    <a:pt x="22756" y="8121650"/>
                  </a:lnTo>
                  <a:lnTo>
                    <a:pt x="19050" y="8115300"/>
                  </a:lnTo>
                  <a:close/>
                </a:path>
                <a:path w="6621780" h="9296400">
                  <a:moveTo>
                    <a:pt x="22756" y="8121650"/>
                  </a:moveTo>
                  <a:lnTo>
                    <a:pt x="19050" y="8128000"/>
                  </a:lnTo>
                  <a:lnTo>
                    <a:pt x="26462" y="8128000"/>
                  </a:lnTo>
                  <a:lnTo>
                    <a:pt x="22756" y="8121650"/>
                  </a:lnTo>
                  <a:close/>
                </a:path>
                <a:path w="6621780" h="9296400">
                  <a:moveTo>
                    <a:pt x="6616198" y="8115300"/>
                  </a:moveTo>
                  <a:lnTo>
                    <a:pt x="6589261" y="8115300"/>
                  </a:lnTo>
                  <a:lnTo>
                    <a:pt x="6585177" y="8128000"/>
                  </a:lnTo>
                  <a:lnTo>
                    <a:pt x="6620282" y="8128000"/>
                  </a:lnTo>
                  <a:lnTo>
                    <a:pt x="6616198" y="8115300"/>
                  </a:lnTo>
                  <a:close/>
                </a:path>
                <a:path w="6621780" h="9296400">
                  <a:moveTo>
                    <a:pt x="19050" y="8115300"/>
                  </a:moveTo>
                  <a:lnTo>
                    <a:pt x="11637" y="8115300"/>
                  </a:lnTo>
                  <a:lnTo>
                    <a:pt x="15343" y="8121650"/>
                  </a:lnTo>
                  <a:lnTo>
                    <a:pt x="19050" y="8115300"/>
                  </a:lnTo>
                  <a:close/>
                </a:path>
                <a:path w="6621780" h="9296400">
                  <a:moveTo>
                    <a:pt x="26462" y="8115300"/>
                  </a:moveTo>
                  <a:lnTo>
                    <a:pt x="19050" y="8115300"/>
                  </a:lnTo>
                  <a:lnTo>
                    <a:pt x="22756" y="8121650"/>
                  </a:lnTo>
                  <a:lnTo>
                    <a:pt x="26462" y="8115300"/>
                  </a:lnTo>
                  <a:close/>
                </a:path>
                <a:path w="6621780" h="9296400">
                  <a:moveTo>
                    <a:pt x="36602" y="8089900"/>
                  </a:moveTo>
                  <a:lnTo>
                    <a:pt x="1497" y="8089900"/>
                  </a:lnTo>
                  <a:lnTo>
                    <a:pt x="0" y="8102600"/>
                  </a:lnTo>
                  <a:lnTo>
                    <a:pt x="1497" y="8115300"/>
                  </a:lnTo>
                  <a:lnTo>
                    <a:pt x="36602" y="8115300"/>
                  </a:lnTo>
                  <a:lnTo>
                    <a:pt x="38100" y="8102600"/>
                  </a:lnTo>
                  <a:lnTo>
                    <a:pt x="36602" y="8089900"/>
                  </a:lnTo>
                  <a:close/>
                </a:path>
                <a:path w="6621780" h="9296400">
                  <a:moveTo>
                    <a:pt x="6616198" y="8102600"/>
                  </a:moveTo>
                  <a:lnTo>
                    <a:pt x="6589261" y="8102600"/>
                  </a:lnTo>
                  <a:lnTo>
                    <a:pt x="6595317" y="8115300"/>
                  </a:lnTo>
                  <a:lnTo>
                    <a:pt x="6610142" y="8115300"/>
                  </a:lnTo>
                  <a:lnTo>
                    <a:pt x="6616198" y="8102600"/>
                  </a:lnTo>
                  <a:close/>
                </a:path>
                <a:path w="6621780" h="9296400">
                  <a:moveTo>
                    <a:pt x="6621780" y="8089900"/>
                  </a:moveTo>
                  <a:lnTo>
                    <a:pt x="6583680" y="8089900"/>
                  </a:lnTo>
                  <a:lnTo>
                    <a:pt x="6585177" y="8102600"/>
                  </a:lnTo>
                  <a:lnTo>
                    <a:pt x="6620282" y="8102600"/>
                  </a:lnTo>
                  <a:lnTo>
                    <a:pt x="6621780" y="8089900"/>
                  </a:lnTo>
                  <a:close/>
                </a:path>
                <a:path w="6621780" h="9296400">
                  <a:moveTo>
                    <a:pt x="15343" y="8083550"/>
                  </a:moveTo>
                  <a:lnTo>
                    <a:pt x="11637" y="8089900"/>
                  </a:lnTo>
                  <a:lnTo>
                    <a:pt x="19050" y="8089900"/>
                  </a:lnTo>
                  <a:lnTo>
                    <a:pt x="15343" y="8083550"/>
                  </a:lnTo>
                  <a:close/>
                </a:path>
                <a:path w="6621780" h="9296400">
                  <a:moveTo>
                    <a:pt x="19050" y="8077200"/>
                  </a:moveTo>
                  <a:lnTo>
                    <a:pt x="15343" y="8083550"/>
                  </a:lnTo>
                  <a:lnTo>
                    <a:pt x="19050" y="8089900"/>
                  </a:lnTo>
                  <a:lnTo>
                    <a:pt x="22756" y="8083550"/>
                  </a:lnTo>
                  <a:lnTo>
                    <a:pt x="19050" y="8077200"/>
                  </a:lnTo>
                  <a:close/>
                </a:path>
                <a:path w="6621780" h="9296400">
                  <a:moveTo>
                    <a:pt x="22756" y="8083550"/>
                  </a:moveTo>
                  <a:lnTo>
                    <a:pt x="19050" y="8089900"/>
                  </a:lnTo>
                  <a:lnTo>
                    <a:pt x="26462" y="8089900"/>
                  </a:lnTo>
                  <a:lnTo>
                    <a:pt x="22756" y="8083550"/>
                  </a:lnTo>
                  <a:close/>
                </a:path>
                <a:path w="6621780" h="9296400">
                  <a:moveTo>
                    <a:pt x="6616198" y="8077200"/>
                  </a:moveTo>
                  <a:lnTo>
                    <a:pt x="6589261" y="8077200"/>
                  </a:lnTo>
                  <a:lnTo>
                    <a:pt x="6585177" y="8089900"/>
                  </a:lnTo>
                  <a:lnTo>
                    <a:pt x="6620282" y="8089900"/>
                  </a:lnTo>
                  <a:lnTo>
                    <a:pt x="6616198" y="8077200"/>
                  </a:lnTo>
                  <a:close/>
                </a:path>
                <a:path w="6621780" h="9296400">
                  <a:moveTo>
                    <a:pt x="19050" y="8077200"/>
                  </a:moveTo>
                  <a:lnTo>
                    <a:pt x="11637" y="8077200"/>
                  </a:lnTo>
                  <a:lnTo>
                    <a:pt x="15343" y="8083550"/>
                  </a:lnTo>
                  <a:lnTo>
                    <a:pt x="19050" y="8077200"/>
                  </a:lnTo>
                  <a:close/>
                </a:path>
                <a:path w="6621780" h="9296400">
                  <a:moveTo>
                    <a:pt x="26462" y="8077200"/>
                  </a:moveTo>
                  <a:lnTo>
                    <a:pt x="19050" y="8077200"/>
                  </a:lnTo>
                  <a:lnTo>
                    <a:pt x="22756" y="8083550"/>
                  </a:lnTo>
                  <a:lnTo>
                    <a:pt x="26462" y="8077200"/>
                  </a:lnTo>
                  <a:close/>
                </a:path>
                <a:path w="6621780" h="9296400">
                  <a:moveTo>
                    <a:pt x="36602" y="8051800"/>
                  </a:moveTo>
                  <a:lnTo>
                    <a:pt x="1497" y="8051800"/>
                  </a:lnTo>
                  <a:lnTo>
                    <a:pt x="0" y="8064500"/>
                  </a:lnTo>
                  <a:lnTo>
                    <a:pt x="1497" y="8077200"/>
                  </a:lnTo>
                  <a:lnTo>
                    <a:pt x="36602" y="8077200"/>
                  </a:lnTo>
                  <a:lnTo>
                    <a:pt x="38100" y="8064500"/>
                  </a:lnTo>
                  <a:lnTo>
                    <a:pt x="36602" y="8051800"/>
                  </a:lnTo>
                  <a:close/>
                </a:path>
                <a:path w="6621780" h="9296400">
                  <a:moveTo>
                    <a:pt x="6616198" y="8064500"/>
                  </a:moveTo>
                  <a:lnTo>
                    <a:pt x="6589261" y="8064500"/>
                  </a:lnTo>
                  <a:lnTo>
                    <a:pt x="6595317" y="8077200"/>
                  </a:lnTo>
                  <a:lnTo>
                    <a:pt x="6610142" y="8077200"/>
                  </a:lnTo>
                  <a:lnTo>
                    <a:pt x="6616198" y="8064500"/>
                  </a:lnTo>
                  <a:close/>
                </a:path>
                <a:path w="6621780" h="9296400">
                  <a:moveTo>
                    <a:pt x="6621780" y="8051800"/>
                  </a:moveTo>
                  <a:lnTo>
                    <a:pt x="6583680" y="8051800"/>
                  </a:lnTo>
                  <a:lnTo>
                    <a:pt x="6585177" y="8064500"/>
                  </a:lnTo>
                  <a:lnTo>
                    <a:pt x="6620282" y="8064500"/>
                  </a:lnTo>
                  <a:lnTo>
                    <a:pt x="6621780" y="8051800"/>
                  </a:lnTo>
                  <a:close/>
                </a:path>
                <a:path w="6621780" h="9296400">
                  <a:moveTo>
                    <a:pt x="15343" y="8045450"/>
                  </a:moveTo>
                  <a:lnTo>
                    <a:pt x="11637" y="8051800"/>
                  </a:lnTo>
                  <a:lnTo>
                    <a:pt x="19050" y="8051800"/>
                  </a:lnTo>
                  <a:lnTo>
                    <a:pt x="15343" y="8045450"/>
                  </a:lnTo>
                  <a:close/>
                </a:path>
                <a:path w="6621780" h="9296400">
                  <a:moveTo>
                    <a:pt x="19050" y="8039100"/>
                  </a:moveTo>
                  <a:lnTo>
                    <a:pt x="15343" y="8045450"/>
                  </a:lnTo>
                  <a:lnTo>
                    <a:pt x="19050" y="8051800"/>
                  </a:lnTo>
                  <a:lnTo>
                    <a:pt x="22756" y="8045450"/>
                  </a:lnTo>
                  <a:lnTo>
                    <a:pt x="19050" y="8039100"/>
                  </a:lnTo>
                  <a:close/>
                </a:path>
                <a:path w="6621780" h="9296400">
                  <a:moveTo>
                    <a:pt x="22756" y="8045450"/>
                  </a:moveTo>
                  <a:lnTo>
                    <a:pt x="19050" y="8051800"/>
                  </a:lnTo>
                  <a:lnTo>
                    <a:pt x="26462" y="8051800"/>
                  </a:lnTo>
                  <a:lnTo>
                    <a:pt x="22756" y="8045450"/>
                  </a:lnTo>
                  <a:close/>
                </a:path>
                <a:path w="6621780" h="9296400">
                  <a:moveTo>
                    <a:pt x="6616198" y="8039100"/>
                  </a:moveTo>
                  <a:lnTo>
                    <a:pt x="6589261" y="8039100"/>
                  </a:lnTo>
                  <a:lnTo>
                    <a:pt x="6585177" y="8051800"/>
                  </a:lnTo>
                  <a:lnTo>
                    <a:pt x="6620282" y="8051800"/>
                  </a:lnTo>
                  <a:lnTo>
                    <a:pt x="6616198" y="8039100"/>
                  </a:lnTo>
                  <a:close/>
                </a:path>
                <a:path w="6621780" h="9296400">
                  <a:moveTo>
                    <a:pt x="19050" y="8039100"/>
                  </a:moveTo>
                  <a:lnTo>
                    <a:pt x="11637" y="8039100"/>
                  </a:lnTo>
                  <a:lnTo>
                    <a:pt x="15343" y="8045450"/>
                  </a:lnTo>
                  <a:lnTo>
                    <a:pt x="19050" y="8039100"/>
                  </a:lnTo>
                  <a:close/>
                </a:path>
                <a:path w="6621780" h="9296400">
                  <a:moveTo>
                    <a:pt x="26462" y="8039100"/>
                  </a:moveTo>
                  <a:lnTo>
                    <a:pt x="19050" y="8039100"/>
                  </a:lnTo>
                  <a:lnTo>
                    <a:pt x="22756" y="8045450"/>
                  </a:lnTo>
                  <a:lnTo>
                    <a:pt x="26462" y="8039100"/>
                  </a:lnTo>
                  <a:close/>
                </a:path>
                <a:path w="6621780" h="9296400">
                  <a:moveTo>
                    <a:pt x="36602" y="8013700"/>
                  </a:moveTo>
                  <a:lnTo>
                    <a:pt x="1497" y="8013700"/>
                  </a:lnTo>
                  <a:lnTo>
                    <a:pt x="0" y="8026400"/>
                  </a:lnTo>
                  <a:lnTo>
                    <a:pt x="1497" y="8039100"/>
                  </a:lnTo>
                  <a:lnTo>
                    <a:pt x="36602" y="8039100"/>
                  </a:lnTo>
                  <a:lnTo>
                    <a:pt x="38100" y="8026400"/>
                  </a:lnTo>
                  <a:lnTo>
                    <a:pt x="36602" y="8013700"/>
                  </a:lnTo>
                  <a:close/>
                </a:path>
                <a:path w="6621780" h="9296400">
                  <a:moveTo>
                    <a:pt x="6616198" y="8026400"/>
                  </a:moveTo>
                  <a:lnTo>
                    <a:pt x="6589261" y="8026400"/>
                  </a:lnTo>
                  <a:lnTo>
                    <a:pt x="6595317" y="8039100"/>
                  </a:lnTo>
                  <a:lnTo>
                    <a:pt x="6610142" y="8039100"/>
                  </a:lnTo>
                  <a:lnTo>
                    <a:pt x="6616198" y="8026400"/>
                  </a:lnTo>
                  <a:close/>
                </a:path>
                <a:path w="6621780" h="9296400">
                  <a:moveTo>
                    <a:pt x="6621780" y="8013700"/>
                  </a:moveTo>
                  <a:lnTo>
                    <a:pt x="6583680" y="8013700"/>
                  </a:lnTo>
                  <a:lnTo>
                    <a:pt x="6585177" y="8026400"/>
                  </a:lnTo>
                  <a:lnTo>
                    <a:pt x="6620282" y="8026400"/>
                  </a:lnTo>
                  <a:lnTo>
                    <a:pt x="6621780" y="8013700"/>
                  </a:lnTo>
                  <a:close/>
                </a:path>
                <a:path w="6621780" h="9296400">
                  <a:moveTo>
                    <a:pt x="15343" y="8007350"/>
                  </a:moveTo>
                  <a:lnTo>
                    <a:pt x="11637" y="8013700"/>
                  </a:lnTo>
                  <a:lnTo>
                    <a:pt x="19050" y="8013700"/>
                  </a:lnTo>
                  <a:lnTo>
                    <a:pt x="15343" y="8007350"/>
                  </a:lnTo>
                  <a:close/>
                </a:path>
                <a:path w="6621780" h="9296400">
                  <a:moveTo>
                    <a:pt x="19050" y="8001000"/>
                  </a:moveTo>
                  <a:lnTo>
                    <a:pt x="15343" y="8007350"/>
                  </a:lnTo>
                  <a:lnTo>
                    <a:pt x="19050" y="8013700"/>
                  </a:lnTo>
                  <a:lnTo>
                    <a:pt x="22756" y="8007350"/>
                  </a:lnTo>
                  <a:lnTo>
                    <a:pt x="19050" y="8001000"/>
                  </a:lnTo>
                  <a:close/>
                </a:path>
                <a:path w="6621780" h="9296400">
                  <a:moveTo>
                    <a:pt x="22756" y="8007350"/>
                  </a:moveTo>
                  <a:lnTo>
                    <a:pt x="19050" y="8013700"/>
                  </a:lnTo>
                  <a:lnTo>
                    <a:pt x="26462" y="8013700"/>
                  </a:lnTo>
                  <a:lnTo>
                    <a:pt x="22756" y="8007350"/>
                  </a:lnTo>
                  <a:close/>
                </a:path>
                <a:path w="6621780" h="9296400">
                  <a:moveTo>
                    <a:pt x="6616198" y="8001000"/>
                  </a:moveTo>
                  <a:lnTo>
                    <a:pt x="6589261" y="8001000"/>
                  </a:lnTo>
                  <a:lnTo>
                    <a:pt x="6585177" y="8013700"/>
                  </a:lnTo>
                  <a:lnTo>
                    <a:pt x="6620282" y="8013700"/>
                  </a:lnTo>
                  <a:lnTo>
                    <a:pt x="6616198" y="8001000"/>
                  </a:lnTo>
                  <a:close/>
                </a:path>
                <a:path w="6621780" h="9296400">
                  <a:moveTo>
                    <a:pt x="19050" y="8001000"/>
                  </a:moveTo>
                  <a:lnTo>
                    <a:pt x="11637" y="8001000"/>
                  </a:lnTo>
                  <a:lnTo>
                    <a:pt x="15343" y="8007350"/>
                  </a:lnTo>
                  <a:lnTo>
                    <a:pt x="19050" y="8001000"/>
                  </a:lnTo>
                  <a:close/>
                </a:path>
                <a:path w="6621780" h="9296400">
                  <a:moveTo>
                    <a:pt x="26462" y="8001000"/>
                  </a:moveTo>
                  <a:lnTo>
                    <a:pt x="19050" y="8001000"/>
                  </a:lnTo>
                  <a:lnTo>
                    <a:pt x="22756" y="8007350"/>
                  </a:lnTo>
                  <a:lnTo>
                    <a:pt x="26462" y="8001000"/>
                  </a:lnTo>
                  <a:close/>
                </a:path>
                <a:path w="6621780" h="9296400">
                  <a:moveTo>
                    <a:pt x="36602" y="7975600"/>
                  </a:moveTo>
                  <a:lnTo>
                    <a:pt x="1497" y="7975600"/>
                  </a:lnTo>
                  <a:lnTo>
                    <a:pt x="0" y="7988300"/>
                  </a:lnTo>
                  <a:lnTo>
                    <a:pt x="1497" y="8001000"/>
                  </a:lnTo>
                  <a:lnTo>
                    <a:pt x="36602" y="8001000"/>
                  </a:lnTo>
                  <a:lnTo>
                    <a:pt x="38100" y="7988300"/>
                  </a:lnTo>
                  <a:lnTo>
                    <a:pt x="36602" y="7975600"/>
                  </a:lnTo>
                  <a:close/>
                </a:path>
                <a:path w="6621780" h="9296400">
                  <a:moveTo>
                    <a:pt x="6616198" y="7988300"/>
                  </a:moveTo>
                  <a:lnTo>
                    <a:pt x="6589261" y="7988300"/>
                  </a:lnTo>
                  <a:lnTo>
                    <a:pt x="6595317" y="8001000"/>
                  </a:lnTo>
                  <a:lnTo>
                    <a:pt x="6610142" y="8001000"/>
                  </a:lnTo>
                  <a:lnTo>
                    <a:pt x="6616198" y="7988300"/>
                  </a:lnTo>
                  <a:close/>
                </a:path>
                <a:path w="6621780" h="9296400">
                  <a:moveTo>
                    <a:pt x="6621780" y="7975600"/>
                  </a:moveTo>
                  <a:lnTo>
                    <a:pt x="6583680" y="7975600"/>
                  </a:lnTo>
                  <a:lnTo>
                    <a:pt x="6585177" y="7988300"/>
                  </a:lnTo>
                  <a:lnTo>
                    <a:pt x="6620282" y="7988300"/>
                  </a:lnTo>
                  <a:lnTo>
                    <a:pt x="6621780" y="7975600"/>
                  </a:lnTo>
                  <a:close/>
                </a:path>
                <a:path w="6621780" h="9296400">
                  <a:moveTo>
                    <a:pt x="15343" y="7969250"/>
                  </a:moveTo>
                  <a:lnTo>
                    <a:pt x="11637" y="7975600"/>
                  </a:lnTo>
                  <a:lnTo>
                    <a:pt x="19050" y="7975600"/>
                  </a:lnTo>
                  <a:lnTo>
                    <a:pt x="15343" y="7969250"/>
                  </a:lnTo>
                  <a:close/>
                </a:path>
                <a:path w="6621780" h="9296400">
                  <a:moveTo>
                    <a:pt x="19050" y="7962900"/>
                  </a:moveTo>
                  <a:lnTo>
                    <a:pt x="15343" y="7969250"/>
                  </a:lnTo>
                  <a:lnTo>
                    <a:pt x="19050" y="7975600"/>
                  </a:lnTo>
                  <a:lnTo>
                    <a:pt x="22756" y="7969250"/>
                  </a:lnTo>
                  <a:lnTo>
                    <a:pt x="19050" y="7962900"/>
                  </a:lnTo>
                  <a:close/>
                </a:path>
                <a:path w="6621780" h="9296400">
                  <a:moveTo>
                    <a:pt x="22756" y="7969250"/>
                  </a:moveTo>
                  <a:lnTo>
                    <a:pt x="19050" y="7975600"/>
                  </a:lnTo>
                  <a:lnTo>
                    <a:pt x="26462" y="7975600"/>
                  </a:lnTo>
                  <a:lnTo>
                    <a:pt x="22756" y="7969250"/>
                  </a:lnTo>
                  <a:close/>
                </a:path>
                <a:path w="6621780" h="9296400">
                  <a:moveTo>
                    <a:pt x="6616198" y="7962900"/>
                  </a:moveTo>
                  <a:lnTo>
                    <a:pt x="6589261" y="7962900"/>
                  </a:lnTo>
                  <a:lnTo>
                    <a:pt x="6585177" y="7975600"/>
                  </a:lnTo>
                  <a:lnTo>
                    <a:pt x="6620282" y="7975600"/>
                  </a:lnTo>
                  <a:lnTo>
                    <a:pt x="6616198" y="7962900"/>
                  </a:lnTo>
                  <a:close/>
                </a:path>
                <a:path w="6621780" h="9296400">
                  <a:moveTo>
                    <a:pt x="19050" y="7962900"/>
                  </a:moveTo>
                  <a:lnTo>
                    <a:pt x="11637" y="7962900"/>
                  </a:lnTo>
                  <a:lnTo>
                    <a:pt x="15343" y="7969250"/>
                  </a:lnTo>
                  <a:lnTo>
                    <a:pt x="19050" y="7962900"/>
                  </a:lnTo>
                  <a:close/>
                </a:path>
                <a:path w="6621780" h="9296400">
                  <a:moveTo>
                    <a:pt x="26462" y="7962900"/>
                  </a:moveTo>
                  <a:lnTo>
                    <a:pt x="19050" y="7962900"/>
                  </a:lnTo>
                  <a:lnTo>
                    <a:pt x="22756" y="7969250"/>
                  </a:lnTo>
                  <a:lnTo>
                    <a:pt x="26462" y="7962900"/>
                  </a:lnTo>
                  <a:close/>
                </a:path>
                <a:path w="6621780" h="9296400">
                  <a:moveTo>
                    <a:pt x="36602" y="7937500"/>
                  </a:moveTo>
                  <a:lnTo>
                    <a:pt x="1497" y="7937500"/>
                  </a:lnTo>
                  <a:lnTo>
                    <a:pt x="0" y="7950200"/>
                  </a:lnTo>
                  <a:lnTo>
                    <a:pt x="1497" y="7962900"/>
                  </a:lnTo>
                  <a:lnTo>
                    <a:pt x="36602" y="7962900"/>
                  </a:lnTo>
                  <a:lnTo>
                    <a:pt x="38100" y="7950200"/>
                  </a:lnTo>
                  <a:lnTo>
                    <a:pt x="36602" y="7937500"/>
                  </a:lnTo>
                  <a:close/>
                </a:path>
                <a:path w="6621780" h="9296400">
                  <a:moveTo>
                    <a:pt x="6616198" y="7950200"/>
                  </a:moveTo>
                  <a:lnTo>
                    <a:pt x="6589261" y="7950200"/>
                  </a:lnTo>
                  <a:lnTo>
                    <a:pt x="6595317" y="7962900"/>
                  </a:lnTo>
                  <a:lnTo>
                    <a:pt x="6610142" y="7962900"/>
                  </a:lnTo>
                  <a:lnTo>
                    <a:pt x="6616198" y="7950200"/>
                  </a:lnTo>
                  <a:close/>
                </a:path>
                <a:path w="6621780" h="9296400">
                  <a:moveTo>
                    <a:pt x="6621780" y="7937500"/>
                  </a:moveTo>
                  <a:lnTo>
                    <a:pt x="6583680" y="7937500"/>
                  </a:lnTo>
                  <a:lnTo>
                    <a:pt x="6585177" y="7950200"/>
                  </a:lnTo>
                  <a:lnTo>
                    <a:pt x="6620282" y="7950200"/>
                  </a:lnTo>
                  <a:lnTo>
                    <a:pt x="6621780" y="7937500"/>
                  </a:lnTo>
                  <a:close/>
                </a:path>
                <a:path w="6621780" h="9296400">
                  <a:moveTo>
                    <a:pt x="15343" y="7931150"/>
                  </a:moveTo>
                  <a:lnTo>
                    <a:pt x="11637" y="7937500"/>
                  </a:lnTo>
                  <a:lnTo>
                    <a:pt x="19050" y="7937500"/>
                  </a:lnTo>
                  <a:lnTo>
                    <a:pt x="15343" y="7931150"/>
                  </a:lnTo>
                  <a:close/>
                </a:path>
                <a:path w="6621780" h="9296400">
                  <a:moveTo>
                    <a:pt x="19050" y="7924800"/>
                  </a:moveTo>
                  <a:lnTo>
                    <a:pt x="15343" y="7931150"/>
                  </a:lnTo>
                  <a:lnTo>
                    <a:pt x="19050" y="7937500"/>
                  </a:lnTo>
                  <a:lnTo>
                    <a:pt x="22756" y="7931150"/>
                  </a:lnTo>
                  <a:lnTo>
                    <a:pt x="19050" y="7924800"/>
                  </a:lnTo>
                  <a:close/>
                </a:path>
                <a:path w="6621780" h="9296400">
                  <a:moveTo>
                    <a:pt x="22756" y="7931150"/>
                  </a:moveTo>
                  <a:lnTo>
                    <a:pt x="19050" y="7937500"/>
                  </a:lnTo>
                  <a:lnTo>
                    <a:pt x="26462" y="7937500"/>
                  </a:lnTo>
                  <a:lnTo>
                    <a:pt x="22756" y="7931150"/>
                  </a:lnTo>
                  <a:close/>
                </a:path>
                <a:path w="6621780" h="9296400">
                  <a:moveTo>
                    <a:pt x="6616198" y="7924800"/>
                  </a:moveTo>
                  <a:lnTo>
                    <a:pt x="6589261" y="7924800"/>
                  </a:lnTo>
                  <a:lnTo>
                    <a:pt x="6585177" y="7937500"/>
                  </a:lnTo>
                  <a:lnTo>
                    <a:pt x="6620282" y="7937500"/>
                  </a:lnTo>
                  <a:lnTo>
                    <a:pt x="6616198" y="7924800"/>
                  </a:lnTo>
                  <a:close/>
                </a:path>
                <a:path w="6621780" h="9296400">
                  <a:moveTo>
                    <a:pt x="19050" y="7924800"/>
                  </a:moveTo>
                  <a:lnTo>
                    <a:pt x="11637" y="7924800"/>
                  </a:lnTo>
                  <a:lnTo>
                    <a:pt x="15343" y="7931150"/>
                  </a:lnTo>
                  <a:lnTo>
                    <a:pt x="19050" y="7924800"/>
                  </a:lnTo>
                  <a:close/>
                </a:path>
                <a:path w="6621780" h="9296400">
                  <a:moveTo>
                    <a:pt x="26462" y="7924800"/>
                  </a:moveTo>
                  <a:lnTo>
                    <a:pt x="19050" y="7924800"/>
                  </a:lnTo>
                  <a:lnTo>
                    <a:pt x="22756" y="7931150"/>
                  </a:lnTo>
                  <a:lnTo>
                    <a:pt x="26462" y="7924800"/>
                  </a:lnTo>
                  <a:close/>
                </a:path>
                <a:path w="6621780" h="9296400">
                  <a:moveTo>
                    <a:pt x="36602" y="7899400"/>
                  </a:moveTo>
                  <a:lnTo>
                    <a:pt x="1497" y="7899400"/>
                  </a:lnTo>
                  <a:lnTo>
                    <a:pt x="0" y="7912100"/>
                  </a:lnTo>
                  <a:lnTo>
                    <a:pt x="1497" y="7924800"/>
                  </a:lnTo>
                  <a:lnTo>
                    <a:pt x="36602" y="7924800"/>
                  </a:lnTo>
                  <a:lnTo>
                    <a:pt x="38100" y="7912100"/>
                  </a:lnTo>
                  <a:lnTo>
                    <a:pt x="36602" y="7899400"/>
                  </a:lnTo>
                  <a:close/>
                </a:path>
                <a:path w="6621780" h="9296400">
                  <a:moveTo>
                    <a:pt x="6616198" y="7912100"/>
                  </a:moveTo>
                  <a:lnTo>
                    <a:pt x="6589261" y="7912100"/>
                  </a:lnTo>
                  <a:lnTo>
                    <a:pt x="6595317" y="7924800"/>
                  </a:lnTo>
                  <a:lnTo>
                    <a:pt x="6610142" y="7924800"/>
                  </a:lnTo>
                  <a:lnTo>
                    <a:pt x="6616198" y="7912100"/>
                  </a:lnTo>
                  <a:close/>
                </a:path>
                <a:path w="6621780" h="9296400">
                  <a:moveTo>
                    <a:pt x="6621780" y="7899400"/>
                  </a:moveTo>
                  <a:lnTo>
                    <a:pt x="6583680" y="7899400"/>
                  </a:lnTo>
                  <a:lnTo>
                    <a:pt x="6585177" y="7912100"/>
                  </a:lnTo>
                  <a:lnTo>
                    <a:pt x="6620282" y="7912100"/>
                  </a:lnTo>
                  <a:lnTo>
                    <a:pt x="6621780" y="7899400"/>
                  </a:lnTo>
                  <a:close/>
                </a:path>
                <a:path w="6621780" h="9296400">
                  <a:moveTo>
                    <a:pt x="15343" y="7893050"/>
                  </a:moveTo>
                  <a:lnTo>
                    <a:pt x="11637" y="7899400"/>
                  </a:lnTo>
                  <a:lnTo>
                    <a:pt x="19050" y="7899400"/>
                  </a:lnTo>
                  <a:lnTo>
                    <a:pt x="15343" y="7893050"/>
                  </a:lnTo>
                  <a:close/>
                </a:path>
                <a:path w="6621780" h="9296400">
                  <a:moveTo>
                    <a:pt x="19050" y="7886700"/>
                  </a:moveTo>
                  <a:lnTo>
                    <a:pt x="15343" y="7893050"/>
                  </a:lnTo>
                  <a:lnTo>
                    <a:pt x="19050" y="7899400"/>
                  </a:lnTo>
                  <a:lnTo>
                    <a:pt x="22756" y="7893050"/>
                  </a:lnTo>
                  <a:lnTo>
                    <a:pt x="19050" y="7886700"/>
                  </a:lnTo>
                  <a:close/>
                </a:path>
                <a:path w="6621780" h="9296400">
                  <a:moveTo>
                    <a:pt x="22756" y="7893050"/>
                  </a:moveTo>
                  <a:lnTo>
                    <a:pt x="19050" y="7899400"/>
                  </a:lnTo>
                  <a:lnTo>
                    <a:pt x="26462" y="7899400"/>
                  </a:lnTo>
                  <a:lnTo>
                    <a:pt x="22756" y="7893050"/>
                  </a:lnTo>
                  <a:close/>
                </a:path>
                <a:path w="6621780" h="9296400">
                  <a:moveTo>
                    <a:pt x="6616198" y="7886700"/>
                  </a:moveTo>
                  <a:lnTo>
                    <a:pt x="6589261" y="7886700"/>
                  </a:lnTo>
                  <a:lnTo>
                    <a:pt x="6585177" y="7899400"/>
                  </a:lnTo>
                  <a:lnTo>
                    <a:pt x="6620282" y="7899400"/>
                  </a:lnTo>
                  <a:lnTo>
                    <a:pt x="6616198" y="7886700"/>
                  </a:lnTo>
                  <a:close/>
                </a:path>
                <a:path w="6621780" h="9296400">
                  <a:moveTo>
                    <a:pt x="19050" y="7886700"/>
                  </a:moveTo>
                  <a:lnTo>
                    <a:pt x="11637" y="7886700"/>
                  </a:lnTo>
                  <a:lnTo>
                    <a:pt x="15343" y="7893050"/>
                  </a:lnTo>
                  <a:lnTo>
                    <a:pt x="19050" y="7886700"/>
                  </a:lnTo>
                  <a:close/>
                </a:path>
                <a:path w="6621780" h="9296400">
                  <a:moveTo>
                    <a:pt x="26462" y="7886700"/>
                  </a:moveTo>
                  <a:lnTo>
                    <a:pt x="19050" y="7886700"/>
                  </a:lnTo>
                  <a:lnTo>
                    <a:pt x="22756" y="7893050"/>
                  </a:lnTo>
                  <a:lnTo>
                    <a:pt x="26462" y="7886700"/>
                  </a:lnTo>
                  <a:close/>
                </a:path>
                <a:path w="6621780" h="9296400">
                  <a:moveTo>
                    <a:pt x="36602" y="7861300"/>
                  </a:moveTo>
                  <a:lnTo>
                    <a:pt x="1497" y="7861300"/>
                  </a:lnTo>
                  <a:lnTo>
                    <a:pt x="0" y="7874000"/>
                  </a:lnTo>
                  <a:lnTo>
                    <a:pt x="1497" y="7886700"/>
                  </a:lnTo>
                  <a:lnTo>
                    <a:pt x="36602" y="7886700"/>
                  </a:lnTo>
                  <a:lnTo>
                    <a:pt x="38100" y="7874000"/>
                  </a:lnTo>
                  <a:lnTo>
                    <a:pt x="36602" y="7861300"/>
                  </a:lnTo>
                  <a:close/>
                </a:path>
                <a:path w="6621780" h="9296400">
                  <a:moveTo>
                    <a:pt x="6616198" y="7874000"/>
                  </a:moveTo>
                  <a:lnTo>
                    <a:pt x="6589261" y="7874000"/>
                  </a:lnTo>
                  <a:lnTo>
                    <a:pt x="6595317" y="7886700"/>
                  </a:lnTo>
                  <a:lnTo>
                    <a:pt x="6610142" y="7886700"/>
                  </a:lnTo>
                  <a:lnTo>
                    <a:pt x="6616198" y="7874000"/>
                  </a:lnTo>
                  <a:close/>
                </a:path>
                <a:path w="6621780" h="9296400">
                  <a:moveTo>
                    <a:pt x="6621780" y="7861300"/>
                  </a:moveTo>
                  <a:lnTo>
                    <a:pt x="6583680" y="7861300"/>
                  </a:lnTo>
                  <a:lnTo>
                    <a:pt x="6585177" y="7874000"/>
                  </a:lnTo>
                  <a:lnTo>
                    <a:pt x="6620282" y="7874000"/>
                  </a:lnTo>
                  <a:lnTo>
                    <a:pt x="6621780" y="7861300"/>
                  </a:lnTo>
                  <a:close/>
                </a:path>
                <a:path w="6621780" h="9296400">
                  <a:moveTo>
                    <a:pt x="15343" y="7854950"/>
                  </a:moveTo>
                  <a:lnTo>
                    <a:pt x="11637" y="7861300"/>
                  </a:lnTo>
                  <a:lnTo>
                    <a:pt x="19050" y="7861300"/>
                  </a:lnTo>
                  <a:lnTo>
                    <a:pt x="15343" y="7854950"/>
                  </a:lnTo>
                  <a:close/>
                </a:path>
                <a:path w="6621780" h="9296400">
                  <a:moveTo>
                    <a:pt x="19050" y="7848600"/>
                  </a:moveTo>
                  <a:lnTo>
                    <a:pt x="15343" y="7854950"/>
                  </a:lnTo>
                  <a:lnTo>
                    <a:pt x="19050" y="7861300"/>
                  </a:lnTo>
                  <a:lnTo>
                    <a:pt x="22756" y="7854950"/>
                  </a:lnTo>
                  <a:lnTo>
                    <a:pt x="19050" y="7848600"/>
                  </a:lnTo>
                  <a:close/>
                </a:path>
                <a:path w="6621780" h="9296400">
                  <a:moveTo>
                    <a:pt x="22756" y="7854950"/>
                  </a:moveTo>
                  <a:lnTo>
                    <a:pt x="19050" y="7861300"/>
                  </a:lnTo>
                  <a:lnTo>
                    <a:pt x="26462" y="7861300"/>
                  </a:lnTo>
                  <a:lnTo>
                    <a:pt x="22756" y="7854950"/>
                  </a:lnTo>
                  <a:close/>
                </a:path>
                <a:path w="6621780" h="9296400">
                  <a:moveTo>
                    <a:pt x="6616198" y="7848600"/>
                  </a:moveTo>
                  <a:lnTo>
                    <a:pt x="6589261" y="7848600"/>
                  </a:lnTo>
                  <a:lnTo>
                    <a:pt x="6585177" y="7861300"/>
                  </a:lnTo>
                  <a:lnTo>
                    <a:pt x="6620282" y="7861300"/>
                  </a:lnTo>
                  <a:lnTo>
                    <a:pt x="6616198" y="7848600"/>
                  </a:lnTo>
                  <a:close/>
                </a:path>
                <a:path w="6621780" h="9296400">
                  <a:moveTo>
                    <a:pt x="19050" y="7848600"/>
                  </a:moveTo>
                  <a:lnTo>
                    <a:pt x="11637" y="7848600"/>
                  </a:lnTo>
                  <a:lnTo>
                    <a:pt x="15343" y="7854950"/>
                  </a:lnTo>
                  <a:lnTo>
                    <a:pt x="19050" y="7848600"/>
                  </a:lnTo>
                  <a:close/>
                </a:path>
                <a:path w="6621780" h="9296400">
                  <a:moveTo>
                    <a:pt x="26462" y="7848600"/>
                  </a:moveTo>
                  <a:lnTo>
                    <a:pt x="19050" y="7848600"/>
                  </a:lnTo>
                  <a:lnTo>
                    <a:pt x="22756" y="7854950"/>
                  </a:lnTo>
                  <a:lnTo>
                    <a:pt x="26462" y="7848600"/>
                  </a:lnTo>
                  <a:close/>
                </a:path>
                <a:path w="6621780" h="9296400">
                  <a:moveTo>
                    <a:pt x="36602" y="7823200"/>
                  </a:moveTo>
                  <a:lnTo>
                    <a:pt x="1497" y="7823200"/>
                  </a:lnTo>
                  <a:lnTo>
                    <a:pt x="0" y="7835900"/>
                  </a:lnTo>
                  <a:lnTo>
                    <a:pt x="1497" y="7848600"/>
                  </a:lnTo>
                  <a:lnTo>
                    <a:pt x="36602" y="7848600"/>
                  </a:lnTo>
                  <a:lnTo>
                    <a:pt x="38100" y="7835900"/>
                  </a:lnTo>
                  <a:lnTo>
                    <a:pt x="36602" y="7823200"/>
                  </a:lnTo>
                  <a:close/>
                </a:path>
                <a:path w="6621780" h="9296400">
                  <a:moveTo>
                    <a:pt x="6616198" y="7835900"/>
                  </a:moveTo>
                  <a:lnTo>
                    <a:pt x="6589261" y="7835900"/>
                  </a:lnTo>
                  <a:lnTo>
                    <a:pt x="6595317" y="7848600"/>
                  </a:lnTo>
                  <a:lnTo>
                    <a:pt x="6610142" y="7848600"/>
                  </a:lnTo>
                  <a:lnTo>
                    <a:pt x="6616198" y="7835900"/>
                  </a:lnTo>
                  <a:close/>
                </a:path>
                <a:path w="6621780" h="9296400">
                  <a:moveTo>
                    <a:pt x="6621780" y="7823200"/>
                  </a:moveTo>
                  <a:lnTo>
                    <a:pt x="6583680" y="7823200"/>
                  </a:lnTo>
                  <a:lnTo>
                    <a:pt x="6585177" y="7835900"/>
                  </a:lnTo>
                  <a:lnTo>
                    <a:pt x="6620282" y="7835900"/>
                  </a:lnTo>
                  <a:lnTo>
                    <a:pt x="6621780" y="7823200"/>
                  </a:lnTo>
                  <a:close/>
                </a:path>
                <a:path w="6621780" h="9296400">
                  <a:moveTo>
                    <a:pt x="15343" y="7816850"/>
                  </a:moveTo>
                  <a:lnTo>
                    <a:pt x="11637" y="7823200"/>
                  </a:lnTo>
                  <a:lnTo>
                    <a:pt x="19050" y="7823200"/>
                  </a:lnTo>
                  <a:lnTo>
                    <a:pt x="15343" y="7816850"/>
                  </a:lnTo>
                  <a:close/>
                </a:path>
                <a:path w="6621780" h="9296400">
                  <a:moveTo>
                    <a:pt x="19050" y="7810500"/>
                  </a:moveTo>
                  <a:lnTo>
                    <a:pt x="15343" y="7816850"/>
                  </a:lnTo>
                  <a:lnTo>
                    <a:pt x="19050" y="7823200"/>
                  </a:lnTo>
                  <a:lnTo>
                    <a:pt x="22756" y="7816850"/>
                  </a:lnTo>
                  <a:lnTo>
                    <a:pt x="19050" y="7810500"/>
                  </a:lnTo>
                  <a:close/>
                </a:path>
                <a:path w="6621780" h="9296400">
                  <a:moveTo>
                    <a:pt x="22756" y="7816850"/>
                  </a:moveTo>
                  <a:lnTo>
                    <a:pt x="19050" y="7823200"/>
                  </a:lnTo>
                  <a:lnTo>
                    <a:pt x="26462" y="7823200"/>
                  </a:lnTo>
                  <a:lnTo>
                    <a:pt x="22756" y="7816850"/>
                  </a:lnTo>
                  <a:close/>
                </a:path>
                <a:path w="6621780" h="9296400">
                  <a:moveTo>
                    <a:pt x="6616198" y="7810500"/>
                  </a:moveTo>
                  <a:lnTo>
                    <a:pt x="6589261" y="7810500"/>
                  </a:lnTo>
                  <a:lnTo>
                    <a:pt x="6585177" y="7823200"/>
                  </a:lnTo>
                  <a:lnTo>
                    <a:pt x="6620282" y="7823200"/>
                  </a:lnTo>
                  <a:lnTo>
                    <a:pt x="6616198" y="7810500"/>
                  </a:lnTo>
                  <a:close/>
                </a:path>
                <a:path w="6621780" h="9296400">
                  <a:moveTo>
                    <a:pt x="19050" y="7810500"/>
                  </a:moveTo>
                  <a:lnTo>
                    <a:pt x="11637" y="7810500"/>
                  </a:lnTo>
                  <a:lnTo>
                    <a:pt x="15343" y="7816850"/>
                  </a:lnTo>
                  <a:lnTo>
                    <a:pt x="19050" y="7810500"/>
                  </a:lnTo>
                  <a:close/>
                </a:path>
                <a:path w="6621780" h="9296400">
                  <a:moveTo>
                    <a:pt x="26462" y="7810500"/>
                  </a:moveTo>
                  <a:lnTo>
                    <a:pt x="19050" y="7810500"/>
                  </a:lnTo>
                  <a:lnTo>
                    <a:pt x="22756" y="7816850"/>
                  </a:lnTo>
                  <a:lnTo>
                    <a:pt x="26462" y="7810500"/>
                  </a:lnTo>
                  <a:close/>
                </a:path>
                <a:path w="6621780" h="9296400">
                  <a:moveTo>
                    <a:pt x="36602" y="7785100"/>
                  </a:moveTo>
                  <a:lnTo>
                    <a:pt x="1497" y="7785100"/>
                  </a:lnTo>
                  <a:lnTo>
                    <a:pt x="0" y="7797800"/>
                  </a:lnTo>
                  <a:lnTo>
                    <a:pt x="1497" y="7810500"/>
                  </a:lnTo>
                  <a:lnTo>
                    <a:pt x="36602" y="7810500"/>
                  </a:lnTo>
                  <a:lnTo>
                    <a:pt x="38100" y="7797800"/>
                  </a:lnTo>
                  <a:lnTo>
                    <a:pt x="36602" y="7785100"/>
                  </a:lnTo>
                  <a:close/>
                </a:path>
                <a:path w="6621780" h="9296400">
                  <a:moveTo>
                    <a:pt x="6616198" y="7797800"/>
                  </a:moveTo>
                  <a:lnTo>
                    <a:pt x="6589261" y="7797800"/>
                  </a:lnTo>
                  <a:lnTo>
                    <a:pt x="6595317" y="7810500"/>
                  </a:lnTo>
                  <a:lnTo>
                    <a:pt x="6610142" y="7810500"/>
                  </a:lnTo>
                  <a:lnTo>
                    <a:pt x="6616198" y="7797800"/>
                  </a:lnTo>
                  <a:close/>
                </a:path>
                <a:path w="6621780" h="9296400">
                  <a:moveTo>
                    <a:pt x="6621780" y="7785100"/>
                  </a:moveTo>
                  <a:lnTo>
                    <a:pt x="6583680" y="7785100"/>
                  </a:lnTo>
                  <a:lnTo>
                    <a:pt x="6585177" y="7797800"/>
                  </a:lnTo>
                  <a:lnTo>
                    <a:pt x="6620282" y="7797800"/>
                  </a:lnTo>
                  <a:lnTo>
                    <a:pt x="6621780" y="7785100"/>
                  </a:lnTo>
                  <a:close/>
                </a:path>
                <a:path w="6621780" h="9296400">
                  <a:moveTo>
                    <a:pt x="15343" y="7778750"/>
                  </a:moveTo>
                  <a:lnTo>
                    <a:pt x="11637" y="7785100"/>
                  </a:lnTo>
                  <a:lnTo>
                    <a:pt x="19050" y="7785100"/>
                  </a:lnTo>
                  <a:lnTo>
                    <a:pt x="15343" y="7778750"/>
                  </a:lnTo>
                  <a:close/>
                </a:path>
                <a:path w="6621780" h="9296400">
                  <a:moveTo>
                    <a:pt x="19050" y="7772400"/>
                  </a:moveTo>
                  <a:lnTo>
                    <a:pt x="15343" y="7778750"/>
                  </a:lnTo>
                  <a:lnTo>
                    <a:pt x="19050" y="7785100"/>
                  </a:lnTo>
                  <a:lnTo>
                    <a:pt x="22756" y="7778750"/>
                  </a:lnTo>
                  <a:lnTo>
                    <a:pt x="19050" y="7772400"/>
                  </a:lnTo>
                  <a:close/>
                </a:path>
                <a:path w="6621780" h="9296400">
                  <a:moveTo>
                    <a:pt x="22756" y="7778750"/>
                  </a:moveTo>
                  <a:lnTo>
                    <a:pt x="19050" y="7785100"/>
                  </a:lnTo>
                  <a:lnTo>
                    <a:pt x="26462" y="7785100"/>
                  </a:lnTo>
                  <a:lnTo>
                    <a:pt x="22756" y="7778750"/>
                  </a:lnTo>
                  <a:close/>
                </a:path>
                <a:path w="6621780" h="9296400">
                  <a:moveTo>
                    <a:pt x="6616198" y="7772400"/>
                  </a:moveTo>
                  <a:lnTo>
                    <a:pt x="6589261" y="7772400"/>
                  </a:lnTo>
                  <a:lnTo>
                    <a:pt x="6585177" y="7785100"/>
                  </a:lnTo>
                  <a:lnTo>
                    <a:pt x="6620282" y="7785100"/>
                  </a:lnTo>
                  <a:lnTo>
                    <a:pt x="6616198" y="7772400"/>
                  </a:lnTo>
                  <a:close/>
                </a:path>
                <a:path w="6621780" h="9296400">
                  <a:moveTo>
                    <a:pt x="19050" y="7772400"/>
                  </a:moveTo>
                  <a:lnTo>
                    <a:pt x="11637" y="7772400"/>
                  </a:lnTo>
                  <a:lnTo>
                    <a:pt x="15343" y="7778750"/>
                  </a:lnTo>
                  <a:lnTo>
                    <a:pt x="19050" y="7772400"/>
                  </a:lnTo>
                  <a:close/>
                </a:path>
                <a:path w="6621780" h="9296400">
                  <a:moveTo>
                    <a:pt x="26462" y="7772400"/>
                  </a:moveTo>
                  <a:lnTo>
                    <a:pt x="19050" y="7772400"/>
                  </a:lnTo>
                  <a:lnTo>
                    <a:pt x="22756" y="7778750"/>
                  </a:lnTo>
                  <a:lnTo>
                    <a:pt x="26462" y="7772400"/>
                  </a:lnTo>
                  <a:close/>
                </a:path>
                <a:path w="6621780" h="9296400">
                  <a:moveTo>
                    <a:pt x="36602" y="7747000"/>
                  </a:moveTo>
                  <a:lnTo>
                    <a:pt x="1497" y="7747000"/>
                  </a:lnTo>
                  <a:lnTo>
                    <a:pt x="0" y="7759700"/>
                  </a:lnTo>
                  <a:lnTo>
                    <a:pt x="1497" y="7772400"/>
                  </a:lnTo>
                  <a:lnTo>
                    <a:pt x="36602" y="7772400"/>
                  </a:lnTo>
                  <a:lnTo>
                    <a:pt x="38100" y="7759700"/>
                  </a:lnTo>
                  <a:lnTo>
                    <a:pt x="36602" y="7747000"/>
                  </a:lnTo>
                  <a:close/>
                </a:path>
                <a:path w="6621780" h="9296400">
                  <a:moveTo>
                    <a:pt x="6616198" y="7759700"/>
                  </a:moveTo>
                  <a:lnTo>
                    <a:pt x="6589261" y="7759700"/>
                  </a:lnTo>
                  <a:lnTo>
                    <a:pt x="6595317" y="7772400"/>
                  </a:lnTo>
                  <a:lnTo>
                    <a:pt x="6610142" y="7772400"/>
                  </a:lnTo>
                  <a:lnTo>
                    <a:pt x="6616198" y="7759700"/>
                  </a:lnTo>
                  <a:close/>
                </a:path>
                <a:path w="6621780" h="9296400">
                  <a:moveTo>
                    <a:pt x="6621780" y="7747000"/>
                  </a:moveTo>
                  <a:lnTo>
                    <a:pt x="6583680" y="7747000"/>
                  </a:lnTo>
                  <a:lnTo>
                    <a:pt x="6585177" y="7759700"/>
                  </a:lnTo>
                  <a:lnTo>
                    <a:pt x="6620282" y="7759700"/>
                  </a:lnTo>
                  <a:lnTo>
                    <a:pt x="6621780" y="7747000"/>
                  </a:lnTo>
                  <a:close/>
                </a:path>
                <a:path w="6621780" h="9296400">
                  <a:moveTo>
                    <a:pt x="15343" y="7740650"/>
                  </a:moveTo>
                  <a:lnTo>
                    <a:pt x="11637" y="7747000"/>
                  </a:lnTo>
                  <a:lnTo>
                    <a:pt x="19050" y="7747000"/>
                  </a:lnTo>
                  <a:lnTo>
                    <a:pt x="15343" y="7740650"/>
                  </a:lnTo>
                  <a:close/>
                </a:path>
                <a:path w="6621780" h="9296400">
                  <a:moveTo>
                    <a:pt x="19050" y="7734300"/>
                  </a:moveTo>
                  <a:lnTo>
                    <a:pt x="15343" y="7740650"/>
                  </a:lnTo>
                  <a:lnTo>
                    <a:pt x="19050" y="7747000"/>
                  </a:lnTo>
                  <a:lnTo>
                    <a:pt x="22756" y="7740650"/>
                  </a:lnTo>
                  <a:lnTo>
                    <a:pt x="19050" y="7734300"/>
                  </a:lnTo>
                  <a:close/>
                </a:path>
                <a:path w="6621780" h="9296400">
                  <a:moveTo>
                    <a:pt x="22756" y="7740650"/>
                  </a:moveTo>
                  <a:lnTo>
                    <a:pt x="19050" y="7747000"/>
                  </a:lnTo>
                  <a:lnTo>
                    <a:pt x="26462" y="7747000"/>
                  </a:lnTo>
                  <a:lnTo>
                    <a:pt x="22756" y="7740650"/>
                  </a:lnTo>
                  <a:close/>
                </a:path>
                <a:path w="6621780" h="9296400">
                  <a:moveTo>
                    <a:pt x="6616198" y="7734300"/>
                  </a:moveTo>
                  <a:lnTo>
                    <a:pt x="6589261" y="7734300"/>
                  </a:lnTo>
                  <a:lnTo>
                    <a:pt x="6585177" y="7747000"/>
                  </a:lnTo>
                  <a:lnTo>
                    <a:pt x="6620282" y="7747000"/>
                  </a:lnTo>
                  <a:lnTo>
                    <a:pt x="6616198" y="7734300"/>
                  </a:lnTo>
                  <a:close/>
                </a:path>
                <a:path w="6621780" h="9296400">
                  <a:moveTo>
                    <a:pt x="19050" y="7734300"/>
                  </a:moveTo>
                  <a:lnTo>
                    <a:pt x="11637" y="7734300"/>
                  </a:lnTo>
                  <a:lnTo>
                    <a:pt x="15343" y="7740650"/>
                  </a:lnTo>
                  <a:lnTo>
                    <a:pt x="19050" y="7734300"/>
                  </a:lnTo>
                  <a:close/>
                </a:path>
                <a:path w="6621780" h="9296400">
                  <a:moveTo>
                    <a:pt x="26462" y="7734300"/>
                  </a:moveTo>
                  <a:lnTo>
                    <a:pt x="19050" y="7734300"/>
                  </a:lnTo>
                  <a:lnTo>
                    <a:pt x="22756" y="7740650"/>
                  </a:lnTo>
                  <a:lnTo>
                    <a:pt x="26462" y="7734300"/>
                  </a:lnTo>
                  <a:close/>
                </a:path>
                <a:path w="6621780" h="9296400">
                  <a:moveTo>
                    <a:pt x="36602" y="7708900"/>
                  </a:moveTo>
                  <a:lnTo>
                    <a:pt x="1497" y="7708900"/>
                  </a:lnTo>
                  <a:lnTo>
                    <a:pt x="0" y="7721600"/>
                  </a:lnTo>
                  <a:lnTo>
                    <a:pt x="1497" y="7734300"/>
                  </a:lnTo>
                  <a:lnTo>
                    <a:pt x="36602" y="7734300"/>
                  </a:lnTo>
                  <a:lnTo>
                    <a:pt x="38100" y="7721600"/>
                  </a:lnTo>
                  <a:lnTo>
                    <a:pt x="36602" y="7708900"/>
                  </a:lnTo>
                  <a:close/>
                </a:path>
                <a:path w="6621780" h="9296400">
                  <a:moveTo>
                    <a:pt x="6616198" y="7721600"/>
                  </a:moveTo>
                  <a:lnTo>
                    <a:pt x="6589261" y="7721600"/>
                  </a:lnTo>
                  <a:lnTo>
                    <a:pt x="6595317" y="7734300"/>
                  </a:lnTo>
                  <a:lnTo>
                    <a:pt x="6610142" y="7734300"/>
                  </a:lnTo>
                  <a:lnTo>
                    <a:pt x="6616198" y="7721600"/>
                  </a:lnTo>
                  <a:close/>
                </a:path>
                <a:path w="6621780" h="9296400">
                  <a:moveTo>
                    <a:pt x="6621780" y="7708900"/>
                  </a:moveTo>
                  <a:lnTo>
                    <a:pt x="6583680" y="7708900"/>
                  </a:lnTo>
                  <a:lnTo>
                    <a:pt x="6585177" y="7721600"/>
                  </a:lnTo>
                  <a:lnTo>
                    <a:pt x="6620282" y="7721600"/>
                  </a:lnTo>
                  <a:lnTo>
                    <a:pt x="6621780" y="7708900"/>
                  </a:lnTo>
                  <a:close/>
                </a:path>
                <a:path w="6621780" h="9296400">
                  <a:moveTo>
                    <a:pt x="15343" y="7702550"/>
                  </a:moveTo>
                  <a:lnTo>
                    <a:pt x="11637" y="7708900"/>
                  </a:lnTo>
                  <a:lnTo>
                    <a:pt x="19050" y="7708900"/>
                  </a:lnTo>
                  <a:lnTo>
                    <a:pt x="15343" y="7702550"/>
                  </a:lnTo>
                  <a:close/>
                </a:path>
                <a:path w="6621780" h="9296400">
                  <a:moveTo>
                    <a:pt x="19050" y="7696200"/>
                  </a:moveTo>
                  <a:lnTo>
                    <a:pt x="15343" y="7702550"/>
                  </a:lnTo>
                  <a:lnTo>
                    <a:pt x="19050" y="7708900"/>
                  </a:lnTo>
                  <a:lnTo>
                    <a:pt x="22756" y="7702550"/>
                  </a:lnTo>
                  <a:lnTo>
                    <a:pt x="19050" y="7696200"/>
                  </a:lnTo>
                  <a:close/>
                </a:path>
                <a:path w="6621780" h="9296400">
                  <a:moveTo>
                    <a:pt x="22756" y="7702550"/>
                  </a:moveTo>
                  <a:lnTo>
                    <a:pt x="19050" y="7708900"/>
                  </a:lnTo>
                  <a:lnTo>
                    <a:pt x="26462" y="7708900"/>
                  </a:lnTo>
                  <a:lnTo>
                    <a:pt x="22756" y="7702550"/>
                  </a:lnTo>
                  <a:close/>
                </a:path>
                <a:path w="6621780" h="9296400">
                  <a:moveTo>
                    <a:pt x="6616198" y="7696200"/>
                  </a:moveTo>
                  <a:lnTo>
                    <a:pt x="6589261" y="7696200"/>
                  </a:lnTo>
                  <a:lnTo>
                    <a:pt x="6585177" y="7708900"/>
                  </a:lnTo>
                  <a:lnTo>
                    <a:pt x="6620282" y="7708900"/>
                  </a:lnTo>
                  <a:lnTo>
                    <a:pt x="6616198" y="7696200"/>
                  </a:lnTo>
                  <a:close/>
                </a:path>
                <a:path w="6621780" h="9296400">
                  <a:moveTo>
                    <a:pt x="19050" y="7696200"/>
                  </a:moveTo>
                  <a:lnTo>
                    <a:pt x="11637" y="7696200"/>
                  </a:lnTo>
                  <a:lnTo>
                    <a:pt x="15343" y="7702550"/>
                  </a:lnTo>
                  <a:lnTo>
                    <a:pt x="19050" y="7696200"/>
                  </a:lnTo>
                  <a:close/>
                </a:path>
                <a:path w="6621780" h="9296400">
                  <a:moveTo>
                    <a:pt x="26462" y="7696200"/>
                  </a:moveTo>
                  <a:lnTo>
                    <a:pt x="19050" y="7696200"/>
                  </a:lnTo>
                  <a:lnTo>
                    <a:pt x="22756" y="7702550"/>
                  </a:lnTo>
                  <a:lnTo>
                    <a:pt x="26462" y="7696200"/>
                  </a:lnTo>
                  <a:close/>
                </a:path>
                <a:path w="6621780" h="9296400">
                  <a:moveTo>
                    <a:pt x="36602" y="7670800"/>
                  </a:moveTo>
                  <a:lnTo>
                    <a:pt x="1497" y="7670800"/>
                  </a:lnTo>
                  <a:lnTo>
                    <a:pt x="0" y="7683500"/>
                  </a:lnTo>
                  <a:lnTo>
                    <a:pt x="1497" y="7696200"/>
                  </a:lnTo>
                  <a:lnTo>
                    <a:pt x="36602" y="7696200"/>
                  </a:lnTo>
                  <a:lnTo>
                    <a:pt x="38100" y="7683500"/>
                  </a:lnTo>
                  <a:lnTo>
                    <a:pt x="36602" y="7670800"/>
                  </a:lnTo>
                  <a:close/>
                </a:path>
                <a:path w="6621780" h="9296400">
                  <a:moveTo>
                    <a:pt x="6616198" y="7683500"/>
                  </a:moveTo>
                  <a:lnTo>
                    <a:pt x="6589261" y="7683500"/>
                  </a:lnTo>
                  <a:lnTo>
                    <a:pt x="6595317" y="7696200"/>
                  </a:lnTo>
                  <a:lnTo>
                    <a:pt x="6610142" y="7696200"/>
                  </a:lnTo>
                  <a:lnTo>
                    <a:pt x="6616198" y="7683500"/>
                  </a:lnTo>
                  <a:close/>
                </a:path>
                <a:path w="6621780" h="9296400">
                  <a:moveTo>
                    <a:pt x="6621780" y="7670800"/>
                  </a:moveTo>
                  <a:lnTo>
                    <a:pt x="6583680" y="7670800"/>
                  </a:lnTo>
                  <a:lnTo>
                    <a:pt x="6585177" y="7683500"/>
                  </a:lnTo>
                  <a:lnTo>
                    <a:pt x="6620282" y="7683500"/>
                  </a:lnTo>
                  <a:lnTo>
                    <a:pt x="6621780" y="7670800"/>
                  </a:lnTo>
                  <a:close/>
                </a:path>
                <a:path w="6621780" h="9296400">
                  <a:moveTo>
                    <a:pt x="15343" y="7664450"/>
                  </a:moveTo>
                  <a:lnTo>
                    <a:pt x="11637" y="7670800"/>
                  </a:lnTo>
                  <a:lnTo>
                    <a:pt x="19050" y="7670800"/>
                  </a:lnTo>
                  <a:lnTo>
                    <a:pt x="15343" y="7664450"/>
                  </a:lnTo>
                  <a:close/>
                </a:path>
                <a:path w="6621780" h="9296400">
                  <a:moveTo>
                    <a:pt x="19050" y="7658100"/>
                  </a:moveTo>
                  <a:lnTo>
                    <a:pt x="15343" y="7664450"/>
                  </a:lnTo>
                  <a:lnTo>
                    <a:pt x="19050" y="7670800"/>
                  </a:lnTo>
                  <a:lnTo>
                    <a:pt x="22756" y="7664450"/>
                  </a:lnTo>
                  <a:lnTo>
                    <a:pt x="19050" y="7658100"/>
                  </a:lnTo>
                  <a:close/>
                </a:path>
                <a:path w="6621780" h="9296400">
                  <a:moveTo>
                    <a:pt x="22756" y="7664450"/>
                  </a:moveTo>
                  <a:lnTo>
                    <a:pt x="19050" y="7670800"/>
                  </a:lnTo>
                  <a:lnTo>
                    <a:pt x="26462" y="7670800"/>
                  </a:lnTo>
                  <a:lnTo>
                    <a:pt x="22756" y="7664450"/>
                  </a:lnTo>
                  <a:close/>
                </a:path>
                <a:path w="6621780" h="9296400">
                  <a:moveTo>
                    <a:pt x="6616198" y="7658100"/>
                  </a:moveTo>
                  <a:lnTo>
                    <a:pt x="6589261" y="7658100"/>
                  </a:lnTo>
                  <a:lnTo>
                    <a:pt x="6585177" y="7670800"/>
                  </a:lnTo>
                  <a:lnTo>
                    <a:pt x="6620282" y="7670800"/>
                  </a:lnTo>
                  <a:lnTo>
                    <a:pt x="6616198" y="7658100"/>
                  </a:lnTo>
                  <a:close/>
                </a:path>
                <a:path w="6621780" h="9296400">
                  <a:moveTo>
                    <a:pt x="19050" y="7658100"/>
                  </a:moveTo>
                  <a:lnTo>
                    <a:pt x="11637" y="7658100"/>
                  </a:lnTo>
                  <a:lnTo>
                    <a:pt x="15343" y="7664450"/>
                  </a:lnTo>
                  <a:lnTo>
                    <a:pt x="19050" y="7658100"/>
                  </a:lnTo>
                  <a:close/>
                </a:path>
                <a:path w="6621780" h="9296400">
                  <a:moveTo>
                    <a:pt x="26462" y="7658100"/>
                  </a:moveTo>
                  <a:lnTo>
                    <a:pt x="19050" y="7658100"/>
                  </a:lnTo>
                  <a:lnTo>
                    <a:pt x="22756" y="7664450"/>
                  </a:lnTo>
                  <a:lnTo>
                    <a:pt x="26462" y="7658100"/>
                  </a:lnTo>
                  <a:close/>
                </a:path>
                <a:path w="6621780" h="9296400">
                  <a:moveTo>
                    <a:pt x="36602" y="7632700"/>
                  </a:moveTo>
                  <a:lnTo>
                    <a:pt x="1497" y="7632700"/>
                  </a:lnTo>
                  <a:lnTo>
                    <a:pt x="0" y="7645400"/>
                  </a:lnTo>
                  <a:lnTo>
                    <a:pt x="1497" y="7658100"/>
                  </a:lnTo>
                  <a:lnTo>
                    <a:pt x="36602" y="7658100"/>
                  </a:lnTo>
                  <a:lnTo>
                    <a:pt x="38100" y="7645400"/>
                  </a:lnTo>
                  <a:lnTo>
                    <a:pt x="36602" y="7632700"/>
                  </a:lnTo>
                  <a:close/>
                </a:path>
                <a:path w="6621780" h="9296400">
                  <a:moveTo>
                    <a:pt x="6616198" y="7645400"/>
                  </a:moveTo>
                  <a:lnTo>
                    <a:pt x="6589261" y="7645400"/>
                  </a:lnTo>
                  <a:lnTo>
                    <a:pt x="6595317" y="7658100"/>
                  </a:lnTo>
                  <a:lnTo>
                    <a:pt x="6610142" y="7658100"/>
                  </a:lnTo>
                  <a:lnTo>
                    <a:pt x="6616198" y="7645400"/>
                  </a:lnTo>
                  <a:close/>
                </a:path>
                <a:path w="6621780" h="9296400">
                  <a:moveTo>
                    <a:pt x="6621780" y="7632700"/>
                  </a:moveTo>
                  <a:lnTo>
                    <a:pt x="6583680" y="7632700"/>
                  </a:lnTo>
                  <a:lnTo>
                    <a:pt x="6585177" y="7645400"/>
                  </a:lnTo>
                  <a:lnTo>
                    <a:pt x="6620282" y="7645400"/>
                  </a:lnTo>
                  <a:lnTo>
                    <a:pt x="6621780" y="7632700"/>
                  </a:lnTo>
                  <a:close/>
                </a:path>
                <a:path w="6621780" h="9296400">
                  <a:moveTo>
                    <a:pt x="15343" y="7626350"/>
                  </a:moveTo>
                  <a:lnTo>
                    <a:pt x="11637" y="7632700"/>
                  </a:lnTo>
                  <a:lnTo>
                    <a:pt x="19050" y="7632700"/>
                  </a:lnTo>
                  <a:lnTo>
                    <a:pt x="15343" y="7626350"/>
                  </a:lnTo>
                  <a:close/>
                </a:path>
                <a:path w="6621780" h="9296400">
                  <a:moveTo>
                    <a:pt x="19050" y="7620000"/>
                  </a:moveTo>
                  <a:lnTo>
                    <a:pt x="15343" y="7626350"/>
                  </a:lnTo>
                  <a:lnTo>
                    <a:pt x="19050" y="7632700"/>
                  </a:lnTo>
                  <a:lnTo>
                    <a:pt x="22756" y="7626350"/>
                  </a:lnTo>
                  <a:lnTo>
                    <a:pt x="19050" y="7620000"/>
                  </a:lnTo>
                  <a:close/>
                </a:path>
                <a:path w="6621780" h="9296400">
                  <a:moveTo>
                    <a:pt x="22756" y="7626350"/>
                  </a:moveTo>
                  <a:lnTo>
                    <a:pt x="19050" y="7632700"/>
                  </a:lnTo>
                  <a:lnTo>
                    <a:pt x="26462" y="7632700"/>
                  </a:lnTo>
                  <a:lnTo>
                    <a:pt x="22756" y="7626350"/>
                  </a:lnTo>
                  <a:close/>
                </a:path>
                <a:path w="6621780" h="9296400">
                  <a:moveTo>
                    <a:pt x="6616198" y="7620000"/>
                  </a:moveTo>
                  <a:lnTo>
                    <a:pt x="6589261" y="7620000"/>
                  </a:lnTo>
                  <a:lnTo>
                    <a:pt x="6585177" y="7632700"/>
                  </a:lnTo>
                  <a:lnTo>
                    <a:pt x="6620282" y="7632700"/>
                  </a:lnTo>
                  <a:lnTo>
                    <a:pt x="6616198" y="7620000"/>
                  </a:lnTo>
                  <a:close/>
                </a:path>
                <a:path w="6621780" h="9296400">
                  <a:moveTo>
                    <a:pt x="19050" y="7620000"/>
                  </a:moveTo>
                  <a:lnTo>
                    <a:pt x="11637" y="7620000"/>
                  </a:lnTo>
                  <a:lnTo>
                    <a:pt x="15343" y="7626350"/>
                  </a:lnTo>
                  <a:lnTo>
                    <a:pt x="19050" y="7620000"/>
                  </a:lnTo>
                  <a:close/>
                </a:path>
                <a:path w="6621780" h="9296400">
                  <a:moveTo>
                    <a:pt x="26462" y="7620000"/>
                  </a:moveTo>
                  <a:lnTo>
                    <a:pt x="19050" y="7620000"/>
                  </a:lnTo>
                  <a:lnTo>
                    <a:pt x="22756" y="7626350"/>
                  </a:lnTo>
                  <a:lnTo>
                    <a:pt x="26462" y="7620000"/>
                  </a:lnTo>
                  <a:close/>
                </a:path>
                <a:path w="6621780" h="9296400">
                  <a:moveTo>
                    <a:pt x="36602" y="7594600"/>
                  </a:moveTo>
                  <a:lnTo>
                    <a:pt x="1497" y="7594600"/>
                  </a:lnTo>
                  <a:lnTo>
                    <a:pt x="0" y="7607300"/>
                  </a:lnTo>
                  <a:lnTo>
                    <a:pt x="1497" y="7620000"/>
                  </a:lnTo>
                  <a:lnTo>
                    <a:pt x="36602" y="7620000"/>
                  </a:lnTo>
                  <a:lnTo>
                    <a:pt x="38100" y="7607300"/>
                  </a:lnTo>
                  <a:lnTo>
                    <a:pt x="36602" y="7594600"/>
                  </a:lnTo>
                  <a:close/>
                </a:path>
                <a:path w="6621780" h="9296400">
                  <a:moveTo>
                    <a:pt x="6616198" y="7607300"/>
                  </a:moveTo>
                  <a:lnTo>
                    <a:pt x="6589261" y="7607300"/>
                  </a:lnTo>
                  <a:lnTo>
                    <a:pt x="6595317" y="7620000"/>
                  </a:lnTo>
                  <a:lnTo>
                    <a:pt x="6610142" y="7620000"/>
                  </a:lnTo>
                  <a:lnTo>
                    <a:pt x="6616198" y="7607300"/>
                  </a:lnTo>
                  <a:close/>
                </a:path>
                <a:path w="6621780" h="9296400">
                  <a:moveTo>
                    <a:pt x="6621780" y="7594600"/>
                  </a:moveTo>
                  <a:lnTo>
                    <a:pt x="6583680" y="7594600"/>
                  </a:lnTo>
                  <a:lnTo>
                    <a:pt x="6585177" y="7607300"/>
                  </a:lnTo>
                  <a:lnTo>
                    <a:pt x="6620282" y="7607300"/>
                  </a:lnTo>
                  <a:lnTo>
                    <a:pt x="6621780" y="7594600"/>
                  </a:lnTo>
                  <a:close/>
                </a:path>
                <a:path w="6621780" h="9296400">
                  <a:moveTo>
                    <a:pt x="15343" y="7588250"/>
                  </a:moveTo>
                  <a:lnTo>
                    <a:pt x="11637" y="7594600"/>
                  </a:lnTo>
                  <a:lnTo>
                    <a:pt x="19050" y="7594600"/>
                  </a:lnTo>
                  <a:lnTo>
                    <a:pt x="15343" y="7588250"/>
                  </a:lnTo>
                  <a:close/>
                </a:path>
                <a:path w="6621780" h="9296400">
                  <a:moveTo>
                    <a:pt x="19050" y="7581900"/>
                  </a:moveTo>
                  <a:lnTo>
                    <a:pt x="15343" y="7588250"/>
                  </a:lnTo>
                  <a:lnTo>
                    <a:pt x="19050" y="7594600"/>
                  </a:lnTo>
                  <a:lnTo>
                    <a:pt x="22756" y="7588250"/>
                  </a:lnTo>
                  <a:lnTo>
                    <a:pt x="19050" y="7581900"/>
                  </a:lnTo>
                  <a:close/>
                </a:path>
                <a:path w="6621780" h="9296400">
                  <a:moveTo>
                    <a:pt x="22756" y="7588250"/>
                  </a:moveTo>
                  <a:lnTo>
                    <a:pt x="19050" y="7594600"/>
                  </a:lnTo>
                  <a:lnTo>
                    <a:pt x="26462" y="7594600"/>
                  </a:lnTo>
                  <a:lnTo>
                    <a:pt x="22756" y="7588250"/>
                  </a:lnTo>
                  <a:close/>
                </a:path>
                <a:path w="6621780" h="9296400">
                  <a:moveTo>
                    <a:pt x="6616198" y="7581900"/>
                  </a:moveTo>
                  <a:lnTo>
                    <a:pt x="6589261" y="7581900"/>
                  </a:lnTo>
                  <a:lnTo>
                    <a:pt x="6585177" y="7594600"/>
                  </a:lnTo>
                  <a:lnTo>
                    <a:pt x="6620282" y="7594600"/>
                  </a:lnTo>
                  <a:lnTo>
                    <a:pt x="6616198" y="7581900"/>
                  </a:lnTo>
                  <a:close/>
                </a:path>
                <a:path w="6621780" h="9296400">
                  <a:moveTo>
                    <a:pt x="19050" y="7581900"/>
                  </a:moveTo>
                  <a:lnTo>
                    <a:pt x="11637" y="7581900"/>
                  </a:lnTo>
                  <a:lnTo>
                    <a:pt x="15343" y="7588250"/>
                  </a:lnTo>
                  <a:lnTo>
                    <a:pt x="19050" y="7581900"/>
                  </a:lnTo>
                  <a:close/>
                </a:path>
                <a:path w="6621780" h="9296400">
                  <a:moveTo>
                    <a:pt x="26462" y="7581900"/>
                  </a:moveTo>
                  <a:lnTo>
                    <a:pt x="19050" y="7581900"/>
                  </a:lnTo>
                  <a:lnTo>
                    <a:pt x="22756" y="7588250"/>
                  </a:lnTo>
                  <a:lnTo>
                    <a:pt x="26462" y="7581900"/>
                  </a:lnTo>
                  <a:close/>
                </a:path>
                <a:path w="6621780" h="9296400">
                  <a:moveTo>
                    <a:pt x="36602" y="7556500"/>
                  </a:moveTo>
                  <a:lnTo>
                    <a:pt x="1497" y="7556500"/>
                  </a:lnTo>
                  <a:lnTo>
                    <a:pt x="0" y="7569200"/>
                  </a:lnTo>
                  <a:lnTo>
                    <a:pt x="1497" y="7581900"/>
                  </a:lnTo>
                  <a:lnTo>
                    <a:pt x="36602" y="7581900"/>
                  </a:lnTo>
                  <a:lnTo>
                    <a:pt x="38100" y="7569200"/>
                  </a:lnTo>
                  <a:lnTo>
                    <a:pt x="36602" y="7556500"/>
                  </a:lnTo>
                  <a:close/>
                </a:path>
                <a:path w="6621780" h="9296400">
                  <a:moveTo>
                    <a:pt x="6616198" y="7569200"/>
                  </a:moveTo>
                  <a:lnTo>
                    <a:pt x="6589261" y="7569200"/>
                  </a:lnTo>
                  <a:lnTo>
                    <a:pt x="6595317" y="7581900"/>
                  </a:lnTo>
                  <a:lnTo>
                    <a:pt x="6610142" y="7581900"/>
                  </a:lnTo>
                  <a:lnTo>
                    <a:pt x="6616198" y="7569200"/>
                  </a:lnTo>
                  <a:close/>
                </a:path>
                <a:path w="6621780" h="9296400">
                  <a:moveTo>
                    <a:pt x="6621780" y="7556500"/>
                  </a:moveTo>
                  <a:lnTo>
                    <a:pt x="6583680" y="7556500"/>
                  </a:lnTo>
                  <a:lnTo>
                    <a:pt x="6585177" y="7569200"/>
                  </a:lnTo>
                  <a:lnTo>
                    <a:pt x="6620282" y="7569200"/>
                  </a:lnTo>
                  <a:lnTo>
                    <a:pt x="6621780" y="7556500"/>
                  </a:lnTo>
                  <a:close/>
                </a:path>
                <a:path w="6621780" h="9296400">
                  <a:moveTo>
                    <a:pt x="15343" y="7550150"/>
                  </a:moveTo>
                  <a:lnTo>
                    <a:pt x="11637" y="7556500"/>
                  </a:lnTo>
                  <a:lnTo>
                    <a:pt x="19050" y="7556500"/>
                  </a:lnTo>
                  <a:lnTo>
                    <a:pt x="15343" y="7550150"/>
                  </a:lnTo>
                  <a:close/>
                </a:path>
                <a:path w="6621780" h="9296400">
                  <a:moveTo>
                    <a:pt x="19050" y="7543800"/>
                  </a:moveTo>
                  <a:lnTo>
                    <a:pt x="15343" y="7550150"/>
                  </a:lnTo>
                  <a:lnTo>
                    <a:pt x="19050" y="7556500"/>
                  </a:lnTo>
                  <a:lnTo>
                    <a:pt x="22756" y="7550150"/>
                  </a:lnTo>
                  <a:lnTo>
                    <a:pt x="19050" y="7543800"/>
                  </a:lnTo>
                  <a:close/>
                </a:path>
                <a:path w="6621780" h="9296400">
                  <a:moveTo>
                    <a:pt x="22756" y="7550150"/>
                  </a:moveTo>
                  <a:lnTo>
                    <a:pt x="19050" y="7556500"/>
                  </a:lnTo>
                  <a:lnTo>
                    <a:pt x="26462" y="7556500"/>
                  </a:lnTo>
                  <a:lnTo>
                    <a:pt x="22756" y="7550150"/>
                  </a:lnTo>
                  <a:close/>
                </a:path>
                <a:path w="6621780" h="9296400">
                  <a:moveTo>
                    <a:pt x="6616198" y="7543800"/>
                  </a:moveTo>
                  <a:lnTo>
                    <a:pt x="6589261" y="7543800"/>
                  </a:lnTo>
                  <a:lnTo>
                    <a:pt x="6585177" y="7556500"/>
                  </a:lnTo>
                  <a:lnTo>
                    <a:pt x="6620282" y="7556500"/>
                  </a:lnTo>
                  <a:lnTo>
                    <a:pt x="6616198" y="7543800"/>
                  </a:lnTo>
                  <a:close/>
                </a:path>
                <a:path w="6621780" h="9296400">
                  <a:moveTo>
                    <a:pt x="19050" y="7543800"/>
                  </a:moveTo>
                  <a:lnTo>
                    <a:pt x="11637" y="7543800"/>
                  </a:lnTo>
                  <a:lnTo>
                    <a:pt x="15343" y="7550150"/>
                  </a:lnTo>
                  <a:lnTo>
                    <a:pt x="19050" y="7543800"/>
                  </a:lnTo>
                  <a:close/>
                </a:path>
                <a:path w="6621780" h="9296400">
                  <a:moveTo>
                    <a:pt x="26462" y="7543800"/>
                  </a:moveTo>
                  <a:lnTo>
                    <a:pt x="19050" y="7543800"/>
                  </a:lnTo>
                  <a:lnTo>
                    <a:pt x="22756" y="7550150"/>
                  </a:lnTo>
                  <a:lnTo>
                    <a:pt x="26462" y="7543800"/>
                  </a:lnTo>
                  <a:close/>
                </a:path>
                <a:path w="6621780" h="9296400">
                  <a:moveTo>
                    <a:pt x="36602" y="7518400"/>
                  </a:moveTo>
                  <a:lnTo>
                    <a:pt x="1497" y="7518400"/>
                  </a:lnTo>
                  <a:lnTo>
                    <a:pt x="0" y="7531100"/>
                  </a:lnTo>
                  <a:lnTo>
                    <a:pt x="1497" y="7543800"/>
                  </a:lnTo>
                  <a:lnTo>
                    <a:pt x="36602" y="7543800"/>
                  </a:lnTo>
                  <a:lnTo>
                    <a:pt x="38100" y="7531100"/>
                  </a:lnTo>
                  <a:lnTo>
                    <a:pt x="36602" y="7518400"/>
                  </a:lnTo>
                  <a:close/>
                </a:path>
                <a:path w="6621780" h="9296400">
                  <a:moveTo>
                    <a:pt x="6616198" y="7531100"/>
                  </a:moveTo>
                  <a:lnTo>
                    <a:pt x="6589261" y="7531100"/>
                  </a:lnTo>
                  <a:lnTo>
                    <a:pt x="6595317" y="7543800"/>
                  </a:lnTo>
                  <a:lnTo>
                    <a:pt x="6610142" y="7543800"/>
                  </a:lnTo>
                  <a:lnTo>
                    <a:pt x="6616198" y="7531100"/>
                  </a:lnTo>
                  <a:close/>
                </a:path>
                <a:path w="6621780" h="9296400">
                  <a:moveTo>
                    <a:pt x="6621780" y="7518400"/>
                  </a:moveTo>
                  <a:lnTo>
                    <a:pt x="6583680" y="7518400"/>
                  </a:lnTo>
                  <a:lnTo>
                    <a:pt x="6585177" y="7531100"/>
                  </a:lnTo>
                  <a:lnTo>
                    <a:pt x="6620282" y="7531100"/>
                  </a:lnTo>
                  <a:lnTo>
                    <a:pt x="6621780" y="7518400"/>
                  </a:lnTo>
                  <a:close/>
                </a:path>
                <a:path w="6621780" h="9296400">
                  <a:moveTo>
                    <a:pt x="15343" y="7512050"/>
                  </a:moveTo>
                  <a:lnTo>
                    <a:pt x="11637" y="7518400"/>
                  </a:lnTo>
                  <a:lnTo>
                    <a:pt x="19050" y="7518400"/>
                  </a:lnTo>
                  <a:lnTo>
                    <a:pt x="15343" y="7512050"/>
                  </a:lnTo>
                  <a:close/>
                </a:path>
                <a:path w="6621780" h="9296400">
                  <a:moveTo>
                    <a:pt x="19050" y="7505700"/>
                  </a:moveTo>
                  <a:lnTo>
                    <a:pt x="15343" y="7512050"/>
                  </a:lnTo>
                  <a:lnTo>
                    <a:pt x="19050" y="7518400"/>
                  </a:lnTo>
                  <a:lnTo>
                    <a:pt x="22756" y="7512050"/>
                  </a:lnTo>
                  <a:lnTo>
                    <a:pt x="19050" y="7505700"/>
                  </a:lnTo>
                  <a:close/>
                </a:path>
                <a:path w="6621780" h="9296400">
                  <a:moveTo>
                    <a:pt x="22756" y="7512050"/>
                  </a:moveTo>
                  <a:lnTo>
                    <a:pt x="19050" y="7518400"/>
                  </a:lnTo>
                  <a:lnTo>
                    <a:pt x="26462" y="7518400"/>
                  </a:lnTo>
                  <a:lnTo>
                    <a:pt x="22756" y="7512050"/>
                  </a:lnTo>
                  <a:close/>
                </a:path>
                <a:path w="6621780" h="9296400">
                  <a:moveTo>
                    <a:pt x="6616198" y="7505700"/>
                  </a:moveTo>
                  <a:lnTo>
                    <a:pt x="6589261" y="7505700"/>
                  </a:lnTo>
                  <a:lnTo>
                    <a:pt x="6585177" y="7518400"/>
                  </a:lnTo>
                  <a:lnTo>
                    <a:pt x="6620282" y="7518400"/>
                  </a:lnTo>
                  <a:lnTo>
                    <a:pt x="6616198" y="7505700"/>
                  </a:lnTo>
                  <a:close/>
                </a:path>
                <a:path w="6621780" h="9296400">
                  <a:moveTo>
                    <a:pt x="19050" y="7505700"/>
                  </a:moveTo>
                  <a:lnTo>
                    <a:pt x="11637" y="7505700"/>
                  </a:lnTo>
                  <a:lnTo>
                    <a:pt x="15343" y="7512050"/>
                  </a:lnTo>
                  <a:lnTo>
                    <a:pt x="19050" y="7505700"/>
                  </a:lnTo>
                  <a:close/>
                </a:path>
                <a:path w="6621780" h="9296400">
                  <a:moveTo>
                    <a:pt x="26462" y="7505700"/>
                  </a:moveTo>
                  <a:lnTo>
                    <a:pt x="19050" y="7505700"/>
                  </a:lnTo>
                  <a:lnTo>
                    <a:pt x="22756" y="7512050"/>
                  </a:lnTo>
                  <a:lnTo>
                    <a:pt x="26462" y="7505700"/>
                  </a:lnTo>
                  <a:close/>
                </a:path>
                <a:path w="6621780" h="9296400">
                  <a:moveTo>
                    <a:pt x="36602" y="7480300"/>
                  </a:moveTo>
                  <a:lnTo>
                    <a:pt x="1497" y="7480300"/>
                  </a:lnTo>
                  <a:lnTo>
                    <a:pt x="0" y="7493000"/>
                  </a:lnTo>
                  <a:lnTo>
                    <a:pt x="1497" y="7505700"/>
                  </a:lnTo>
                  <a:lnTo>
                    <a:pt x="36602" y="7505700"/>
                  </a:lnTo>
                  <a:lnTo>
                    <a:pt x="38100" y="7493000"/>
                  </a:lnTo>
                  <a:lnTo>
                    <a:pt x="36602" y="7480300"/>
                  </a:lnTo>
                  <a:close/>
                </a:path>
                <a:path w="6621780" h="9296400">
                  <a:moveTo>
                    <a:pt x="6616198" y="7493000"/>
                  </a:moveTo>
                  <a:lnTo>
                    <a:pt x="6589261" y="7493000"/>
                  </a:lnTo>
                  <a:lnTo>
                    <a:pt x="6595317" y="7505700"/>
                  </a:lnTo>
                  <a:lnTo>
                    <a:pt x="6610142" y="7505700"/>
                  </a:lnTo>
                  <a:lnTo>
                    <a:pt x="6616198" y="7493000"/>
                  </a:lnTo>
                  <a:close/>
                </a:path>
                <a:path w="6621780" h="9296400">
                  <a:moveTo>
                    <a:pt x="6621780" y="7480300"/>
                  </a:moveTo>
                  <a:lnTo>
                    <a:pt x="6583680" y="7480300"/>
                  </a:lnTo>
                  <a:lnTo>
                    <a:pt x="6585177" y="7493000"/>
                  </a:lnTo>
                  <a:lnTo>
                    <a:pt x="6620282" y="7493000"/>
                  </a:lnTo>
                  <a:lnTo>
                    <a:pt x="6621780" y="7480300"/>
                  </a:lnTo>
                  <a:close/>
                </a:path>
                <a:path w="6621780" h="9296400">
                  <a:moveTo>
                    <a:pt x="15343" y="7473950"/>
                  </a:moveTo>
                  <a:lnTo>
                    <a:pt x="11637" y="7480300"/>
                  </a:lnTo>
                  <a:lnTo>
                    <a:pt x="19050" y="7480300"/>
                  </a:lnTo>
                  <a:lnTo>
                    <a:pt x="15343" y="7473950"/>
                  </a:lnTo>
                  <a:close/>
                </a:path>
                <a:path w="6621780" h="9296400">
                  <a:moveTo>
                    <a:pt x="19050" y="7467600"/>
                  </a:moveTo>
                  <a:lnTo>
                    <a:pt x="15343" y="7473950"/>
                  </a:lnTo>
                  <a:lnTo>
                    <a:pt x="19050" y="7480300"/>
                  </a:lnTo>
                  <a:lnTo>
                    <a:pt x="22756" y="7473950"/>
                  </a:lnTo>
                  <a:lnTo>
                    <a:pt x="19050" y="7467600"/>
                  </a:lnTo>
                  <a:close/>
                </a:path>
                <a:path w="6621780" h="9296400">
                  <a:moveTo>
                    <a:pt x="22756" y="7473950"/>
                  </a:moveTo>
                  <a:lnTo>
                    <a:pt x="19050" y="7480300"/>
                  </a:lnTo>
                  <a:lnTo>
                    <a:pt x="26462" y="7480300"/>
                  </a:lnTo>
                  <a:lnTo>
                    <a:pt x="22756" y="7473950"/>
                  </a:lnTo>
                  <a:close/>
                </a:path>
                <a:path w="6621780" h="9296400">
                  <a:moveTo>
                    <a:pt x="6616198" y="7467600"/>
                  </a:moveTo>
                  <a:lnTo>
                    <a:pt x="6589261" y="7467600"/>
                  </a:lnTo>
                  <a:lnTo>
                    <a:pt x="6585177" y="7480300"/>
                  </a:lnTo>
                  <a:lnTo>
                    <a:pt x="6620282" y="7480300"/>
                  </a:lnTo>
                  <a:lnTo>
                    <a:pt x="6616198" y="7467600"/>
                  </a:lnTo>
                  <a:close/>
                </a:path>
                <a:path w="6621780" h="9296400">
                  <a:moveTo>
                    <a:pt x="19050" y="7467600"/>
                  </a:moveTo>
                  <a:lnTo>
                    <a:pt x="11637" y="7467600"/>
                  </a:lnTo>
                  <a:lnTo>
                    <a:pt x="15343" y="7473950"/>
                  </a:lnTo>
                  <a:lnTo>
                    <a:pt x="19050" y="7467600"/>
                  </a:lnTo>
                  <a:close/>
                </a:path>
                <a:path w="6621780" h="9296400">
                  <a:moveTo>
                    <a:pt x="26462" y="7467600"/>
                  </a:moveTo>
                  <a:lnTo>
                    <a:pt x="19050" y="7467600"/>
                  </a:lnTo>
                  <a:lnTo>
                    <a:pt x="22756" y="7473950"/>
                  </a:lnTo>
                  <a:lnTo>
                    <a:pt x="26462" y="7467600"/>
                  </a:lnTo>
                  <a:close/>
                </a:path>
                <a:path w="6621780" h="9296400">
                  <a:moveTo>
                    <a:pt x="36602" y="7442200"/>
                  </a:moveTo>
                  <a:lnTo>
                    <a:pt x="1497" y="7442200"/>
                  </a:lnTo>
                  <a:lnTo>
                    <a:pt x="0" y="7454900"/>
                  </a:lnTo>
                  <a:lnTo>
                    <a:pt x="1497" y="7467600"/>
                  </a:lnTo>
                  <a:lnTo>
                    <a:pt x="36602" y="7467600"/>
                  </a:lnTo>
                  <a:lnTo>
                    <a:pt x="38100" y="7454900"/>
                  </a:lnTo>
                  <a:lnTo>
                    <a:pt x="36602" y="7442200"/>
                  </a:lnTo>
                  <a:close/>
                </a:path>
                <a:path w="6621780" h="9296400">
                  <a:moveTo>
                    <a:pt x="6616198" y="7454900"/>
                  </a:moveTo>
                  <a:lnTo>
                    <a:pt x="6589261" y="7454900"/>
                  </a:lnTo>
                  <a:lnTo>
                    <a:pt x="6595317" y="7467600"/>
                  </a:lnTo>
                  <a:lnTo>
                    <a:pt x="6610142" y="7467600"/>
                  </a:lnTo>
                  <a:lnTo>
                    <a:pt x="6616198" y="7454900"/>
                  </a:lnTo>
                  <a:close/>
                </a:path>
                <a:path w="6621780" h="9296400">
                  <a:moveTo>
                    <a:pt x="6621780" y="7442200"/>
                  </a:moveTo>
                  <a:lnTo>
                    <a:pt x="6583680" y="7442200"/>
                  </a:lnTo>
                  <a:lnTo>
                    <a:pt x="6585177" y="7454900"/>
                  </a:lnTo>
                  <a:lnTo>
                    <a:pt x="6620282" y="7454900"/>
                  </a:lnTo>
                  <a:lnTo>
                    <a:pt x="6621780" y="7442200"/>
                  </a:lnTo>
                  <a:close/>
                </a:path>
                <a:path w="6621780" h="9296400">
                  <a:moveTo>
                    <a:pt x="15343" y="7435850"/>
                  </a:moveTo>
                  <a:lnTo>
                    <a:pt x="11637" y="7442200"/>
                  </a:lnTo>
                  <a:lnTo>
                    <a:pt x="19050" y="7442200"/>
                  </a:lnTo>
                  <a:lnTo>
                    <a:pt x="15343" y="7435850"/>
                  </a:lnTo>
                  <a:close/>
                </a:path>
                <a:path w="6621780" h="9296400">
                  <a:moveTo>
                    <a:pt x="19050" y="7429500"/>
                  </a:moveTo>
                  <a:lnTo>
                    <a:pt x="15343" y="7435850"/>
                  </a:lnTo>
                  <a:lnTo>
                    <a:pt x="19050" y="7442200"/>
                  </a:lnTo>
                  <a:lnTo>
                    <a:pt x="22756" y="7435850"/>
                  </a:lnTo>
                  <a:lnTo>
                    <a:pt x="19050" y="7429500"/>
                  </a:lnTo>
                  <a:close/>
                </a:path>
                <a:path w="6621780" h="9296400">
                  <a:moveTo>
                    <a:pt x="22756" y="7435850"/>
                  </a:moveTo>
                  <a:lnTo>
                    <a:pt x="19050" y="7442200"/>
                  </a:lnTo>
                  <a:lnTo>
                    <a:pt x="26462" y="7442200"/>
                  </a:lnTo>
                  <a:lnTo>
                    <a:pt x="22756" y="7435850"/>
                  </a:lnTo>
                  <a:close/>
                </a:path>
                <a:path w="6621780" h="9296400">
                  <a:moveTo>
                    <a:pt x="6616198" y="7429500"/>
                  </a:moveTo>
                  <a:lnTo>
                    <a:pt x="6589261" y="7429500"/>
                  </a:lnTo>
                  <a:lnTo>
                    <a:pt x="6585177" y="7442200"/>
                  </a:lnTo>
                  <a:lnTo>
                    <a:pt x="6620282" y="7442200"/>
                  </a:lnTo>
                  <a:lnTo>
                    <a:pt x="6616198" y="7429500"/>
                  </a:lnTo>
                  <a:close/>
                </a:path>
                <a:path w="6621780" h="9296400">
                  <a:moveTo>
                    <a:pt x="19050" y="7429500"/>
                  </a:moveTo>
                  <a:lnTo>
                    <a:pt x="11637" y="7429500"/>
                  </a:lnTo>
                  <a:lnTo>
                    <a:pt x="15343" y="7435850"/>
                  </a:lnTo>
                  <a:lnTo>
                    <a:pt x="19050" y="7429500"/>
                  </a:lnTo>
                  <a:close/>
                </a:path>
                <a:path w="6621780" h="9296400">
                  <a:moveTo>
                    <a:pt x="26462" y="7429500"/>
                  </a:moveTo>
                  <a:lnTo>
                    <a:pt x="19050" y="7429500"/>
                  </a:lnTo>
                  <a:lnTo>
                    <a:pt x="22756" y="7435850"/>
                  </a:lnTo>
                  <a:lnTo>
                    <a:pt x="26462" y="7429500"/>
                  </a:lnTo>
                  <a:close/>
                </a:path>
                <a:path w="6621780" h="9296400">
                  <a:moveTo>
                    <a:pt x="36602" y="7404100"/>
                  </a:moveTo>
                  <a:lnTo>
                    <a:pt x="1497" y="7404100"/>
                  </a:lnTo>
                  <a:lnTo>
                    <a:pt x="0" y="7416800"/>
                  </a:lnTo>
                  <a:lnTo>
                    <a:pt x="1497" y="7429500"/>
                  </a:lnTo>
                  <a:lnTo>
                    <a:pt x="36602" y="7429500"/>
                  </a:lnTo>
                  <a:lnTo>
                    <a:pt x="38100" y="7416800"/>
                  </a:lnTo>
                  <a:lnTo>
                    <a:pt x="36602" y="7404100"/>
                  </a:lnTo>
                  <a:close/>
                </a:path>
                <a:path w="6621780" h="9296400">
                  <a:moveTo>
                    <a:pt x="6616198" y="7416800"/>
                  </a:moveTo>
                  <a:lnTo>
                    <a:pt x="6589261" y="7416800"/>
                  </a:lnTo>
                  <a:lnTo>
                    <a:pt x="6595317" y="7429500"/>
                  </a:lnTo>
                  <a:lnTo>
                    <a:pt x="6610142" y="7429500"/>
                  </a:lnTo>
                  <a:lnTo>
                    <a:pt x="6616198" y="7416800"/>
                  </a:lnTo>
                  <a:close/>
                </a:path>
                <a:path w="6621780" h="9296400">
                  <a:moveTo>
                    <a:pt x="6621780" y="7404100"/>
                  </a:moveTo>
                  <a:lnTo>
                    <a:pt x="6583680" y="7404100"/>
                  </a:lnTo>
                  <a:lnTo>
                    <a:pt x="6585177" y="7416800"/>
                  </a:lnTo>
                  <a:lnTo>
                    <a:pt x="6620282" y="7416800"/>
                  </a:lnTo>
                  <a:lnTo>
                    <a:pt x="6621780" y="7404100"/>
                  </a:lnTo>
                  <a:close/>
                </a:path>
                <a:path w="6621780" h="9296400">
                  <a:moveTo>
                    <a:pt x="15343" y="7397750"/>
                  </a:moveTo>
                  <a:lnTo>
                    <a:pt x="11637" y="7404100"/>
                  </a:lnTo>
                  <a:lnTo>
                    <a:pt x="19050" y="7404100"/>
                  </a:lnTo>
                  <a:lnTo>
                    <a:pt x="15343" y="7397750"/>
                  </a:lnTo>
                  <a:close/>
                </a:path>
                <a:path w="6621780" h="9296400">
                  <a:moveTo>
                    <a:pt x="19050" y="7391400"/>
                  </a:moveTo>
                  <a:lnTo>
                    <a:pt x="15343" y="7397750"/>
                  </a:lnTo>
                  <a:lnTo>
                    <a:pt x="19050" y="7404100"/>
                  </a:lnTo>
                  <a:lnTo>
                    <a:pt x="22756" y="7397750"/>
                  </a:lnTo>
                  <a:lnTo>
                    <a:pt x="19050" y="7391400"/>
                  </a:lnTo>
                  <a:close/>
                </a:path>
                <a:path w="6621780" h="9296400">
                  <a:moveTo>
                    <a:pt x="22756" y="7397750"/>
                  </a:moveTo>
                  <a:lnTo>
                    <a:pt x="19050" y="7404100"/>
                  </a:lnTo>
                  <a:lnTo>
                    <a:pt x="26462" y="7404100"/>
                  </a:lnTo>
                  <a:lnTo>
                    <a:pt x="22756" y="7397750"/>
                  </a:lnTo>
                  <a:close/>
                </a:path>
                <a:path w="6621780" h="9296400">
                  <a:moveTo>
                    <a:pt x="6616198" y="7391400"/>
                  </a:moveTo>
                  <a:lnTo>
                    <a:pt x="6589261" y="7391400"/>
                  </a:lnTo>
                  <a:lnTo>
                    <a:pt x="6585177" y="7404100"/>
                  </a:lnTo>
                  <a:lnTo>
                    <a:pt x="6620282" y="7404100"/>
                  </a:lnTo>
                  <a:lnTo>
                    <a:pt x="6616198" y="7391400"/>
                  </a:lnTo>
                  <a:close/>
                </a:path>
                <a:path w="6621780" h="9296400">
                  <a:moveTo>
                    <a:pt x="19050" y="7391400"/>
                  </a:moveTo>
                  <a:lnTo>
                    <a:pt x="11637" y="7391400"/>
                  </a:lnTo>
                  <a:lnTo>
                    <a:pt x="15343" y="7397750"/>
                  </a:lnTo>
                  <a:lnTo>
                    <a:pt x="19050" y="7391400"/>
                  </a:lnTo>
                  <a:close/>
                </a:path>
                <a:path w="6621780" h="9296400">
                  <a:moveTo>
                    <a:pt x="26462" y="7391400"/>
                  </a:moveTo>
                  <a:lnTo>
                    <a:pt x="19050" y="7391400"/>
                  </a:lnTo>
                  <a:lnTo>
                    <a:pt x="22756" y="7397750"/>
                  </a:lnTo>
                  <a:lnTo>
                    <a:pt x="26462" y="7391400"/>
                  </a:lnTo>
                  <a:close/>
                </a:path>
                <a:path w="6621780" h="9296400">
                  <a:moveTo>
                    <a:pt x="36602" y="7366000"/>
                  </a:moveTo>
                  <a:lnTo>
                    <a:pt x="1497" y="7366000"/>
                  </a:lnTo>
                  <a:lnTo>
                    <a:pt x="0" y="7378700"/>
                  </a:lnTo>
                  <a:lnTo>
                    <a:pt x="1497" y="7391400"/>
                  </a:lnTo>
                  <a:lnTo>
                    <a:pt x="36602" y="7391400"/>
                  </a:lnTo>
                  <a:lnTo>
                    <a:pt x="38100" y="7378700"/>
                  </a:lnTo>
                  <a:lnTo>
                    <a:pt x="36602" y="7366000"/>
                  </a:lnTo>
                  <a:close/>
                </a:path>
                <a:path w="6621780" h="9296400">
                  <a:moveTo>
                    <a:pt x="6616198" y="7378700"/>
                  </a:moveTo>
                  <a:lnTo>
                    <a:pt x="6589261" y="7378700"/>
                  </a:lnTo>
                  <a:lnTo>
                    <a:pt x="6595317" y="7391400"/>
                  </a:lnTo>
                  <a:lnTo>
                    <a:pt x="6610142" y="7391400"/>
                  </a:lnTo>
                  <a:lnTo>
                    <a:pt x="6616198" y="7378700"/>
                  </a:lnTo>
                  <a:close/>
                </a:path>
                <a:path w="6621780" h="9296400">
                  <a:moveTo>
                    <a:pt x="6621780" y="7366000"/>
                  </a:moveTo>
                  <a:lnTo>
                    <a:pt x="6583680" y="7366000"/>
                  </a:lnTo>
                  <a:lnTo>
                    <a:pt x="6585177" y="7378700"/>
                  </a:lnTo>
                  <a:lnTo>
                    <a:pt x="6620282" y="7378700"/>
                  </a:lnTo>
                  <a:lnTo>
                    <a:pt x="6621780" y="7366000"/>
                  </a:lnTo>
                  <a:close/>
                </a:path>
                <a:path w="6621780" h="9296400">
                  <a:moveTo>
                    <a:pt x="15343" y="7359650"/>
                  </a:moveTo>
                  <a:lnTo>
                    <a:pt x="11637" y="7366000"/>
                  </a:lnTo>
                  <a:lnTo>
                    <a:pt x="19050" y="7366000"/>
                  </a:lnTo>
                  <a:lnTo>
                    <a:pt x="15343" y="7359650"/>
                  </a:lnTo>
                  <a:close/>
                </a:path>
                <a:path w="6621780" h="9296400">
                  <a:moveTo>
                    <a:pt x="19050" y="7353300"/>
                  </a:moveTo>
                  <a:lnTo>
                    <a:pt x="15343" y="7359650"/>
                  </a:lnTo>
                  <a:lnTo>
                    <a:pt x="19050" y="7366000"/>
                  </a:lnTo>
                  <a:lnTo>
                    <a:pt x="22756" y="7359650"/>
                  </a:lnTo>
                  <a:lnTo>
                    <a:pt x="19050" y="7353300"/>
                  </a:lnTo>
                  <a:close/>
                </a:path>
                <a:path w="6621780" h="9296400">
                  <a:moveTo>
                    <a:pt x="22756" y="7359650"/>
                  </a:moveTo>
                  <a:lnTo>
                    <a:pt x="19050" y="7366000"/>
                  </a:lnTo>
                  <a:lnTo>
                    <a:pt x="26462" y="7366000"/>
                  </a:lnTo>
                  <a:lnTo>
                    <a:pt x="22756" y="7359650"/>
                  </a:lnTo>
                  <a:close/>
                </a:path>
                <a:path w="6621780" h="9296400">
                  <a:moveTo>
                    <a:pt x="6616198" y="7353300"/>
                  </a:moveTo>
                  <a:lnTo>
                    <a:pt x="6589261" y="7353300"/>
                  </a:lnTo>
                  <a:lnTo>
                    <a:pt x="6585177" y="7366000"/>
                  </a:lnTo>
                  <a:lnTo>
                    <a:pt x="6620282" y="7366000"/>
                  </a:lnTo>
                  <a:lnTo>
                    <a:pt x="6616198" y="7353300"/>
                  </a:lnTo>
                  <a:close/>
                </a:path>
                <a:path w="6621780" h="9296400">
                  <a:moveTo>
                    <a:pt x="19050" y="7353300"/>
                  </a:moveTo>
                  <a:lnTo>
                    <a:pt x="11637" y="7353300"/>
                  </a:lnTo>
                  <a:lnTo>
                    <a:pt x="15343" y="7359650"/>
                  </a:lnTo>
                  <a:lnTo>
                    <a:pt x="19050" y="7353300"/>
                  </a:lnTo>
                  <a:close/>
                </a:path>
                <a:path w="6621780" h="9296400">
                  <a:moveTo>
                    <a:pt x="26462" y="7353300"/>
                  </a:moveTo>
                  <a:lnTo>
                    <a:pt x="19050" y="7353300"/>
                  </a:lnTo>
                  <a:lnTo>
                    <a:pt x="22756" y="7359650"/>
                  </a:lnTo>
                  <a:lnTo>
                    <a:pt x="26462" y="7353300"/>
                  </a:lnTo>
                  <a:close/>
                </a:path>
                <a:path w="6621780" h="9296400">
                  <a:moveTo>
                    <a:pt x="36602" y="7327900"/>
                  </a:moveTo>
                  <a:lnTo>
                    <a:pt x="1497" y="7327900"/>
                  </a:lnTo>
                  <a:lnTo>
                    <a:pt x="0" y="7340600"/>
                  </a:lnTo>
                  <a:lnTo>
                    <a:pt x="1497" y="7353300"/>
                  </a:lnTo>
                  <a:lnTo>
                    <a:pt x="36602" y="7353300"/>
                  </a:lnTo>
                  <a:lnTo>
                    <a:pt x="38100" y="7340600"/>
                  </a:lnTo>
                  <a:lnTo>
                    <a:pt x="36602" y="7327900"/>
                  </a:lnTo>
                  <a:close/>
                </a:path>
                <a:path w="6621780" h="9296400">
                  <a:moveTo>
                    <a:pt x="6616198" y="7340600"/>
                  </a:moveTo>
                  <a:lnTo>
                    <a:pt x="6589261" y="7340600"/>
                  </a:lnTo>
                  <a:lnTo>
                    <a:pt x="6595317" y="7353300"/>
                  </a:lnTo>
                  <a:lnTo>
                    <a:pt x="6610142" y="7353300"/>
                  </a:lnTo>
                  <a:lnTo>
                    <a:pt x="6616198" y="7340600"/>
                  </a:lnTo>
                  <a:close/>
                </a:path>
                <a:path w="6621780" h="9296400">
                  <a:moveTo>
                    <a:pt x="6621780" y="7327900"/>
                  </a:moveTo>
                  <a:lnTo>
                    <a:pt x="6583680" y="7327900"/>
                  </a:lnTo>
                  <a:lnTo>
                    <a:pt x="6585177" y="7340600"/>
                  </a:lnTo>
                  <a:lnTo>
                    <a:pt x="6620282" y="7340600"/>
                  </a:lnTo>
                  <a:lnTo>
                    <a:pt x="6621780" y="7327900"/>
                  </a:lnTo>
                  <a:close/>
                </a:path>
                <a:path w="6621780" h="9296400">
                  <a:moveTo>
                    <a:pt x="15343" y="7321550"/>
                  </a:moveTo>
                  <a:lnTo>
                    <a:pt x="11637" y="7327900"/>
                  </a:lnTo>
                  <a:lnTo>
                    <a:pt x="19050" y="7327900"/>
                  </a:lnTo>
                  <a:lnTo>
                    <a:pt x="15343" y="7321550"/>
                  </a:lnTo>
                  <a:close/>
                </a:path>
                <a:path w="6621780" h="9296400">
                  <a:moveTo>
                    <a:pt x="19050" y="7315200"/>
                  </a:moveTo>
                  <a:lnTo>
                    <a:pt x="15343" y="7321550"/>
                  </a:lnTo>
                  <a:lnTo>
                    <a:pt x="19050" y="7327900"/>
                  </a:lnTo>
                  <a:lnTo>
                    <a:pt x="22756" y="7321550"/>
                  </a:lnTo>
                  <a:lnTo>
                    <a:pt x="19050" y="7315200"/>
                  </a:lnTo>
                  <a:close/>
                </a:path>
                <a:path w="6621780" h="9296400">
                  <a:moveTo>
                    <a:pt x="22756" y="7321550"/>
                  </a:moveTo>
                  <a:lnTo>
                    <a:pt x="19050" y="7327900"/>
                  </a:lnTo>
                  <a:lnTo>
                    <a:pt x="26462" y="7327900"/>
                  </a:lnTo>
                  <a:lnTo>
                    <a:pt x="22756" y="7321550"/>
                  </a:lnTo>
                  <a:close/>
                </a:path>
                <a:path w="6621780" h="9296400">
                  <a:moveTo>
                    <a:pt x="6616198" y="7315200"/>
                  </a:moveTo>
                  <a:lnTo>
                    <a:pt x="6589261" y="7315200"/>
                  </a:lnTo>
                  <a:lnTo>
                    <a:pt x="6585177" y="7327900"/>
                  </a:lnTo>
                  <a:lnTo>
                    <a:pt x="6620282" y="7327900"/>
                  </a:lnTo>
                  <a:lnTo>
                    <a:pt x="6616198" y="7315200"/>
                  </a:lnTo>
                  <a:close/>
                </a:path>
                <a:path w="6621780" h="9296400">
                  <a:moveTo>
                    <a:pt x="19050" y="7315200"/>
                  </a:moveTo>
                  <a:lnTo>
                    <a:pt x="11637" y="7315200"/>
                  </a:lnTo>
                  <a:lnTo>
                    <a:pt x="15343" y="7321550"/>
                  </a:lnTo>
                  <a:lnTo>
                    <a:pt x="19050" y="7315200"/>
                  </a:lnTo>
                  <a:close/>
                </a:path>
                <a:path w="6621780" h="9296400">
                  <a:moveTo>
                    <a:pt x="26462" y="7315200"/>
                  </a:moveTo>
                  <a:lnTo>
                    <a:pt x="19050" y="7315200"/>
                  </a:lnTo>
                  <a:lnTo>
                    <a:pt x="22756" y="7321550"/>
                  </a:lnTo>
                  <a:lnTo>
                    <a:pt x="26462" y="7315200"/>
                  </a:lnTo>
                  <a:close/>
                </a:path>
                <a:path w="6621780" h="9296400">
                  <a:moveTo>
                    <a:pt x="36602" y="7289800"/>
                  </a:moveTo>
                  <a:lnTo>
                    <a:pt x="1497" y="7289800"/>
                  </a:lnTo>
                  <a:lnTo>
                    <a:pt x="0" y="7302500"/>
                  </a:lnTo>
                  <a:lnTo>
                    <a:pt x="1497" y="7315200"/>
                  </a:lnTo>
                  <a:lnTo>
                    <a:pt x="36602" y="7315200"/>
                  </a:lnTo>
                  <a:lnTo>
                    <a:pt x="38100" y="7302500"/>
                  </a:lnTo>
                  <a:lnTo>
                    <a:pt x="36602" y="7289800"/>
                  </a:lnTo>
                  <a:close/>
                </a:path>
                <a:path w="6621780" h="9296400">
                  <a:moveTo>
                    <a:pt x="6616198" y="7302500"/>
                  </a:moveTo>
                  <a:lnTo>
                    <a:pt x="6589261" y="7302500"/>
                  </a:lnTo>
                  <a:lnTo>
                    <a:pt x="6595317" y="7315200"/>
                  </a:lnTo>
                  <a:lnTo>
                    <a:pt x="6610142" y="7315200"/>
                  </a:lnTo>
                  <a:lnTo>
                    <a:pt x="6616198" y="7302500"/>
                  </a:lnTo>
                  <a:close/>
                </a:path>
                <a:path w="6621780" h="9296400">
                  <a:moveTo>
                    <a:pt x="6621780" y="7289800"/>
                  </a:moveTo>
                  <a:lnTo>
                    <a:pt x="6583680" y="7289800"/>
                  </a:lnTo>
                  <a:lnTo>
                    <a:pt x="6585177" y="7302500"/>
                  </a:lnTo>
                  <a:lnTo>
                    <a:pt x="6620282" y="7302500"/>
                  </a:lnTo>
                  <a:lnTo>
                    <a:pt x="6621780" y="7289800"/>
                  </a:lnTo>
                  <a:close/>
                </a:path>
                <a:path w="6621780" h="9296400">
                  <a:moveTo>
                    <a:pt x="15343" y="7283450"/>
                  </a:moveTo>
                  <a:lnTo>
                    <a:pt x="11637" y="7289800"/>
                  </a:lnTo>
                  <a:lnTo>
                    <a:pt x="19050" y="7289800"/>
                  </a:lnTo>
                  <a:lnTo>
                    <a:pt x="15343" y="7283450"/>
                  </a:lnTo>
                  <a:close/>
                </a:path>
                <a:path w="6621780" h="9296400">
                  <a:moveTo>
                    <a:pt x="19050" y="7277100"/>
                  </a:moveTo>
                  <a:lnTo>
                    <a:pt x="15343" y="7283450"/>
                  </a:lnTo>
                  <a:lnTo>
                    <a:pt x="19050" y="7289800"/>
                  </a:lnTo>
                  <a:lnTo>
                    <a:pt x="22756" y="7283450"/>
                  </a:lnTo>
                  <a:lnTo>
                    <a:pt x="19050" y="7277100"/>
                  </a:lnTo>
                  <a:close/>
                </a:path>
                <a:path w="6621780" h="9296400">
                  <a:moveTo>
                    <a:pt x="22756" y="7283450"/>
                  </a:moveTo>
                  <a:lnTo>
                    <a:pt x="19050" y="7289800"/>
                  </a:lnTo>
                  <a:lnTo>
                    <a:pt x="26462" y="7289800"/>
                  </a:lnTo>
                  <a:lnTo>
                    <a:pt x="22756" y="7283450"/>
                  </a:lnTo>
                  <a:close/>
                </a:path>
                <a:path w="6621780" h="9296400">
                  <a:moveTo>
                    <a:pt x="6616198" y="7277100"/>
                  </a:moveTo>
                  <a:lnTo>
                    <a:pt x="6589261" y="7277100"/>
                  </a:lnTo>
                  <a:lnTo>
                    <a:pt x="6585177" y="7289800"/>
                  </a:lnTo>
                  <a:lnTo>
                    <a:pt x="6620282" y="7289800"/>
                  </a:lnTo>
                  <a:lnTo>
                    <a:pt x="6616198" y="7277100"/>
                  </a:lnTo>
                  <a:close/>
                </a:path>
                <a:path w="6621780" h="9296400">
                  <a:moveTo>
                    <a:pt x="19050" y="7277100"/>
                  </a:moveTo>
                  <a:lnTo>
                    <a:pt x="11637" y="7277100"/>
                  </a:lnTo>
                  <a:lnTo>
                    <a:pt x="15343" y="7283450"/>
                  </a:lnTo>
                  <a:lnTo>
                    <a:pt x="19050" y="7277100"/>
                  </a:lnTo>
                  <a:close/>
                </a:path>
                <a:path w="6621780" h="9296400">
                  <a:moveTo>
                    <a:pt x="26462" y="7277100"/>
                  </a:moveTo>
                  <a:lnTo>
                    <a:pt x="19050" y="7277100"/>
                  </a:lnTo>
                  <a:lnTo>
                    <a:pt x="22756" y="7283450"/>
                  </a:lnTo>
                  <a:lnTo>
                    <a:pt x="26462" y="7277100"/>
                  </a:lnTo>
                  <a:close/>
                </a:path>
                <a:path w="6621780" h="9296400">
                  <a:moveTo>
                    <a:pt x="36602" y="7251700"/>
                  </a:moveTo>
                  <a:lnTo>
                    <a:pt x="1497" y="7251700"/>
                  </a:lnTo>
                  <a:lnTo>
                    <a:pt x="0" y="7264400"/>
                  </a:lnTo>
                  <a:lnTo>
                    <a:pt x="1497" y="7277100"/>
                  </a:lnTo>
                  <a:lnTo>
                    <a:pt x="36602" y="7277100"/>
                  </a:lnTo>
                  <a:lnTo>
                    <a:pt x="38100" y="7264400"/>
                  </a:lnTo>
                  <a:lnTo>
                    <a:pt x="36602" y="7251700"/>
                  </a:lnTo>
                  <a:close/>
                </a:path>
                <a:path w="6621780" h="9296400">
                  <a:moveTo>
                    <a:pt x="6616198" y="7264400"/>
                  </a:moveTo>
                  <a:lnTo>
                    <a:pt x="6589261" y="7264400"/>
                  </a:lnTo>
                  <a:lnTo>
                    <a:pt x="6595317" y="7277100"/>
                  </a:lnTo>
                  <a:lnTo>
                    <a:pt x="6610142" y="7277100"/>
                  </a:lnTo>
                  <a:lnTo>
                    <a:pt x="6616198" y="7264400"/>
                  </a:lnTo>
                  <a:close/>
                </a:path>
                <a:path w="6621780" h="9296400">
                  <a:moveTo>
                    <a:pt x="6621780" y="7251700"/>
                  </a:moveTo>
                  <a:lnTo>
                    <a:pt x="6583680" y="7251700"/>
                  </a:lnTo>
                  <a:lnTo>
                    <a:pt x="6585177" y="7264400"/>
                  </a:lnTo>
                  <a:lnTo>
                    <a:pt x="6620282" y="7264400"/>
                  </a:lnTo>
                  <a:lnTo>
                    <a:pt x="6621780" y="7251700"/>
                  </a:lnTo>
                  <a:close/>
                </a:path>
                <a:path w="6621780" h="9296400">
                  <a:moveTo>
                    <a:pt x="15343" y="7245350"/>
                  </a:moveTo>
                  <a:lnTo>
                    <a:pt x="11637" y="7251700"/>
                  </a:lnTo>
                  <a:lnTo>
                    <a:pt x="19050" y="7251700"/>
                  </a:lnTo>
                  <a:lnTo>
                    <a:pt x="15343" y="7245350"/>
                  </a:lnTo>
                  <a:close/>
                </a:path>
                <a:path w="6621780" h="9296400">
                  <a:moveTo>
                    <a:pt x="19050" y="7239000"/>
                  </a:moveTo>
                  <a:lnTo>
                    <a:pt x="15343" y="7245350"/>
                  </a:lnTo>
                  <a:lnTo>
                    <a:pt x="19050" y="7251700"/>
                  </a:lnTo>
                  <a:lnTo>
                    <a:pt x="22756" y="7245350"/>
                  </a:lnTo>
                  <a:lnTo>
                    <a:pt x="19050" y="7239000"/>
                  </a:lnTo>
                  <a:close/>
                </a:path>
                <a:path w="6621780" h="9296400">
                  <a:moveTo>
                    <a:pt x="22756" y="7245350"/>
                  </a:moveTo>
                  <a:lnTo>
                    <a:pt x="19050" y="7251700"/>
                  </a:lnTo>
                  <a:lnTo>
                    <a:pt x="26462" y="7251700"/>
                  </a:lnTo>
                  <a:lnTo>
                    <a:pt x="22756" y="7245350"/>
                  </a:lnTo>
                  <a:close/>
                </a:path>
                <a:path w="6621780" h="9296400">
                  <a:moveTo>
                    <a:pt x="6616198" y="7239000"/>
                  </a:moveTo>
                  <a:lnTo>
                    <a:pt x="6589261" y="7239000"/>
                  </a:lnTo>
                  <a:lnTo>
                    <a:pt x="6585177" y="7251700"/>
                  </a:lnTo>
                  <a:lnTo>
                    <a:pt x="6620282" y="7251700"/>
                  </a:lnTo>
                  <a:lnTo>
                    <a:pt x="6616198" y="7239000"/>
                  </a:lnTo>
                  <a:close/>
                </a:path>
                <a:path w="6621780" h="9296400">
                  <a:moveTo>
                    <a:pt x="19050" y="7239000"/>
                  </a:moveTo>
                  <a:lnTo>
                    <a:pt x="11637" y="7239000"/>
                  </a:lnTo>
                  <a:lnTo>
                    <a:pt x="15343" y="7245350"/>
                  </a:lnTo>
                  <a:lnTo>
                    <a:pt x="19050" y="7239000"/>
                  </a:lnTo>
                  <a:close/>
                </a:path>
                <a:path w="6621780" h="9296400">
                  <a:moveTo>
                    <a:pt x="26462" y="7239000"/>
                  </a:moveTo>
                  <a:lnTo>
                    <a:pt x="19050" y="7239000"/>
                  </a:lnTo>
                  <a:lnTo>
                    <a:pt x="22756" y="7245350"/>
                  </a:lnTo>
                  <a:lnTo>
                    <a:pt x="26462" y="7239000"/>
                  </a:lnTo>
                  <a:close/>
                </a:path>
                <a:path w="6621780" h="9296400">
                  <a:moveTo>
                    <a:pt x="36602" y="7213600"/>
                  </a:moveTo>
                  <a:lnTo>
                    <a:pt x="1497" y="7213600"/>
                  </a:lnTo>
                  <a:lnTo>
                    <a:pt x="0" y="7226300"/>
                  </a:lnTo>
                  <a:lnTo>
                    <a:pt x="1497" y="7239000"/>
                  </a:lnTo>
                  <a:lnTo>
                    <a:pt x="36602" y="7239000"/>
                  </a:lnTo>
                  <a:lnTo>
                    <a:pt x="38100" y="7226300"/>
                  </a:lnTo>
                  <a:lnTo>
                    <a:pt x="36602" y="7213600"/>
                  </a:lnTo>
                  <a:close/>
                </a:path>
                <a:path w="6621780" h="9296400">
                  <a:moveTo>
                    <a:pt x="6616198" y="7226300"/>
                  </a:moveTo>
                  <a:lnTo>
                    <a:pt x="6589261" y="7226300"/>
                  </a:lnTo>
                  <a:lnTo>
                    <a:pt x="6595317" y="7239000"/>
                  </a:lnTo>
                  <a:lnTo>
                    <a:pt x="6610142" y="7239000"/>
                  </a:lnTo>
                  <a:lnTo>
                    <a:pt x="6616198" y="7226300"/>
                  </a:lnTo>
                  <a:close/>
                </a:path>
                <a:path w="6621780" h="9296400">
                  <a:moveTo>
                    <a:pt x="6621780" y="7213600"/>
                  </a:moveTo>
                  <a:lnTo>
                    <a:pt x="6583680" y="7213600"/>
                  </a:lnTo>
                  <a:lnTo>
                    <a:pt x="6585177" y="7226300"/>
                  </a:lnTo>
                  <a:lnTo>
                    <a:pt x="6620282" y="7226300"/>
                  </a:lnTo>
                  <a:lnTo>
                    <a:pt x="6621780" y="7213600"/>
                  </a:lnTo>
                  <a:close/>
                </a:path>
                <a:path w="6621780" h="9296400">
                  <a:moveTo>
                    <a:pt x="15343" y="7207250"/>
                  </a:moveTo>
                  <a:lnTo>
                    <a:pt x="11637" y="7213600"/>
                  </a:lnTo>
                  <a:lnTo>
                    <a:pt x="19050" y="7213600"/>
                  </a:lnTo>
                  <a:lnTo>
                    <a:pt x="15343" y="7207250"/>
                  </a:lnTo>
                  <a:close/>
                </a:path>
                <a:path w="6621780" h="9296400">
                  <a:moveTo>
                    <a:pt x="19050" y="7200900"/>
                  </a:moveTo>
                  <a:lnTo>
                    <a:pt x="15343" y="7207250"/>
                  </a:lnTo>
                  <a:lnTo>
                    <a:pt x="19050" y="7213600"/>
                  </a:lnTo>
                  <a:lnTo>
                    <a:pt x="22756" y="7207250"/>
                  </a:lnTo>
                  <a:lnTo>
                    <a:pt x="19050" y="7200900"/>
                  </a:lnTo>
                  <a:close/>
                </a:path>
                <a:path w="6621780" h="9296400">
                  <a:moveTo>
                    <a:pt x="22756" y="7207250"/>
                  </a:moveTo>
                  <a:lnTo>
                    <a:pt x="19050" y="7213600"/>
                  </a:lnTo>
                  <a:lnTo>
                    <a:pt x="26462" y="7213600"/>
                  </a:lnTo>
                  <a:lnTo>
                    <a:pt x="22756" y="7207250"/>
                  </a:lnTo>
                  <a:close/>
                </a:path>
                <a:path w="6621780" h="9296400">
                  <a:moveTo>
                    <a:pt x="6616198" y="7200900"/>
                  </a:moveTo>
                  <a:lnTo>
                    <a:pt x="6589261" y="7200900"/>
                  </a:lnTo>
                  <a:lnTo>
                    <a:pt x="6585177" y="7213600"/>
                  </a:lnTo>
                  <a:lnTo>
                    <a:pt x="6620282" y="7213600"/>
                  </a:lnTo>
                  <a:lnTo>
                    <a:pt x="6616198" y="7200900"/>
                  </a:lnTo>
                  <a:close/>
                </a:path>
                <a:path w="6621780" h="9296400">
                  <a:moveTo>
                    <a:pt x="19050" y="7200900"/>
                  </a:moveTo>
                  <a:lnTo>
                    <a:pt x="11637" y="7200900"/>
                  </a:lnTo>
                  <a:lnTo>
                    <a:pt x="15343" y="7207250"/>
                  </a:lnTo>
                  <a:lnTo>
                    <a:pt x="19050" y="7200900"/>
                  </a:lnTo>
                  <a:close/>
                </a:path>
                <a:path w="6621780" h="9296400">
                  <a:moveTo>
                    <a:pt x="26462" y="7200900"/>
                  </a:moveTo>
                  <a:lnTo>
                    <a:pt x="19050" y="7200900"/>
                  </a:lnTo>
                  <a:lnTo>
                    <a:pt x="22756" y="7207250"/>
                  </a:lnTo>
                  <a:lnTo>
                    <a:pt x="26462" y="7200900"/>
                  </a:lnTo>
                  <a:close/>
                </a:path>
                <a:path w="6621780" h="9296400">
                  <a:moveTo>
                    <a:pt x="36602" y="7175500"/>
                  </a:moveTo>
                  <a:lnTo>
                    <a:pt x="1497" y="7175500"/>
                  </a:lnTo>
                  <a:lnTo>
                    <a:pt x="0" y="7188200"/>
                  </a:lnTo>
                  <a:lnTo>
                    <a:pt x="1497" y="7200900"/>
                  </a:lnTo>
                  <a:lnTo>
                    <a:pt x="36602" y="7200900"/>
                  </a:lnTo>
                  <a:lnTo>
                    <a:pt x="38100" y="7188200"/>
                  </a:lnTo>
                  <a:lnTo>
                    <a:pt x="36602" y="7175500"/>
                  </a:lnTo>
                  <a:close/>
                </a:path>
                <a:path w="6621780" h="9296400">
                  <a:moveTo>
                    <a:pt x="6616198" y="7188200"/>
                  </a:moveTo>
                  <a:lnTo>
                    <a:pt x="6589261" y="7188200"/>
                  </a:lnTo>
                  <a:lnTo>
                    <a:pt x="6595317" y="7200900"/>
                  </a:lnTo>
                  <a:lnTo>
                    <a:pt x="6610142" y="7200900"/>
                  </a:lnTo>
                  <a:lnTo>
                    <a:pt x="6616198" y="7188200"/>
                  </a:lnTo>
                  <a:close/>
                </a:path>
                <a:path w="6621780" h="9296400">
                  <a:moveTo>
                    <a:pt x="6621780" y="7175500"/>
                  </a:moveTo>
                  <a:lnTo>
                    <a:pt x="6583680" y="7175500"/>
                  </a:lnTo>
                  <a:lnTo>
                    <a:pt x="6585177" y="7188200"/>
                  </a:lnTo>
                  <a:lnTo>
                    <a:pt x="6620282" y="7188200"/>
                  </a:lnTo>
                  <a:lnTo>
                    <a:pt x="6621780" y="7175500"/>
                  </a:lnTo>
                  <a:close/>
                </a:path>
                <a:path w="6621780" h="9296400">
                  <a:moveTo>
                    <a:pt x="15343" y="7169150"/>
                  </a:moveTo>
                  <a:lnTo>
                    <a:pt x="11637" y="7175500"/>
                  </a:lnTo>
                  <a:lnTo>
                    <a:pt x="19050" y="7175500"/>
                  </a:lnTo>
                  <a:lnTo>
                    <a:pt x="15343" y="7169150"/>
                  </a:lnTo>
                  <a:close/>
                </a:path>
                <a:path w="6621780" h="9296400">
                  <a:moveTo>
                    <a:pt x="19050" y="7162800"/>
                  </a:moveTo>
                  <a:lnTo>
                    <a:pt x="15343" y="7169150"/>
                  </a:lnTo>
                  <a:lnTo>
                    <a:pt x="19050" y="7175500"/>
                  </a:lnTo>
                  <a:lnTo>
                    <a:pt x="22756" y="7169150"/>
                  </a:lnTo>
                  <a:lnTo>
                    <a:pt x="19050" y="7162800"/>
                  </a:lnTo>
                  <a:close/>
                </a:path>
                <a:path w="6621780" h="9296400">
                  <a:moveTo>
                    <a:pt x="22756" y="7169150"/>
                  </a:moveTo>
                  <a:lnTo>
                    <a:pt x="19050" y="7175500"/>
                  </a:lnTo>
                  <a:lnTo>
                    <a:pt x="26462" y="7175500"/>
                  </a:lnTo>
                  <a:lnTo>
                    <a:pt x="22756" y="7169150"/>
                  </a:lnTo>
                  <a:close/>
                </a:path>
                <a:path w="6621780" h="9296400">
                  <a:moveTo>
                    <a:pt x="6616198" y="7162800"/>
                  </a:moveTo>
                  <a:lnTo>
                    <a:pt x="6589261" y="7162800"/>
                  </a:lnTo>
                  <a:lnTo>
                    <a:pt x="6585177" y="7175500"/>
                  </a:lnTo>
                  <a:lnTo>
                    <a:pt x="6620282" y="7175500"/>
                  </a:lnTo>
                  <a:lnTo>
                    <a:pt x="6616198" y="7162800"/>
                  </a:lnTo>
                  <a:close/>
                </a:path>
                <a:path w="6621780" h="9296400">
                  <a:moveTo>
                    <a:pt x="19050" y="7162800"/>
                  </a:moveTo>
                  <a:lnTo>
                    <a:pt x="11637" y="7162800"/>
                  </a:lnTo>
                  <a:lnTo>
                    <a:pt x="15343" y="7169150"/>
                  </a:lnTo>
                  <a:lnTo>
                    <a:pt x="19050" y="7162800"/>
                  </a:lnTo>
                  <a:close/>
                </a:path>
                <a:path w="6621780" h="9296400">
                  <a:moveTo>
                    <a:pt x="26462" y="7162800"/>
                  </a:moveTo>
                  <a:lnTo>
                    <a:pt x="19050" y="7162800"/>
                  </a:lnTo>
                  <a:lnTo>
                    <a:pt x="22756" y="7169150"/>
                  </a:lnTo>
                  <a:lnTo>
                    <a:pt x="26462" y="7162800"/>
                  </a:lnTo>
                  <a:close/>
                </a:path>
                <a:path w="6621780" h="9296400">
                  <a:moveTo>
                    <a:pt x="36602" y="7137400"/>
                  </a:moveTo>
                  <a:lnTo>
                    <a:pt x="1497" y="7137400"/>
                  </a:lnTo>
                  <a:lnTo>
                    <a:pt x="0" y="7150100"/>
                  </a:lnTo>
                  <a:lnTo>
                    <a:pt x="1497" y="7162800"/>
                  </a:lnTo>
                  <a:lnTo>
                    <a:pt x="36602" y="7162800"/>
                  </a:lnTo>
                  <a:lnTo>
                    <a:pt x="38100" y="7150100"/>
                  </a:lnTo>
                  <a:lnTo>
                    <a:pt x="36602" y="7137400"/>
                  </a:lnTo>
                  <a:close/>
                </a:path>
                <a:path w="6621780" h="9296400">
                  <a:moveTo>
                    <a:pt x="6616198" y="7150100"/>
                  </a:moveTo>
                  <a:lnTo>
                    <a:pt x="6589261" y="7150100"/>
                  </a:lnTo>
                  <a:lnTo>
                    <a:pt x="6595317" y="7162800"/>
                  </a:lnTo>
                  <a:lnTo>
                    <a:pt x="6610142" y="7162800"/>
                  </a:lnTo>
                  <a:lnTo>
                    <a:pt x="6616198" y="7150100"/>
                  </a:lnTo>
                  <a:close/>
                </a:path>
                <a:path w="6621780" h="9296400">
                  <a:moveTo>
                    <a:pt x="6621780" y="7137400"/>
                  </a:moveTo>
                  <a:lnTo>
                    <a:pt x="6583680" y="7137400"/>
                  </a:lnTo>
                  <a:lnTo>
                    <a:pt x="6585177" y="7150100"/>
                  </a:lnTo>
                  <a:lnTo>
                    <a:pt x="6620282" y="7150100"/>
                  </a:lnTo>
                  <a:lnTo>
                    <a:pt x="6621780" y="7137400"/>
                  </a:lnTo>
                  <a:close/>
                </a:path>
                <a:path w="6621780" h="9296400">
                  <a:moveTo>
                    <a:pt x="15343" y="7131050"/>
                  </a:moveTo>
                  <a:lnTo>
                    <a:pt x="11637" y="7137400"/>
                  </a:lnTo>
                  <a:lnTo>
                    <a:pt x="19050" y="7137400"/>
                  </a:lnTo>
                  <a:lnTo>
                    <a:pt x="15343" y="7131050"/>
                  </a:lnTo>
                  <a:close/>
                </a:path>
                <a:path w="6621780" h="9296400">
                  <a:moveTo>
                    <a:pt x="19050" y="7124700"/>
                  </a:moveTo>
                  <a:lnTo>
                    <a:pt x="15343" y="7131050"/>
                  </a:lnTo>
                  <a:lnTo>
                    <a:pt x="19050" y="7137400"/>
                  </a:lnTo>
                  <a:lnTo>
                    <a:pt x="22756" y="7131050"/>
                  </a:lnTo>
                  <a:lnTo>
                    <a:pt x="19050" y="7124700"/>
                  </a:lnTo>
                  <a:close/>
                </a:path>
                <a:path w="6621780" h="9296400">
                  <a:moveTo>
                    <a:pt x="22756" y="7131050"/>
                  </a:moveTo>
                  <a:lnTo>
                    <a:pt x="19050" y="7137400"/>
                  </a:lnTo>
                  <a:lnTo>
                    <a:pt x="26462" y="7137400"/>
                  </a:lnTo>
                  <a:lnTo>
                    <a:pt x="22756" y="7131050"/>
                  </a:lnTo>
                  <a:close/>
                </a:path>
                <a:path w="6621780" h="9296400">
                  <a:moveTo>
                    <a:pt x="6616198" y="7124700"/>
                  </a:moveTo>
                  <a:lnTo>
                    <a:pt x="6589261" y="7124700"/>
                  </a:lnTo>
                  <a:lnTo>
                    <a:pt x="6585177" y="7137400"/>
                  </a:lnTo>
                  <a:lnTo>
                    <a:pt x="6620282" y="7137400"/>
                  </a:lnTo>
                  <a:lnTo>
                    <a:pt x="6616198" y="7124700"/>
                  </a:lnTo>
                  <a:close/>
                </a:path>
                <a:path w="6621780" h="9296400">
                  <a:moveTo>
                    <a:pt x="19050" y="7124700"/>
                  </a:moveTo>
                  <a:lnTo>
                    <a:pt x="11637" y="7124700"/>
                  </a:lnTo>
                  <a:lnTo>
                    <a:pt x="15343" y="7131050"/>
                  </a:lnTo>
                  <a:lnTo>
                    <a:pt x="19050" y="7124700"/>
                  </a:lnTo>
                  <a:close/>
                </a:path>
                <a:path w="6621780" h="9296400">
                  <a:moveTo>
                    <a:pt x="26462" y="7124700"/>
                  </a:moveTo>
                  <a:lnTo>
                    <a:pt x="19050" y="7124700"/>
                  </a:lnTo>
                  <a:lnTo>
                    <a:pt x="22756" y="7131050"/>
                  </a:lnTo>
                  <a:lnTo>
                    <a:pt x="26462" y="7124700"/>
                  </a:lnTo>
                  <a:close/>
                </a:path>
                <a:path w="6621780" h="9296400">
                  <a:moveTo>
                    <a:pt x="36602" y="7099300"/>
                  </a:moveTo>
                  <a:lnTo>
                    <a:pt x="1497" y="7099300"/>
                  </a:lnTo>
                  <a:lnTo>
                    <a:pt x="0" y="7112000"/>
                  </a:lnTo>
                  <a:lnTo>
                    <a:pt x="1497" y="7124700"/>
                  </a:lnTo>
                  <a:lnTo>
                    <a:pt x="36602" y="7124700"/>
                  </a:lnTo>
                  <a:lnTo>
                    <a:pt x="38100" y="7112000"/>
                  </a:lnTo>
                  <a:lnTo>
                    <a:pt x="36602" y="7099300"/>
                  </a:lnTo>
                  <a:close/>
                </a:path>
                <a:path w="6621780" h="9296400">
                  <a:moveTo>
                    <a:pt x="6616198" y="7112000"/>
                  </a:moveTo>
                  <a:lnTo>
                    <a:pt x="6589261" y="7112000"/>
                  </a:lnTo>
                  <a:lnTo>
                    <a:pt x="6595317" y="7124700"/>
                  </a:lnTo>
                  <a:lnTo>
                    <a:pt x="6610142" y="7124700"/>
                  </a:lnTo>
                  <a:lnTo>
                    <a:pt x="6616198" y="7112000"/>
                  </a:lnTo>
                  <a:close/>
                </a:path>
                <a:path w="6621780" h="9296400">
                  <a:moveTo>
                    <a:pt x="6621780" y="7099300"/>
                  </a:moveTo>
                  <a:lnTo>
                    <a:pt x="6583680" y="7099300"/>
                  </a:lnTo>
                  <a:lnTo>
                    <a:pt x="6585177" y="7112000"/>
                  </a:lnTo>
                  <a:lnTo>
                    <a:pt x="6620282" y="7112000"/>
                  </a:lnTo>
                  <a:lnTo>
                    <a:pt x="6621780" y="7099300"/>
                  </a:lnTo>
                  <a:close/>
                </a:path>
                <a:path w="6621780" h="9296400">
                  <a:moveTo>
                    <a:pt x="15343" y="7092950"/>
                  </a:moveTo>
                  <a:lnTo>
                    <a:pt x="11637" y="7099300"/>
                  </a:lnTo>
                  <a:lnTo>
                    <a:pt x="19050" y="7099300"/>
                  </a:lnTo>
                  <a:lnTo>
                    <a:pt x="15343" y="7092950"/>
                  </a:lnTo>
                  <a:close/>
                </a:path>
                <a:path w="6621780" h="9296400">
                  <a:moveTo>
                    <a:pt x="19050" y="7086600"/>
                  </a:moveTo>
                  <a:lnTo>
                    <a:pt x="15343" y="7092950"/>
                  </a:lnTo>
                  <a:lnTo>
                    <a:pt x="19050" y="7099300"/>
                  </a:lnTo>
                  <a:lnTo>
                    <a:pt x="22756" y="7092950"/>
                  </a:lnTo>
                  <a:lnTo>
                    <a:pt x="19050" y="7086600"/>
                  </a:lnTo>
                  <a:close/>
                </a:path>
                <a:path w="6621780" h="9296400">
                  <a:moveTo>
                    <a:pt x="22756" y="7092950"/>
                  </a:moveTo>
                  <a:lnTo>
                    <a:pt x="19050" y="7099300"/>
                  </a:lnTo>
                  <a:lnTo>
                    <a:pt x="26462" y="7099300"/>
                  </a:lnTo>
                  <a:lnTo>
                    <a:pt x="22756" y="7092950"/>
                  </a:lnTo>
                  <a:close/>
                </a:path>
                <a:path w="6621780" h="9296400">
                  <a:moveTo>
                    <a:pt x="6616198" y="7086600"/>
                  </a:moveTo>
                  <a:lnTo>
                    <a:pt x="6589261" y="7086600"/>
                  </a:lnTo>
                  <a:lnTo>
                    <a:pt x="6585177" y="7099300"/>
                  </a:lnTo>
                  <a:lnTo>
                    <a:pt x="6620282" y="7099300"/>
                  </a:lnTo>
                  <a:lnTo>
                    <a:pt x="6616198" y="7086600"/>
                  </a:lnTo>
                  <a:close/>
                </a:path>
                <a:path w="6621780" h="9296400">
                  <a:moveTo>
                    <a:pt x="19050" y="7086600"/>
                  </a:moveTo>
                  <a:lnTo>
                    <a:pt x="11637" y="7086600"/>
                  </a:lnTo>
                  <a:lnTo>
                    <a:pt x="15343" y="7092950"/>
                  </a:lnTo>
                  <a:lnTo>
                    <a:pt x="19050" y="7086600"/>
                  </a:lnTo>
                  <a:close/>
                </a:path>
                <a:path w="6621780" h="9296400">
                  <a:moveTo>
                    <a:pt x="26462" y="7086600"/>
                  </a:moveTo>
                  <a:lnTo>
                    <a:pt x="19050" y="7086600"/>
                  </a:lnTo>
                  <a:lnTo>
                    <a:pt x="22756" y="7092950"/>
                  </a:lnTo>
                  <a:lnTo>
                    <a:pt x="26462" y="7086600"/>
                  </a:lnTo>
                  <a:close/>
                </a:path>
                <a:path w="6621780" h="9296400">
                  <a:moveTo>
                    <a:pt x="36602" y="7061200"/>
                  </a:moveTo>
                  <a:lnTo>
                    <a:pt x="1497" y="7061200"/>
                  </a:lnTo>
                  <a:lnTo>
                    <a:pt x="0" y="7073900"/>
                  </a:lnTo>
                  <a:lnTo>
                    <a:pt x="1497" y="7086600"/>
                  </a:lnTo>
                  <a:lnTo>
                    <a:pt x="36602" y="7086600"/>
                  </a:lnTo>
                  <a:lnTo>
                    <a:pt x="38100" y="7073900"/>
                  </a:lnTo>
                  <a:lnTo>
                    <a:pt x="36602" y="7061200"/>
                  </a:lnTo>
                  <a:close/>
                </a:path>
                <a:path w="6621780" h="9296400">
                  <a:moveTo>
                    <a:pt x="6616198" y="7073900"/>
                  </a:moveTo>
                  <a:lnTo>
                    <a:pt x="6589261" y="7073900"/>
                  </a:lnTo>
                  <a:lnTo>
                    <a:pt x="6595317" y="7086600"/>
                  </a:lnTo>
                  <a:lnTo>
                    <a:pt x="6610142" y="7086600"/>
                  </a:lnTo>
                  <a:lnTo>
                    <a:pt x="6616198" y="7073900"/>
                  </a:lnTo>
                  <a:close/>
                </a:path>
                <a:path w="6621780" h="9296400">
                  <a:moveTo>
                    <a:pt x="6621780" y="7061200"/>
                  </a:moveTo>
                  <a:lnTo>
                    <a:pt x="6583680" y="7061200"/>
                  </a:lnTo>
                  <a:lnTo>
                    <a:pt x="6585177" y="7073900"/>
                  </a:lnTo>
                  <a:lnTo>
                    <a:pt x="6620282" y="7073900"/>
                  </a:lnTo>
                  <a:lnTo>
                    <a:pt x="6621780" y="7061200"/>
                  </a:lnTo>
                  <a:close/>
                </a:path>
                <a:path w="6621780" h="9296400">
                  <a:moveTo>
                    <a:pt x="15343" y="7054850"/>
                  </a:moveTo>
                  <a:lnTo>
                    <a:pt x="11637" y="7061200"/>
                  </a:lnTo>
                  <a:lnTo>
                    <a:pt x="19050" y="7061200"/>
                  </a:lnTo>
                  <a:lnTo>
                    <a:pt x="15343" y="7054850"/>
                  </a:lnTo>
                  <a:close/>
                </a:path>
                <a:path w="6621780" h="9296400">
                  <a:moveTo>
                    <a:pt x="19050" y="7048500"/>
                  </a:moveTo>
                  <a:lnTo>
                    <a:pt x="15343" y="7054850"/>
                  </a:lnTo>
                  <a:lnTo>
                    <a:pt x="19050" y="7061200"/>
                  </a:lnTo>
                  <a:lnTo>
                    <a:pt x="22756" y="7054850"/>
                  </a:lnTo>
                  <a:lnTo>
                    <a:pt x="19050" y="7048500"/>
                  </a:lnTo>
                  <a:close/>
                </a:path>
                <a:path w="6621780" h="9296400">
                  <a:moveTo>
                    <a:pt x="22756" y="7054850"/>
                  </a:moveTo>
                  <a:lnTo>
                    <a:pt x="19050" y="7061200"/>
                  </a:lnTo>
                  <a:lnTo>
                    <a:pt x="26462" y="7061200"/>
                  </a:lnTo>
                  <a:lnTo>
                    <a:pt x="22756" y="7054850"/>
                  </a:lnTo>
                  <a:close/>
                </a:path>
                <a:path w="6621780" h="9296400">
                  <a:moveTo>
                    <a:pt x="6616198" y="7048500"/>
                  </a:moveTo>
                  <a:lnTo>
                    <a:pt x="6589261" y="7048500"/>
                  </a:lnTo>
                  <a:lnTo>
                    <a:pt x="6585177" y="7061200"/>
                  </a:lnTo>
                  <a:lnTo>
                    <a:pt x="6620282" y="7061200"/>
                  </a:lnTo>
                  <a:lnTo>
                    <a:pt x="6616198" y="7048500"/>
                  </a:lnTo>
                  <a:close/>
                </a:path>
                <a:path w="6621780" h="9296400">
                  <a:moveTo>
                    <a:pt x="19050" y="7048500"/>
                  </a:moveTo>
                  <a:lnTo>
                    <a:pt x="11637" y="7048500"/>
                  </a:lnTo>
                  <a:lnTo>
                    <a:pt x="15343" y="7054850"/>
                  </a:lnTo>
                  <a:lnTo>
                    <a:pt x="19050" y="7048500"/>
                  </a:lnTo>
                  <a:close/>
                </a:path>
                <a:path w="6621780" h="9296400">
                  <a:moveTo>
                    <a:pt x="26462" y="7048500"/>
                  </a:moveTo>
                  <a:lnTo>
                    <a:pt x="19050" y="7048500"/>
                  </a:lnTo>
                  <a:lnTo>
                    <a:pt x="22756" y="7054850"/>
                  </a:lnTo>
                  <a:lnTo>
                    <a:pt x="26462" y="7048500"/>
                  </a:lnTo>
                  <a:close/>
                </a:path>
                <a:path w="6621780" h="9296400">
                  <a:moveTo>
                    <a:pt x="36602" y="7023100"/>
                  </a:moveTo>
                  <a:lnTo>
                    <a:pt x="1497" y="7023100"/>
                  </a:lnTo>
                  <a:lnTo>
                    <a:pt x="0" y="7035800"/>
                  </a:lnTo>
                  <a:lnTo>
                    <a:pt x="1497" y="7048500"/>
                  </a:lnTo>
                  <a:lnTo>
                    <a:pt x="36602" y="7048500"/>
                  </a:lnTo>
                  <a:lnTo>
                    <a:pt x="38100" y="7035800"/>
                  </a:lnTo>
                  <a:lnTo>
                    <a:pt x="36602" y="7023100"/>
                  </a:lnTo>
                  <a:close/>
                </a:path>
                <a:path w="6621780" h="9296400">
                  <a:moveTo>
                    <a:pt x="6616198" y="7035800"/>
                  </a:moveTo>
                  <a:lnTo>
                    <a:pt x="6589261" y="7035800"/>
                  </a:lnTo>
                  <a:lnTo>
                    <a:pt x="6595317" y="7048500"/>
                  </a:lnTo>
                  <a:lnTo>
                    <a:pt x="6610142" y="7048500"/>
                  </a:lnTo>
                  <a:lnTo>
                    <a:pt x="6616198" y="7035800"/>
                  </a:lnTo>
                  <a:close/>
                </a:path>
                <a:path w="6621780" h="9296400">
                  <a:moveTo>
                    <a:pt x="6621780" y="7023100"/>
                  </a:moveTo>
                  <a:lnTo>
                    <a:pt x="6583680" y="7023100"/>
                  </a:lnTo>
                  <a:lnTo>
                    <a:pt x="6585177" y="7035800"/>
                  </a:lnTo>
                  <a:lnTo>
                    <a:pt x="6620282" y="7035800"/>
                  </a:lnTo>
                  <a:lnTo>
                    <a:pt x="6621780" y="7023100"/>
                  </a:lnTo>
                  <a:close/>
                </a:path>
                <a:path w="6621780" h="9296400">
                  <a:moveTo>
                    <a:pt x="15343" y="7016750"/>
                  </a:moveTo>
                  <a:lnTo>
                    <a:pt x="11637" y="7023100"/>
                  </a:lnTo>
                  <a:lnTo>
                    <a:pt x="19050" y="7023100"/>
                  </a:lnTo>
                  <a:lnTo>
                    <a:pt x="15343" y="7016750"/>
                  </a:lnTo>
                  <a:close/>
                </a:path>
                <a:path w="6621780" h="9296400">
                  <a:moveTo>
                    <a:pt x="19050" y="7010400"/>
                  </a:moveTo>
                  <a:lnTo>
                    <a:pt x="15343" y="7016750"/>
                  </a:lnTo>
                  <a:lnTo>
                    <a:pt x="19050" y="7023100"/>
                  </a:lnTo>
                  <a:lnTo>
                    <a:pt x="22756" y="7016750"/>
                  </a:lnTo>
                  <a:lnTo>
                    <a:pt x="19050" y="7010400"/>
                  </a:lnTo>
                  <a:close/>
                </a:path>
                <a:path w="6621780" h="9296400">
                  <a:moveTo>
                    <a:pt x="22756" y="7016750"/>
                  </a:moveTo>
                  <a:lnTo>
                    <a:pt x="19050" y="7023100"/>
                  </a:lnTo>
                  <a:lnTo>
                    <a:pt x="26462" y="7023100"/>
                  </a:lnTo>
                  <a:lnTo>
                    <a:pt x="22756" y="7016750"/>
                  </a:lnTo>
                  <a:close/>
                </a:path>
                <a:path w="6621780" h="9296400">
                  <a:moveTo>
                    <a:pt x="6616198" y="7010400"/>
                  </a:moveTo>
                  <a:lnTo>
                    <a:pt x="6589261" y="7010400"/>
                  </a:lnTo>
                  <a:lnTo>
                    <a:pt x="6585177" y="7023100"/>
                  </a:lnTo>
                  <a:lnTo>
                    <a:pt x="6620282" y="7023100"/>
                  </a:lnTo>
                  <a:lnTo>
                    <a:pt x="6616198" y="7010400"/>
                  </a:lnTo>
                  <a:close/>
                </a:path>
                <a:path w="6621780" h="9296400">
                  <a:moveTo>
                    <a:pt x="19050" y="7010400"/>
                  </a:moveTo>
                  <a:lnTo>
                    <a:pt x="11637" y="7010400"/>
                  </a:lnTo>
                  <a:lnTo>
                    <a:pt x="15343" y="7016750"/>
                  </a:lnTo>
                  <a:lnTo>
                    <a:pt x="19050" y="7010400"/>
                  </a:lnTo>
                  <a:close/>
                </a:path>
                <a:path w="6621780" h="9296400">
                  <a:moveTo>
                    <a:pt x="26462" y="7010400"/>
                  </a:moveTo>
                  <a:lnTo>
                    <a:pt x="19050" y="7010400"/>
                  </a:lnTo>
                  <a:lnTo>
                    <a:pt x="22756" y="7016750"/>
                  </a:lnTo>
                  <a:lnTo>
                    <a:pt x="26462" y="7010400"/>
                  </a:lnTo>
                  <a:close/>
                </a:path>
                <a:path w="6621780" h="9296400">
                  <a:moveTo>
                    <a:pt x="36602" y="6985000"/>
                  </a:moveTo>
                  <a:lnTo>
                    <a:pt x="1497" y="6985000"/>
                  </a:lnTo>
                  <a:lnTo>
                    <a:pt x="0" y="6997700"/>
                  </a:lnTo>
                  <a:lnTo>
                    <a:pt x="1497" y="7010400"/>
                  </a:lnTo>
                  <a:lnTo>
                    <a:pt x="36602" y="7010400"/>
                  </a:lnTo>
                  <a:lnTo>
                    <a:pt x="38100" y="6997700"/>
                  </a:lnTo>
                  <a:lnTo>
                    <a:pt x="36602" y="6985000"/>
                  </a:lnTo>
                  <a:close/>
                </a:path>
                <a:path w="6621780" h="9296400">
                  <a:moveTo>
                    <a:pt x="6616198" y="6997700"/>
                  </a:moveTo>
                  <a:lnTo>
                    <a:pt x="6589261" y="6997700"/>
                  </a:lnTo>
                  <a:lnTo>
                    <a:pt x="6595317" y="7010400"/>
                  </a:lnTo>
                  <a:lnTo>
                    <a:pt x="6610142" y="7010400"/>
                  </a:lnTo>
                  <a:lnTo>
                    <a:pt x="6616198" y="6997700"/>
                  </a:lnTo>
                  <a:close/>
                </a:path>
                <a:path w="6621780" h="9296400">
                  <a:moveTo>
                    <a:pt x="6621780" y="6985000"/>
                  </a:moveTo>
                  <a:lnTo>
                    <a:pt x="6583680" y="6985000"/>
                  </a:lnTo>
                  <a:lnTo>
                    <a:pt x="6585177" y="6997700"/>
                  </a:lnTo>
                  <a:lnTo>
                    <a:pt x="6620282" y="6997700"/>
                  </a:lnTo>
                  <a:lnTo>
                    <a:pt x="6621780" y="6985000"/>
                  </a:lnTo>
                  <a:close/>
                </a:path>
                <a:path w="6621780" h="9296400">
                  <a:moveTo>
                    <a:pt x="15343" y="6978650"/>
                  </a:moveTo>
                  <a:lnTo>
                    <a:pt x="11637" y="6985000"/>
                  </a:lnTo>
                  <a:lnTo>
                    <a:pt x="19050" y="6985000"/>
                  </a:lnTo>
                  <a:lnTo>
                    <a:pt x="15343" y="6978650"/>
                  </a:lnTo>
                  <a:close/>
                </a:path>
                <a:path w="6621780" h="9296400">
                  <a:moveTo>
                    <a:pt x="19050" y="6972300"/>
                  </a:moveTo>
                  <a:lnTo>
                    <a:pt x="15343" y="6978650"/>
                  </a:lnTo>
                  <a:lnTo>
                    <a:pt x="19050" y="6985000"/>
                  </a:lnTo>
                  <a:lnTo>
                    <a:pt x="22756" y="6978650"/>
                  </a:lnTo>
                  <a:lnTo>
                    <a:pt x="19050" y="6972300"/>
                  </a:lnTo>
                  <a:close/>
                </a:path>
                <a:path w="6621780" h="9296400">
                  <a:moveTo>
                    <a:pt x="22756" y="6978650"/>
                  </a:moveTo>
                  <a:lnTo>
                    <a:pt x="19050" y="6985000"/>
                  </a:lnTo>
                  <a:lnTo>
                    <a:pt x="26462" y="6985000"/>
                  </a:lnTo>
                  <a:lnTo>
                    <a:pt x="22756" y="6978650"/>
                  </a:lnTo>
                  <a:close/>
                </a:path>
                <a:path w="6621780" h="9296400">
                  <a:moveTo>
                    <a:pt x="6616198" y="6972300"/>
                  </a:moveTo>
                  <a:lnTo>
                    <a:pt x="6589261" y="6972300"/>
                  </a:lnTo>
                  <a:lnTo>
                    <a:pt x="6585177" y="6985000"/>
                  </a:lnTo>
                  <a:lnTo>
                    <a:pt x="6620282" y="6985000"/>
                  </a:lnTo>
                  <a:lnTo>
                    <a:pt x="6616198" y="6972300"/>
                  </a:lnTo>
                  <a:close/>
                </a:path>
                <a:path w="6621780" h="9296400">
                  <a:moveTo>
                    <a:pt x="19050" y="6972300"/>
                  </a:moveTo>
                  <a:lnTo>
                    <a:pt x="11637" y="6972300"/>
                  </a:lnTo>
                  <a:lnTo>
                    <a:pt x="15343" y="6978650"/>
                  </a:lnTo>
                  <a:lnTo>
                    <a:pt x="19050" y="6972300"/>
                  </a:lnTo>
                  <a:close/>
                </a:path>
                <a:path w="6621780" h="9296400">
                  <a:moveTo>
                    <a:pt x="26462" y="6972300"/>
                  </a:moveTo>
                  <a:lnTo>
                    <a:pt x="19050" y="6972300"/>
                  </a:lnTo>
                  <a:lnTo>
                    <a:pt x="22756" y="6978650"/>
                  </a:lnTo>
                  <a:lnTo>
                    <a:pt x="26462" y="6972300"/>
                  </a:lnTo>
                  <a:close/>
                </a:path>
                <a:path w="6621780" h="9296400">
                  <a:moveTo>
                    <a:pt x="36602" y="6946900"/>
                  </a:moveTo>
                  <a:lnTo>
                    <a:pt x="1497" y="6946900"/>
                  </a:lnTo>
                  <a:lnTo>
                    <a:pt x="0" y="6959600"/>
                  </a:lnTo>
                  <a:lnTo>
                    <a:pt x="1497" y="6972300"/>
                  </a:lnTo>
                  <a:lnTo>
                    <a:pt x="36602" y="6972300"/>
                  </a:lnTo>
                  <a:lnTo>
                    <a:pt x="38100" y="6959600"/>
                  </a:lnTo>
                  <a:lnTo>
                    <a:pt x="36602" y="6946900"/>
                  </a:lnTo>
                  <a:close/>
                </a:path>
                <a:path w="6621780" h="9296400">
                  <a:moveTo>
                    <a:pt x="6616198" y="6959600"/>
                  </a:moveTo>
                  <a:lnTo>
                    <a:pt x="6589261" y="6959600"/>
                  </a:lnTo>
                  <a:lnTo>
                    <a:pt x="6595317" y="6972300"/>
                  </a:lnTo>
                  <a:lnTo>
                    <a:pt x="6610142" y="6972300"/>
                  </a:lnTo>
                  <a:lnTo>
                    <a:pt x="6616198" y="6959600"/>
                  </a:lnTo>
                  <a:close/>
                </a:path>
                <a:path w="6621780" h="9296400">
                  <a:moveTo>
                    <a:pt x="6621780" y="6946900"/>
                  </a:moveTo>
                  <a:lnTo>
                    <a:pt x="6583680" y="6946900"/>
                  </a:lnTo>
                  <a:lnTo>
                    <a:pt x="6585177" y="6959600"/>
                  </a:lnTo>
                  <a:lnTo>
                    <a:pt x="6620282" y="6959600"/>
                  </a:lnTo>
                  <a:lnTo>
                    <a:pt x="6621780" y="6946900"/>
                  </a:lnTo>
                  <a:close/>
                </a:path>
                <a:path w="6621780" h="9296400">
                  <a:moveTo>
                    <a:pt x="15343" y="6940550"/>
                  </a:moveTo>
                  <a:lnTo>
                    <a:pt x="11637" y="6946900"/>
                  </a:lnTo>
                  <a:lnTo>
                    <a:pt x="19050" y="6946900"/>
                  </a:lnTo>
                  <a:lnTo>
                    <a:pt x="15343" y="6940550"/>
                  </a:lnTo>
                  <a:close/>
                </a:path>
                <a:path w="6621780" h="9296400">
                  <a:moveTo>
                    <a:pt x="19050" y="6934200"/>
                  </a:moveTo>
                  <a:lnTo>
                    <a:pt x="15343" y="6940550"/>
                  </a:lnTo>
                  <a:lnTo>
                    <a:pt x="19050" y="6946900"/>
                  </a:lnTo>
                  <a:lnTo>
                    <a:pt x="22756" y="6940550"/>
                  </a:lnTo>
                  <a:lnTo>
                    <a:pt x="19050" y="6934200"/>
                  </a:lnTo>
                  <a:close/>
                </a:path>
                <a:path w="6621780" h="9296400">
                  <a:moveTo>
                    <a:pt x="22756" y="6940550"/>
                  </a:moveTo>
                  <a:lnTo>
                    <a:pt x="19050" y="6946900"/>
                  </a:lnTo>
                  <a:lnTo>
                    <a:pt x="26462" y="6946900"/>
                  </a:lnTo>
                  <a:lnTo>
                    <a:pt x="22756" y="6940550"/>
                  </a:lnTo>
                  <a:close/>
                </a:path>
                <a:path w="6621780" h="9296400">
                  <a:moveTo>
                    <a:pt x="6616198" y="6934200"/>
                  </a:moveTo>
                  <a:lnTo>
                    <a:pt x="6589261" y="6934200"/>
                  </a:lnTo>
                  <a:lnTo>
                    <a:pt x="6585177" y="6946900"/>
                  </a:lnTo>
                  <a:lnTo>
                    <a:pt x="6620282" y="6946900"/>
                  </a:lnTo>
                  <a:lnTo>
                    <a:pt x="6616198" y="6934200"/>
                  </a:lnTo>
                  <a:close/>
                </a:path>
                <a:path w="6621780" h="9296400">
                  <a:moveTo>
                    <a:pt x="19050" y="6934200"/>
                  </a:moveTo>
                  <a:lnTo>
                    <a:pt x="11637" y="6934200"/>
                  </a:lnTo>
                  <a:lnTo>
                    <a:pt x="15343" y="6940550"/>
                  </a:lnTo>
                  <a:lnTo>
                    <a:pt x="19050" y="6934200"/>
                  </a:lnTo>
                  <a:close/>
                </a:path>
                <a:path w="6621780" h="9296400">
                  <a:moveTo>
                    <a:pt x="26462" y="6934200"/>
                  </a:moveTo>
                  <a:lnTo>
                    <a:pt x="19050" y="6934200"/>
                  </a:lnTo>
                  <a:lnTo>
                    <a:pt x="22756" y="6940550"/>
                  </a:lnTo>
                  <a:lnTo>
                    <a:pt x="26462" y="6934200"/>
                  </a:lnTo>
                  <a:close/>
                </a:path>
                <a:path w="6621780" h="9296400">
                  <a:moveTo>
                    <a:pt x="36602" y="6908800"/>
                  </a:moveTo>
                  <a:lnTo>
                    <a:pt x="1497" y="6908800"/>
                  </a:lnTo>
                  <a:lnTo>
                    <a:pt x="0" y="6921500"/>
                  </a:lnTo>
                  <a:lnTo>
                    <a:pt x="1497" y="6934200"/>
                  </a:lnTo>
                  <a:lnTo>
                    <a:pt x="36602" y="6934200"/>
                  </a:lnTo>
                  <a:lnTo>
                    <a:pt x="38100" y="6921500"/>
                  </a:lnTo>
                  <a:lnTo>
                    <a:pt x="36602" y="6908800"/>
                  </a:lnTo>
                  <a:close/>
                </a:path>
                <a:path w="6621780" h="9296400">
                  <a:moveTo>
                    <a:pt x="6616198" y="6921500"/>
                  </a:moveTo>
                  <a:lnTo>
                    <a:pt x="6589261" y="6921500"/>
                  </a:lnTo>
                  <a:lnTo>
                    <a:pt x="6595317" y="6934200"/>
                  </a:lnTo>
                  <a:lnTo>
                    <a:pt x="6610142" y="6934200"/>
                  </a:lnTo>
                  <a:lnTo>
                    <a:pt x="6616198" y="6921500"/>
                  </a:lnTo>
                  <a:close/>
                </a:path>
                <a:path w="6621780" h="9296400">
                  <a:moveTo>
                    <a:pt x="6621780" y="6908800"/>
                  </a:moveTo>
                  <a:lnTo>
                    <a:pt x="6583680" y="6908800"/>
                  </a:lnTo>
                  <a:lnTo>
                    <a:pt x="6585177" y="6921500"/>
                  </a:lnTo>
                  <a:lnTo>
                    <a:pt x="6620282" y="6921500"/>
                  </a:lnTo>
                  <a:lnTo>
                    <a:pt x="6621780" y="6908800"/>
                  </a:lnTo>
                  <a:close/>
                </a:path>
                <a:path w="6621780" h="9296400">
                  <a:moveTo>
                    <a:pt x="15343" y="6902450"/>
                  </a:moveTo>
                  <a:lnTo>
                    <a:pt x="11637" y="6908800"/>
                  </a:lnTo>
                  <a:lnTo>
                    <a:pt x="19050" y="6908800"/>
                  </a:lnTo>
                  <a:lnTo>
                    <a:pt x="15343" y="6902450"/>
                  </a:lnTo>
                  <a:close/>
                </a:path>
                <a:path w="6621780" h="9296400">
                  <a:moveTo>
                    <a:pt x="19050" y="6896100"/>
                  </a:moveTo>
                  <a:lnTo>
                    <a:pt x="15343" y="6902450"/>
                  </a:lnTo>
                  <a:lnTo>
                    <a:pt x="19050" y="6908800"/>
                  </a:lnTo>
                  <a:lnTo>
                    <a:pt x="22756" y="6902450"/>
                  </a:lnTo>
                  <a:lnTo>
                    <a:pt x="19050" y="6896100"/>
                  </a:lnTo>
                  <a:close/>
                </a:path>
                <a:path w="6621780" h="9296400">
                  <a:moveTo>
                    <a:pt x="22756" y="6902450"/>
                  </a:moveTo>
                  <a:lnTo>
                    <a:pt x="19050" y="6908800"/>
                  </a:lnTo>
                  <a:lnTo>
                    <a:pt x="26462" y="6908800"/>
                  </a:lnTo>
                  <a:lnTo>
                    <a:pt x="22756" y="6902450"/>
                  </a:lnTo>
                  <a:close/>
                </a:path>
                <a:path w="6621780" h="9296400">
                  <a:moveTo>
                    <a:pt x="6616198" y="6896100"/>
                  </a:moveTo>
                  <a:lnTo>
                    <a:pt x="6589261" y="6896100"/>
                  </a:lnTo>
                  <a:lnTo>
                    <a:pt x="6585177" y="6908800"/>
                  </a:lnTo>
                  <a:lnTo>
                    <a:pt x="6620282" y="6908800"/>
                  </a:lnTo>
                  <a:lnTo>
                    <a:pt x="6616198" y="6896100"/>
                  </a:lnTo>
                  <a:close/>
                </a:path>
                <a:path w="6621780" h="9296400">
                  <a:moveTo>
                    <a:pt x="19050" y="6896100"/>
                  </a:moveTo>
                  <a:lnTo>
                    <a:pt x="11637" y="6896100"/>
                  </a:lnTo>
                  <a:lnTo>
                    <a:pt x="15343" y="6902450"/>
                  </a:lnTo>
                  <a:lnTo>
                    <a:pt x="19050" y="6896100"/>
                  </a:lnTo>
                  <a:close/>
                </a:path>
                <a:path w="6621780" h="9296400">
                  <a:moveTo>
                    <a:pt x="26462" y="6896100"/>
                  </a:moveTo>
                  <a:lnTo>
                    <a:pt x="19050" y="6896100"/>
                  </a:lnTo>
                  <a:lnTo>
                    <a:pt x="22756" y="6902450"/>
                  </a:lnTo>
                  <a:lnTo>
                    <a:pt x="26462" y="6896100"/>
                  </a:lnTo>
                  <a:close/>
                </a:path>
                <a:path w="6621780" h="9296400">
                  <a:moveTo>
                    <a:pt x="36602" y="6870700"/>
                  </a:moveTo>
                  <a:lnTo>
                    <a:pt x="1497" y="6870700"/>
                  </a:lnTo>
                  <a:lnTo>
                    <a:pt x="0" y="6883400"/>
                  </a:lnTo>
                  <a:lnTo>
                    <a:pt x="1497" y="6896100"/>
                  </a:lnTo>
                  <a:lnTo>
                    <a:pt x="36602" y="6896100"/>
                  </a:lnTo>
                  <a:lnTo>
                    <a:pt x="38100" y="6883400"/>
                  </a:lnTo>
                  <a:lnTo>
                    <a:pt x="36602" y="6870700"/>
                  </a:lnTo>
                  <a:close/>
                </a:path>
                <a:path w="6621780" h="9296400">
                  <a:moveTo>
                    <a:pt x="6616198" y="6883400"/>
                  </a:moveTo>
                  <a:lnTo>
                    <a:pt x="6589261" y="6883400"/>
                  </a:lnTo>
                  <a:lnTo>
                    <a:pt x="6595317" y="6896100"/>
                  </a:lnTo>
                  <a:lnTo>
                    <a:pt x="6610142" y="6896100"/>
                  </a:lnTo>
                  <a:lnTo>
                    <a:pt x="6616198" y="6883400"/>
                  </a:lnTo>
                  <a:close/>
                </a:path>
                <a:path w="6621780" h="9296400">
                  <a:moveTo>
                    <a:pt x="6621780" y="6870700"/>
                  </a:moveTo>
                  <a:lnTo>
                    <a:pt x="6583680" y="6870700"/>
                  </a:lnTo>
                  <a:lnTo>
                    <a:pt x="6585177" y="6883400"/>
                  </a:lnTo>
                  <a:lnTo>
                    <a:pt x="6620282" y="6883400"/>
                  </a:lnTo>
                  <a:lnTo>
                    <a:pt x="6621780" y="6870700"/>
                  </a:lnTo>
                  <a:close/>
                </a:path>
                <a:path w="6621780" h="9296400">
                  <a:moveTo>
                    <a:pt x="15343" y="6864350"/>
                  </a:moveTo>
                  <a:lnTo>
                    <a:pt x="11637" y="6870700"/>
                  </a:lnTo>
                  <a:lnTo>
                    <a:pt x="19050" y="6870700"/>
                  </a:lnTo>
                  <a:lnTo>
                    <a:pt x="15343" y="6864350"/>
                  </a:lnTo>
                  <a:close/>
                </a:path>
                <a:path w="6621780" h="9296400">
                  <a:moveTo>
                    <a:pt x="19050" y="6858000"/>
                  </a:moveTo>
                  <a:lnTo>
                    <a:pt x="15343" y="6864350"/>
                  </a:lnTo>
                  <a:lnTo>
                    <a:pt x="19050" y="6870700"/>
                  </a:lnTo>
                  <a:lnTo>
                    <a:pt x="22756" y="6864350"/>
                  </a:lnTo>
                  <a:lnTo>
                    <a:pt x="19050" y="6858000"/>
                  </a:lnTo>
                  <a:close/>
                </a:path>
                <a:path w="6621780" h="9296400">
                  <a:moveTo>
                    <a:pt x="22756" y="6864350"/>
                  </a:moveTo>
                  <a:lnTo>
                    <a:pt x="19050" y="6870700"/>
                  </a:lnTo>
                  <a:lnTo>
                    <a:pt x="26462" y="6870700"/>
                  </a:lnTo>
                  <a:lnTo>
                    <a:pt x="22756" y="6864350"/>
                  </a:lnTo>
                  <a:close/>
                </a:path>
                <a:path w="6621780" h="9296400">
                  <a:moveTo>
                    <a:pt x="6616198" y="6858000"/>
                  </a:moveTo>
                  <a:lnTo>
                    <a:pt x="6589261" y="6858000"/>
                  </a:lnTo>
                  <a:lnTo>
                    <a:pt x="6585177" y="6870700"/>
                  </a:lnTo>
                  <a:lnTo>
                    <a:pt x="6620282" y="6870700"/>
                  </a:lnTo>
                  <a:lnTo>
                    <a:pt x="6616198" y="6858000"/>
                  </a:lnTo>
                  <a:close/>
                </a:path>
                <a:path w="6621780" h="9296400">
                  <a:moveTo>
                    <a:pt x="19050" y="6858000"/>
                  </a:moveTo>
                  <a:lnTo>
                    <a:pt x="11637" y="6858000"/>
                  </a:lnTo>
                  <a:lnTo>
                    <a:pt x="15343" y="6864350"/>
                  </a:lnTo>
                  <a:lnTo>
                    <a:pt x="19050" y="6858000"/>
                  </a:lnTo>
                  <a:close/>
                </a:path>
                <a:path w="6621780" h="9296400">
                  <a:moveTo>
                    <a:pt x="26462" y="6858000"/>
                  </a:moveTo>
                  <a:lnTo>
                    <a:pt x="19050" y="6858000"/>
                  </a:lnTo>
                  <a:lnTo>
                    <a:pt x="22756" y="6864350"/>
                  </a:lnTo>
                  <a:lnTo>
                    <a:pt x="26462" y="6858000"/>
                  </a:lnTo>
                  <a:close/>
                </a:path>
                <a:path w="6621780" h="9296400">
                  <a:moveTo>
                    <a:pt x="36602" y="6832600"/>
                  </a:moveTo>
                  <a:lnTo>
                    <a:pt x="1497" y="6832600"/>
                  </a:lnTo>
                  <a:lnTo>
                    <a:pt x="0" y="6845300"/>
                  </a:lnTo>
                  <a:lnTo>
                    <a:pt x="1497" y="6858000"/>
                  </a:lnTo>
                  <a:lnTo>
                    <a:pt x="36602" y="6858000"/>
                  </a:lnTo>
                  <a:lnTo>
                    <a:pt x="38100" y="6845300"/>
                  </a:lnTo>
                  <a:lnTo>
                    <a:pt x="36602" y="6832600"/>
                  </a:lnTo>
                  <a:close/>
                </a:path>
                <a:path w="6621780" h="9296400">
                  <a:moveTo>
                    <a:pt x="6616198" y="6845300"/>
                  </a:moveTo>
                  <a:lnTo>
                    <a:pt x="6589261" y="6845300"/>
                  </a:lnTo>
                  <a:lnTo>
                    <a:pt x="6595317" y="6858000"/>
                  </a:lnTo>
                  <a:lnTo>
                    <a:pt x="6610142" y="6858000"/>
                  </a:lnTo>
                  <a:lnTo>
                    <a:pt x="6616198" y="6845300"/>
                  </a:lnTo>
                  <a:close/>
                </a:path>
                <a:path w="6621780" h="9296400">
                  <a:moveTo>
                    <a:pt x="6621780" y="6832600"/>
                  </a:moveTo>
                  <a:lnTo>
                    <a:pt x="6583680" y="6832600"/>
                  </a:lnTo>
                  <a:lnTo>
                    <a:pt x="6585177" y="6845300"/>
                  </a:lnTo>
                  <a:lnTo>
                    <a:pt x="6620282" y="6845300"/>
                  </a:lnTo>
                  <a:lnTo>
                    <a:pt x="6621780" y="6832600"/>
                  </a:lnTo>
                  <a:close/>
                </a:path>
                <a:path w="6621780" h="9296400">
                  <a:moveTo>
                    <a:pt x="15343" y="6826250"/>
                  </a:moveTo>
                  <a:lnTo>
                    <a:pt x="11637" y="6832600"/>
                  </a:lnTo>
                  <a:lnTo>
                    <a:pt x="19050" y="6832600"/>
                  </a:lnTo>
                  <a:lnTo>
                    <a:pt x="15343" y="6826250"/>
                  </a:lnTo>
                  <a:close/>
                </a:path>
                <a:path w="6621780" h="9296400">
                  <a:moveTo>
                    <a:pt x="19050" y="6819900"/>
                  </a:moveTo>
                  <a:lnTo>
                    <a:pt x="15343" y="6826250"/>
                  </a:lnTo>
                  <a:lnTo>
                    <a:pt x="19050" y="6832600"/>
                  </a:lnTo>
                  <a:lnTo>
                    <a:pt x="22756" y="6826250"/>
                  </a:lnTo>
                  <a:lnTo>
                    <a:pt x="19050" y="6819900"/>
                  </a:lnTo>
                  <a:close/>
                </a:path>
                <a:path w="6621780" h="9296400">
                  <a:moveTo>
                    <a:pt x="22756" y="6826250"/>
                  </a:moveTo>
                  <a:lnTo>
                    <a:pt x="19050" y="6832600"/>
                  </a:lnTo>
                  <a:lnTo>
                    <a:pt x="26462" y="6832600"/>
                  </a:lnTo>
                  <a:lnTo>
                    <a:pt x="22756" y="6826250"/>
                  </a:lnTo>
                  <a:close/>
                </a:path>
                <a:path w="6621780" h="9296400">
                  <a:moveTo>
                    <a:pt x="6616198" y="6819900"/>
                  </a:moveTo>
                  <a:lnTo>
                    <a:pt x="6589261" y="6819900"/>
                  </a:lnTo>
                  <a:lnTo>
                    <a:pt x="6585177" y="6832600"/>
                  </a:lnTo>
                  <a:lnTo>
                    <a:pt x="6620282" y="6832600"/>
                  </a:lnTo>
                  <a:lnTo>
                    <a:pt x="6616198" y="6819900"/>
                  </a:lnTo>
                  <a:close/>
                </a:path>
                <a:path w="6621780" h="9296400">
                  <a:moveTo>
                    <a:pt x="19050" y="6819900"/>
                  </a:moveTo>
                  <a:lnTo>
                    <a:pt x="11637" y="6819900"/>
                  </a:lnTo>
                  <a:lnTo>
                    <a:pt x="15343" y="6826250"/>
                  </a:lnTo>
                  <a:lnTo>
                    <a:pt x="19050" y="6819900"/>
                  </a:lnTo>
                  <a:close/>
                </a:path>
                <a:path w="6621780" h="9296400">
                  <a:moveTo>
                    <a:pt x="26462" y="6819900"/>
                  </a:moveTo>
                  <a:lnTo>
                    <a:pt x="19050" y="6819900"/>
                  </a:lnTo>
                  <a:lnTo>
                    <a:pt x="22756" y="6826250"/>
                  </a:lnTo>
                  <a:lnTo>
                    <a:pt x="26462" y="6819900"/>
                  </a:lnTo>
                  <a:close/>
                </a:path>
                <a:path w="6621780" h="9296400">
                  <a:moveTo>
                    <a:pt x="36602" y="6794500"/>
                  </a:moveTo>
                  <a:lnTo>
                    <a:pt x="1497" y="6794500"/>
                  </a:lnTo>
                  <a:lnTo>
                    <a:pt x="0" y="6807200"/>
                  </a:lnTo>
                  <a:lnTo>
                    <a:pt x="1497" y="6819900"/>
                  </a:lnTo>
                  <a:lnTo>
                    <a:pt x="36602" y="6819900"/>
                  </a:lnTo>
                  <a:lnTo>
                    <a:pt x="38100" y="6807200"/>
                  </a:lnTo>
                  <a:lnTo>
                    <a:pt x="36602" y="6794500"/>
                  </a:lnTo>
                  <a:close/>
                </a:path>
                <a:path w="6621780" h="9296400">
                  <a:moveTo>
                    <a:pt x="6616198" y="6807200"/>
                  </a:moveTo>
                  <a:lnTo>
                    <a:pt x="6589261" y="6807200"/>
                  </a:lnTo>
                  <a:lnTo>
                    <a:pt x="6595317" y="6819900"/>
                  </a:lnTo>
                  <a:lnTo>
                    <a:pt x="6610142" y="6819900"/>
                  </a:lnTo>
                  <a:lnTo>
                    <a:pt x="6616198" y="6807200"/>
                  </a:lnTo>
                  <a:close/>
                </a:path>
                <a:path w="6621780" h="9296400">
                  <a:moveTo>
                    <a:pt x="6621780" y="6794500"/>
                  </a:moveTo>
                  <a:lnTo>
                    <a:pt x="6583680" y="6794500"/>
                  </a:lnTo>
                  <a:lnTo>
                    <a:pt x="6585177" y="6807200"/>
                  </a:lnTo>
                  <a:lnTo>
                    <a:pt x="6620282" y="6807200"/>
                  </a:lnTo>
                  <a:lnTo>
                    <a:pt x="6621780" y="6794500"/>
                  </a:lnTo>
                  <a:close/>
                </a:path>
                <a:path w="6621780" h="9296400">
                  <a:moveTo>
                    <a:pt x="15343" y="6788150"/>
                  </a:moveTo>
                  <a:lnTo>
                    <a:pt x="11637" y="6794500"/>
                  </a:lnTo>
                  <a:lnTo>
                    <a:pt x="19050" y="6794500"/>
                  </a:lnTo>
                  <a:lnTo>
                    <a:pt x="15343" y="6788150"/>
                  </a:lnTo>
                  <a:close/>
                </a:path>
                <a:path w="6621780" h="9296400">
                  <a:moveTo>
                    <a:pt x="19050" y="6781800"/>
                  </a:moveTo>
                  <a:lnTo>
                    <a:pt x="15343" y="6788150"/>
                  </a:lnTo>
                  <a:lnTo>
                    <a:pt x="19050" y="6794500"/>
                  </a:lnTo>
                  <a:lnTo>
                    <a:pt x="22756" y="6788150"/>
                  </a:lnTo>
                  <a:lnTo>
                    <a:pt x="19050" y="6781800"/>
                  </a:lnTo>
                  <a:close/>
                </a:path>
                <a:path w="6621780" h="9296400">
                  <a:moveTo>
                    <a:pt x="22756" y="6788150"/>
                  </a:moveTo>
                  <a:lnTo>
                    <a:pt x="19050" y="6794500"/>
                  </a:lnTo>
                  <a:lnTo>
                    <a:pt x="26462" y="6794500"/>
                  </a:lnTo>
                  <a:lnTo>
                    <a:pt x="22756" y="6788150"/>
                  </a:lnTo>
                  <a:close/>
                </a:path>
                <a:path w="6621780" h="9296400">
                  <a:moveTo>
                    <a:pt x="6616198" y="6781800"/>
                  </a:moveTo>
                  <a:lnTo>
                    <a:pt x="6589261" y="6781800"/>
                  </a:lnTo>
                  <a:lnTo>
                    <a:pt x="6585177" y="6794500"/>
                  </a:lnTo>
                  <a:lnTo>
                    <a:pt x="6620282" y="6794500"/>
                  </a:lnTo>
                  <a:lnTo>
                    <a:pt x="6616198" y="6781800"/>
                  </a:lnTo>
                  <a:close/>
                </a:path>
                <a:path w="6621780" h="9296400">
                  <a:moveTo>
                    <a:pt x="19050" y="6781800"/>
                  </a:moveTo>
                  <a:lnTo>
                    <a:pt x="11637" y="6781800"/>
                  </a:lnTo>
                  <a:lnTo>
                    <a:pt x="15343" y="6788150"/>
                  </a:lnTo>
                  <a:lnTo>
                    <a:pt x="19050" y="6781800"/>
                  </a:lnTo>
                  <a:close/>
                </a:path>
                <a:path w="6621780" h="9296400">
                  <a:moveTo>
                    <a:pt x="26462" y="6781800"/>
                  </a:moveTo>
                  <a:lnTo>
                    <a:pt x="19050" y="6781800"/>
                  </a:lnTo>
                  <a:lnTo>
                    <a:pt x="22756" y="6788150"/>
                  </a:lnTo>
                  <a:lnTo>
                    <a:pt x="26462" y="6781800"/>
                  </a:lnTo>
                  <a:close/>
                </a:path>
                <a:path w="6621780" h="9296400">
                  <a:moveTo>
                    <a:pt x="36602" y="6756400"/>
                  </a:moveTo>
                  <a:lnTo>
                    <a:pt x="1497" y="6756400"/>
                  </a:lnTo>
                  <a:lnTo>
                    <a:pt x="0" y="6769100"/>
                  </a:lnTo>
                  <a:lnTo>
                    <a:pt x="1497" y="6781800"/>
                  </a:lnTo>
                  <a:lnTo>
                    <a:pt x="36602" y="6781800"/>
                  </a:lnTo>
                  <a:lnTo>
                    <a:pt x="38100" y="6769100"/>
                  </a:lnTo>
                  <a:lnTo>
                    <a:pt x="36602" y="6756400"/>
                  </a:lnTo>
                  <a:close/>
                </a:path>
                <a:path w="6621780" h="9296400">
                  <a:moveTo>
                    <a:pt x="6616198" y="6769100"/>
                  </a:moveTo>
                  <a:lnTo>
                    <a:pt x="6589261" y="6769100"/>
                  </a:lnTo>
                  <a:lnTo>
                    <a:pt x="6595317" y="6781800"/>
                  </a:lnTo>
                  <a:lnTo>
                    <a:pt x="6610142" y="6781800"/>
                  </a:lnTo>
                  <a:lnTo>
                    <a:pt x="6616198" y="6769100"/>
                  </a:lnTo>
                  <a:close/>
                </a:path>
                <a:path w="6621780" h="9296400">
                  <a:moveTo>
                    <a:pt x="6621780" y="6756400"/>
                  </a:moveTo>
                  <a:lnTo>
                    <a:pt x="6583680" y="6756400"/>
                  </a:lnTo>
                  <a:lnTo>
                    <a:pt x="6585177" y="6769100"/>
                  </a:lnTo>
                  <a:lnTo>
                    <a:pt x="6620282" y="6769100"/>
                  </a:lnTo>
                  <a:lnTo>
                    <a:pt x="6621780" y="6756400"/>
                  </a:lnTo>
                  <a:close/>
                </a:path>
                <a:path w="6621780" h="9296400">
                  <a:moveTo>
                    <a:pt x="15343" y="6750050"/>
                  </a:moveTo>
                  <a:lnTo>
                    <a:pt x="11637" y="6756400"/>
                  </a:lnTo>
                  <a:lnTo>
                    <a:pt x="19050" y="6756400"/>
                  </a:lnTo>
                  <a:lnTo>
                    <a:pt x="15343" y="6750050"/>
                  </a:lnTo>
                  <a:close/>
                </a:path>
                <a:path w="6621780" h="9296400">
                  <a:moveTo>
                    <a:pt x="19050" y="6743700"/>
                  </a:moveTo>
                  <a:lnTo>
                    <a:pt x="15343" y="6750050"/>
                  </a:lnTo>
                  <a:lnTo>
                    <a:pt x="19050" y="6756400"/>
                  </a:lnTo>
                  <a:lnTo>
                    <a:pt x="22756" y="6750050"/>
                  </a:lnTo>
                  <a:lnTo>
                    <a:pt x="19050" y="6743700"/>
                  </a:lnTo>
                  <a:close/>
                </a:path>
                <a:path w="6621780" h="9296400">
                  <a:moveTo>
                    <a:pt x="22756" y="6750050"/>
                  </a:moveTo>
                  <a:lnTo>
                    <a:pt x="19050" y="6756400"/>
                  </a:lnTo>
                  <a:lnTo>
                    <a:pt x="26462" y="6756400"/>
                  </a:lnTo>
                  <a:lnTo>
                    <a:pt x="22756" y="6750050"/>
                  </a:lnTo>
                  <a:close/>
                </a:path>
                <a:path w="6621780" h="9296400">
                  <a:moveTo>
                    <a:pt x="6616198" y="6743700"/>
                  </a:moveTo>
                  <a:lnTo>
                    <a:pt x="6589261" y="6743700"/>
                  </a:lnTo>
                  <a:lnTo>
                    <a:pt x="6585177" y="6756400"/>
                  </a:lnTo>
                  <a:lnTo>
                    <a:pt x="6620282" y="6756400"/>
                  </a:lnTo>
                  <a:lnTo>
                    <a:pt x="6616198" y="6743700"/>
                  </a:lnTo>
                  <a:close/>
                </a:path>
                <a:path w="6621780" h="9296400">
                  <a:moveTo>
                    <a:pt x="19050" y="6743700"/>
                  </a:moveTo>
                  <a:lnTo>
                    <a:pt x="11637" y="6743700"/>
                  </a:lnTo>
                  <a:lnTo>
                    <a:pt x="15343" y="6750050"/>
                  </a:lnTo>
                  <a:lnTo>
                    <a:pt x="19050" y="6743700"/>
                  </a:lnTo>
                  <a:close/>
                </a:path>
                <a:path w="6621780" h="9296400">
                  <a:moveTo>
                    <a:pt x="26462" y="6743700"/>
                  </a:moveTo>
                  <a:lnTo>
                    <a:pt x="19050" y="6743700"/>
                  </a:lnTo>
                  <a:lnTo>
                    <a:pt x="22756" y="6750050"/>
                  </a:lnTo>
                  <a:lnTo>
                    <a:pt x="26462" y="6743700"/>
                  </a:lnTo>
                  <a:close/>
                </a:path>
                <a:path w="6621780" h="9296400">
                  <a:moveTo>
                    <a:pt x="36602" y="6718300"/>
                  </a:moveTo>
                  <a:lnTo>
                    <a:pt x="1497" y="6718300"/>
                  </a:lnTo>
                  <a:lnTo>
                    <a:pt x="0" y="6731000"/>
                  </a:lnTo>
                  <a:lnTo>
                    <a:pt x="1497" y="6743700"/>
                  </a:lnTo>
                  <a:lnTo>
                    <a:pt x="36602" y="6743700"/>
                  </a:lnTo>
                  <a:lnTo>
                    <a:pt x="38100" y="6731000"/>
                  </a:lnTo>
                  <a:lnTo>
                    <a:pt x="36602" y="6718300"/>
                  </a:lnTo>
                  <a:close/>
                </a:path>
                <a:path w="6621780" h="9296400">
                  <a:moveTo>
                    <a:pt x="6616198" y="6731000"/>
                  </a:moveTo>
                  <a:lnTo>
                    <a:pt x="6589261" y="6731000"/>
                  </a:lnTo>
                  <a:lnTo>
                    <a:pt x="6595317" y="6743700"/>
                  </a:lnTo>
                  <a:lnTo>
                    <a:pt x="6610142" y="6743700"/>
                  </a:lnTo>
                  <a:lnTo>
                    <a:pt x="6616198" y="6731000"/>
                  </a:lnTo>
                  <a:close/>
                </a:path>
                <a:path w="6621780" h="9296400">
                  <a:moveTo>
                    <a:pt x="6621780" y="6718300"/>
                  </a:moveTo>
                  <a:lnTo>
                    <a:pt x="6583680" y="6718300"/>
                  </a:lnTo>
                  <a:lnTo>
                    <a:pt x="6585177" y="6731000"/>
                  </a:lnTo>
                  <a:lnTo>
                    <a:pt x="6620282" y="6731000"/>
                  </a:lnTo>
                  <a:lnTo>
                    <a:pt x="6621780" y="6718300"/>
                  </a:lnTo>
                  <a:close/>
                </a:path>
                <a:path w="6621780" h="9296400">
                  <a:moveTo>
                    <a:pt x="15343" y="6711950"/>
                  </a:moveTo>
                  <a:lnTo>
                    <a:pt x="11637" y="6718300"/>
                  </a:lnTo>
                  <a:lnTo>
                    <a:pt x="19050" y="6718300"/>
                  </a:lnTo>
                  <a:lnTo>
                    <a:pt x="15343" y="6711950"/>
                  </a:lnTo>
                  <a:close/>
                </a:path>
                <a:path w="6621780" h="9296400">
                  <a:moveTo>
                    <a:pt x="19050" y="6705600"/>
                  </a:moveTo>
                  <a:lnTo>
                    <a:pt x="15343" y="6711950"/>
                  </a:lnTo>
                  <a:lnTo>
                    <a:pt x="19050" y="6718300"/>
                  </a:lnTo>
                  <a:lnTo>
                    <a:pt x="22756" y="6711950"/>
                  </a:lnTo>
                  <a:lnTo>
                    <a:pt x="19050" y="6705600"/>
                  </a:lnTo>
                  <a:close/>
                </a:path>
                <a:path w="6621780" h="9296400">
                  <a:moveTo>
                    <a:pt x="22756" y="6711950"/>
                  </a:moveTo>
                  <a:lnTo>
                    <a:pt x="19050" y="6718300"/>
                  </a:lnTo>
                  <a:lnTo>
                    <a:pt x="26462" y="6718300"/>
                  </a:lnTo>
                  <a:lnTo>
                    <a:pt x="22756" y="6711950"/>
                  </a:lnTo>
                  <a:close/>
                </a:path>
                <a:path w="6621780" h="9296400">
                  <a:moveTo>
                    <a:pt x="6616198" y="6705600"/>
                  </a:moveTo>
                  <a:lnTo>
                    <a:pt x="6589261" y="6705600"/>
                  </a:lnTo>
                  <a:lnTo>
                    <a:pt x="6585177" y="6718300"/>
                  </a:lnTo>
                  <a:lnTo>
                    <a:pt x="6620282" y="6718300"/>
                  </a:lnTo>
                  <a:lnTo>
                    <a:pt x="6616198" y="6705600"/>
                  </a:lnTo>
                  <a:close/>
                </a:path>
                <a:path w="6621780" h="9296400">
                  <a:moveTo>
                    <a:pt x="19050" y="6705600"/>
                  </a:moveTo>
                  <a:lnTo>
                    <a:pt x="11637" y="6705600"/>
                  </a:lnTo>
                  <a:lnTo>
                    <a:pt x="15343" y="6711950"/>
                  </a:lnTo>
                  <a:lnTo>
                    <a:pt x="19050" y="6705600"/>
                  </a:lnTo>
                  <a:close/>
                </a:path>
                <a:path w="6621780" h="9296400">
                  <a:moveTo>
                    <a:pt x="26462" y="6705600"/>
                  </a:moveTo>
                  <a:lnTo>
                    <a:pt x="19050" y="6705600"/>
                  </a:lnTo>
                  <a:lnTo>
                    <a:pt x="22756" y="6711950"/>
                  </a:lnTo>
                  <a:lnTo>
                    <a:pt x="26462" y="6705600"/>
                  </a:lnTo>
                  <a:close/>
                </a:path>
                <a:path w="6621780" h="9296400">
                  <a:moveTo>
                    <a:pt x="36602" y="6680200"/>
                  </a:moveTo>
                  <a:lnTo>
                    <a:pt x="1497" y="6680200"/>
                  </a:lnTo>
                  <a:lnTo>
                    <a:pt x="0" y="6692900"/>
                  </a:lnTo>
                  <a:lnTo>
                    <a:pt x="1497" y="6705600"/>
                  </a:lnTo>
                  <a:lnTo>
                    <a:pt x="36602" y="6705600"/>
                  </a:lnTo>
                  <a:lnTo>
                    <a:pt x="38100" y="6692900"/>
                  </a:lnTo>
                  <a:lnTo>
                    <a:pt x="36602" y="6680200"/>
                  </a:lnTo>
                  <a:close/>
                </a:path>
                <a:path w="6621780" h="9296400">
                  <a:moveTo>
                    <a:pt x="6616198" y="6692900"/>
                  </a:moveTo>
                  <a:lnTo>
                    <a:pt x="6589261" y="6692900"/>
                  </a:lnTo>
                  <a:lnTo>
                    <a:pt x="6595317" y="6705600"/>
                  </a:lnTo>
                  <a:lnTo>
                    <a:pt x="6610142" y="6705600"/>
                  </a:lnTo>
                  <a:lnTo>
                    <a:pt x="6616198" y="6692900"/>
                  </a:lnTo>
                  <a:close/>
                </a:path>
                <a:path w="6621780" h="9296400">
                  <a:moveTo>
                    <a:pt x="6621780" y="6680200"/>
                  </a:moveTo>
                  <a:lnTo>
                    <a:pt x="6583680" y="6680200"/>
                  </a:lnTo>
                  <a:lnTo>
                    <a:pt x="6585177" y="6692900"/>
                  </a:lnTo>
                  <a:lnTo>
                    <a:pt x="6620282" y="6692900"/>
                  </a:lnTo>
                  <a:lnTo>
                    <a:pt x="6621780" y="6680200"/>
                  </a:lnTo>
                  <a:close/>
                </a:path>
                <a:path w="6621780" h="9296400">
                  <a:moveTo>
                    <a:pt x="15343" y="6673850"/>
                  </a:moveTo>
                  <a:lnTo>
                    <a:pt x="11637" y="6680200"/>
                  </a:lnTo>
                  <a:lnTo>
                    <a:pt x="19050" y="6680200"/>
                  </a:lnTo>
                  <a:lnTo>
                    <a:pt x="15343" y="6673850"/>
                  </a:lnTo>
                  <a:close/>
                </a:path>
                <a:path w="6621780" h="9296400">
                  <a:moveTo>
                    <a:pt x="19050" y="6667500"/>
                  </a:moveTo>
                  <a:lnTo>
                    <a:pt x="15343" y="6673850"/>
                  </a:lnTo>
                  <a:lnTo>
                    <a:pt x="19050" y="6680200"/>
                  </a:lnTo>
                  <a:lnTo>
                    <a:pt x="22756" y="6673850"/>
                  </a:lnTo>
                  <a:lnTo>
                    <a:pt x="19050" y="6667500"/>
                  </a:lnTo>
                  <a:close/>
                </a:path>
                <a:path w="6621780" h="9296400">
                  <a:moveTo>
                    <a:pt x="22756" y="6673850"/>
                  </a:moveTo>
                  <a:lnTo>
                    <a:pt x="19050" y="6680200"/>
                  </a:lnTo>
                  <a:lnTo>
                    <a:pt x="26462" y="6680200"/>
                  </a:lnTo>
                  <a:lnTo>
                    <a:pt x="22756" y="6673850"/>
                  </a:lnTo>
                  <a:close/>
                </a:path>
                <a:path w="6621780" h="9296400">
                  <a:moveTo>
                    <a:pt x="6616198" y="6667500"/>
                  </a:moveTo>
                  <a:lnTo>
                    <a:pt x="6589261" y="6667500"/>
                  </a:lnTo>
                  <a:lnTo>
                    <a:pt x="6585177" y="6680200"/>
                  </a:lnTo>
                  <a:lnTo>
                    <a:pt x="6620282" y="6680200"/>
                  </a:lnTo>
                  <a:lnTo>
                    <a:pt x="6616198" y="6667500"/>
                  </a:lnTo>
                  <a:close/>
                </a:path>
                <a:path w="6621780" h="9296400">
                  <a:moveTo>
                    <a:pt x="19050" y="6667500"/>
                  </a:moveTo>
                  <a:lnTo>
                    <a:pt x="11637" y="6667500"/>
                  </a:lnTo>
                  <a:lnTo>
                    <a:pt x="15343" y="6673850"/>
                  </a:lnTo>
                  <a:lnTo>
                    <a:pt x="19050" y="6667500"/>
                  </a:lnTo>
                  <a:close/>
                </a:path>
                <a:path w="6621780" h="9296400">
                  <a:moveTo>
                    <a:pt x="26462" y="6667500"/>
                  </a:moveTo>
                  <a:lnTo>
                    <a:pt x="19050" y="6667500"/>
                  </a:lnTo>
                  <a:lnTo>
                    <a:pt x="22756" y="6673850"/>
                  </a:lnTo>
                  <a:lnTo>
                    <a:pt x="26462" y="6667500"/>
                  </a:lnTo>
                  <a:close/>
                </a:path>
                <a:path w="6621780" h="9296400">
                  <a:moveTo>
                    <a:pt x="36602" y="6642100"/>
                  </a:moveTo>
                  <a:lnTo>
                    <a:pt x="1497" y="6642100"/>
                  </a:lnTo>
                  <a:lnTo>
                    <a:pt x="0" y="6654800"/>
                  </a:lnTo>
                  <a:lnTo>
                    <a:pt x="1497" y="6667500"/>
                  </a:lnTo>
                  <a:lnTo>
                    <a:pt x="36602" y="6667500"/>
                  </a:lnTo>
                  <a:lnTo>
                    <a:pt x="38100" y="6654800"/>
                  </a:lnTo>
                  <a:lnTo>
                    <a:pt x="36602" y="6642100"/>
                  </a:lnTo>
                  <a:close/>
                </a:path>
                <a:path w="6621780" h="9296400">
                  <a:moveTo>
                    <a:pt x="6616198" y="6654800"/>
                  </a:moveTo>
                  <a:lnTo>
                    <a:pt x="6589261" y="6654800"/>
                  </a:lnTo>
                  <a:lnTo>
                    <a:pt x="6595317" y="6667500"/>
                  </a:lnTo>
                  <a:lnTo>
                    <a:pt x="6610142" y="6667500"/>
                  </a:lnTo>
                  <a:lnTo>
                    <a:pt x="6616198" y="6654800"/>
                  </a:lnTo>
                  <a:close/>
                </a:path>
                <a:path w="6621780" h="9296400">
                  <a:moveTo>
                    <a:pt x="6621780" y="6642100"/>
                  </a:moveTo>
                  <a:lnTo>
                    <a:pt x="6583680" y="6642100"/>
                  </a:lnTo>
                  <a:lnTo>
                    <a:pt x="6585177" y="6654800"/>
                  </a:lnTo>
                  <a:lnTo>
                    <a:pt x="6620282" y="6654800"/>
                  </a:lnTo>
                  <a:lnTo>
                    <a:pt x="6621780" y="6642100"/>
                  </a:lnTo>
                  <a:close/>
                </a:path>
                <a:path w="6621780" h="9296400">
                  <a:moveTo>
                    <a:pt x="15343" y="6635750"/>
                  </a:moveTo>
                  <a:lnTo>
                    <a:pt x="11637" y="6642100"/>
                  </a:lnTo>
                  <a:lnTo>
                    <a:pt x="19050" y="6642100"/>
                  </a:lnTo>
                  <a:lnTo>
                    <a:pt x="15343" y="6635750"/>
                  </a:lnTo>
                  <a:close/>
                </a:path>
                <a:path w="6621780" h="9296400">
                  <a:moveTo>
                    <a:pt x="19050" y="6629400"/>
                  </a:moveTo>
                  <a:lnTo>
                    <a:pt x="15343" y="6635750"/>
                  </a:lnTo>
                  <a:lnTo>
                    <a:pt x="19050" y="6642100"/>
                  </a:lnTo>
                  <a:lnTo>
                    <a:pt x="22756" y="6635750"/>
                  </a:lnTo>
                  <a:lnTo>
                    <a:pt x="19050" y="6629400"/>
                  </a:lnTo>
                  <a:close/>
                </a:path>
                <a:path w="6621780" h="9296400">
                  <a:moveTo>
                    <a:pt x="22756" y="6635750"/>
                  </a:moveTo>
                  <a:lnTo>
                    <a:pt x="19050" y="6642100"/>
                  </a:lnTo>
                  <a:lnTo>
                    <a:pt x="26462" y="6642100"/>
                  </a:lnTo>
                  <a:lnTo>
                    <a:pt x="22756" y="6635750"/>
                  </a:lnTo>
                  <a:close/>
                </a:path>
                <a:path w="6621780" h="9296400">
                  <a:moveTo>
                    <a:pt x="6616198" y="6629400"/>
                  </a:moveTo>
                  <a:lnTo>
                    <a:pt x="6589261" y="6629400"/>
                  </a:lnTo>
                  <a:lnTo>
                    <a:pt x="6585177" y="6642100"/>
                  </a:lnTo>
                  <a:lnTo>
                    <a:pt x="6620282" y="6642100"/>
                  </a:lnTo>
                  <a:lnTo>
                    <a:pt x="6616198" y="6629400"/>
                  </a:lnTo>
                  <a:close/>
                </a:path>
                <a:path w="6621780" h="9296400">
                  <a:moveTo>
                    <a:pt x="19050" y="6629400"/>
                  </a:moveTo>
                  <a:lnTo>
                    <a:pt x="11637" y="6629400"/>
                  </a:lnTo>
                  <a:lnTo>
                    <a:pt x="15343" y="6635750"/>
                  </a:lnTo>
                  <a:lnTo>
                    <a:pt x="19050" y="6629400"/>
                  </a:lnTo>
                  <a:close/>
                </a:path>
                <a:path w="6621780" h="9296400">
                  <a:moveTo>
                    <a:pt x="26462" y="6629400"/>
                  </a:moveTo>
                  <a:lnTo>
                    <a:pt x="19050" y="6629400"/>
                  </a:lnTo>
                  <a:lnTo>
                    <a:pt x="22756" y="6635750"/>
                  </a:lnTo>
                  <a:lnTo>
                    <a:pt x="26462" y="6629400"/>
                  </a:lnTo>
                  <a:close/>
                </a:path>
                <a:path w="6621780" h="9296400">
                  <a:moveTo>
                    <a:pt x="36602" y="6604000"/>
                  </a:moveTo>
                  <a:lnTo>
                    <a:pt x="1497" y="6604000"/>
                  </a:lnTo>
                  <a:lnTo>
                    <a:pt x="0" y="6616700"/>
                  </a:lnTo>
                  <a:lnTo>
                    <a:pt x="1497" y="6629400"/>
                  </a:lnTo>
                  <a:lnTo>
                    <a:pt x="36602" y="6629400"/>
                  </a:lnTo>
                  <a:lnTo>
                    <a:pt x="38100" y="6616700"/>
                  </a:lnTo>
                  <a:lnTo>
                    <a:pt x="36602" y="6604000"/>
                  </a:lnTo>
                  <a:close/>
                </a:path>
                <a:path w="6621780" h="9296400">
                  <a:moveTo>
                    <a:pt x="6616198" y="6616700"/>
                  </a:moveTo>
                  <a:lnTo>
                    <a:pt x="6589261" y="6616700"/>
                  </a:lnTo>
                  <a:lnTo>
                    <a:pt x="6595317" y="6629400"/>
                  </a:lnTo>
                  <a:lnTo>
                    <a:pt x="6610142" y="6629400"/>
                  </a:lnTo>
                  <a:lnTo>
                    <a:pt x="6616198" y="6616700"/>
                  </a:lnTo>
                  <a:close/>
                </a:path>
                <a:path w="6621780" h="9296400">
                  <a:moveTo>
                    <a:pt x="6621780" y="6604000"/>
                  </a:moveTo>
                  <a:lnTo>
                    <a:pt x="6583680" y="6604000"/>
                  </a:lnTo>
                  <a:lnTo>
                    <a:pt x="6585177" y="6616700"/>
                  </a:lnTo>
                  <a:lnTo>
                    <a:pt x="6620282" y="6616700"/>
                  </a:lnTo>
                  <a:lnTo>
                    <a:pt x="6621780" y="6604000"/>
                  </a:lnTo>
                  <a:close/>
                </a:path>
                <a:path w="6621780" h="9296400">
                  <a:moveTo>
                    <a:pt x="15343" y="6597650"/>
                  </a:moveTo>
                  <a:lnTo>
                    <a:pt x="11637" y="6604000"/>
                  </a:lnTo>
                  <a:lnTo>
                    <a:pt x="19050" y="6604000"/>
                  </a:lnTo>
                  <a:lnTo>
                    <a:pt x="15343" y="6597650"/>
                  </a:lnTo>
                  <a:close/>
                </a:path>
                <a:path w="6621780" h="9296400">
                  <a:moveTo>
                    <a:pt x="19050" y="6591300"/>
                  </a:moveTo>
                  <a:lnTo>
                    <a:pt x="15343" y="6597650"/>
                  </a:lnTo>
                  <a:lnTo>
                    <a:pt x="19050" y="6604000"/>
                  </a:lnTo>
                  <a:lnTo>
                    <a:pt x="22756" y="6597650"/>
                  </a:lnTo>
                  <a:lnTo>
                    <a:pt x="19050" y="6591300"/>
                  </a:lnTo>
                  <a:close/>
                </a:path>
                <a:path w="6621780" h="9296400">
                  <a:moveTo>
                    <a:pt x="22756" y="6597650"/>
                  </a:moveTo>
                  <a:lnTo>
                    <a:pt x="19050" y="6604000"/>
                  </a:lnTo>
                  <a:lnTo>
                    <a:pt x="26462" y="6604000"/>
                  </a:lnTo>
                  <a:lnTo>
                    <a:pt x="22756" y="6597650"/>
                  </a:lnTo>
                  <a:close/>
                </a:path>
                <a:path w="6621780" h="9296400">
                  <a:moveTo>
                    <a:pt x="6616198" y="6591300"/>
                  </a:moveTo>
                  <a:lnTo>
                    <a:pt x="6589261" y="6591300"/>
                  </a:lnTo>
                  <a:lnTo>
                    <a:pt x="6585177" y="6604000"/>
                  </a:lnTo>
                  <a:lnTo>
                    <a:pt x="6620282" y="6604000"/>
                  </a:lnTo>
                  <a:lnTo>
                    <a:pt x="6616198" y="6591300"/>
                  </a:lnTo>
                  <a:close/>
                </a:path>
                <a:path w="6621780" h="9296400">
                  <a:moveTo>
                    <a:pt x="19050" y="6591300"/>
                  </a:moveTo>
                  <a:lnTo>
                    <a:pt x="11637" y="6591300"/>
                  </a:lnTo>
                  <a:lnTo>
                    <a:pt x="15343" y="6597650"/>
                  </a:lnTo>
                  <a:lnTo>
                    <a:pt x="19050" y="6591300"/>
                  </a:lnTo>
                  <a:close/>
                </a:path>
                <a:path w="6621780" h="9296400">
                  <a:moveTo>
                    <a:pt x="26462" y="6591300"/>
                  </a:moveTo>
                  <a:lnTo>
                    <a:pt x="19050" y="6591300"/>
                  </a:lnTo>
                  <a:lnTo>
                    <a:pt x="22756" y="6597650"/>
                  </a:lnTo>
                  <a:lnTo>
                    <a:pt x="26462" y="6591300"/>
                  </a:lnTo>
                  <a:close/>
                </a:path>
                <a:path w="6621780" h="9296400">
                  <a:moveTo>
                    <a:pt x="36602" y="6565900"/>
                  </a:moveTo>
                  <a:lnTo>
                    <a:pt x="1497" y="6565900"/>
                  </a:lnTo>
                  <a:lnTo>
                    <a:pt x="0" y="6578600"/>
                  </a:lnTo>
                  <a:lnTo>
                    <a:pt x="1497" y="6591300"/>
                  </a:lnTo>
                  <a:lnTo>
                    <a:pt x="36602" y="6591300"/>
                  </a:lnTo>
                  <a:lnTo>
                    <a:pt x="38100" y="6578600"/>
                  </a:lnTo>
                  <a:lnTo>
                    <a:pt x="36602" y="6565900"/>
                  </a:lnTo>
                  <a:close/>
                </a:path>
                <a:path w="6621780" h="9296400">
                  <a:moveTo>
                    <a:pt x="6616198" y="6578600"/>
                  </a:moveTo>
                  <a:lnTo>
                    <a:pt x="6589261" y="6578600"/>
                  </a:lnTo>
                  <a:lnTo>
                    <a:pt x="6595317" y="6591300"/>
                  </a:lnTo>
                  <a:lnTo>
                    <a:pt x="6610142" y="6591300"/>
                  </a:lnTo>
                  <a:lnTo>
                    <a:pt x="6616198" y="6578600"/>
                  </a:lnTo>
                  <a:close/>
                </a:path>
                <a:path w="6621780" h="9296400">
                  <a:moveTo>
                    <a:pt x="6621780" y="6565900"/>
                  </a:moveTo>
                  <a:lnTo>
                    <a:pt x="6583680" y="6565900"/>
                  </a:lnTo>
                  <a:lnTo>
                    <a:pt x="6585177" y="6578600"/>
                  </a:lnTo>
                  <a:lnTo>
                    <a:pt x="6620282" y="6578600"/>
                  </a:lnTo>
                  <a:lnTo>
                    <a:pt x="6621780" y="6565900"/>
                  </a:lnTo>
                  <a:close/>
                </a:path>
                <a:path w="6621780" h="9296400">
                  <a:moveTo>
                    <a:pt x="15343" y="6559550"/>
                  </a:moveTo>
                  <a:lnTo>
                    <a:pt x="11637" y="6565900"/>
                  </a:lnTo>
                  <a:lnTo>
                    <a:pt x="19050" y="6565900"/>
                  </a:lnTo>
                  <a:lnTo>
                    <a:pt x="15343" y="6559550"/>
                  </a:lnTo>
                  <a:close/>
                </a:path>
                <a:path w="6621780" h="9296400">
                  <a:moveTo>
                    <a:pt x="19050" y="6553200"/>
                  </a:moveTo>
                  <a:lnTo>
                    <a:pt x="15343" y="6559550"/>
                  </a:lnTo>
                  <a:lnTo>
                    <a:pt x="19050" y="6565900"/>
                  </a:lnTo>
                  <a:lnTo>
                    <a:pt x="22756" y="6559550"/>
                  </a:lnTo>
                  <a:lnTo>
                    <a:pt x="19050" y="6553200"/>
                  </a:lnTo>
                  <a:close/>
                </a:path>
                <a:path w="6621780" h="9296400">
                  <a:moveTo>
                    <a:pt x="22756" y="6559550"/>
                  </a:moveTo>
                  <a:lnTo>
                    <a:pt x="19050" y="6565900"/>
                  </a:lnTo>
                  <a:lnTo>
                    <a:pt x="26462" y="6565900"/>
                  </a:lnTo>
                  <a:lnTo>
                    <a:pt x="22756" y="6559550"/>
                  </a:lnTo>
                  <a:close/>
                </a:path>
                <a:path w="6621780" h="9296400">
                  <a:moveTo>
                    <a:pt x="6616198" y="6553200"/>
                  </a:moveTo>
                  <a:lnTo>
                    <a:pt x="6589261" y="6553200"/>
                  </a:lnTo>
                  <a:lnTo>
                    <a:pt x="6585177" y="6565900"/>
                  </a:lnTo>
                  <a:lnTo>
                    <a:pt x="6620282" y="6565900"/>
                  </a:lnTo>
                  <a:lnTo>
                    <a:pt x="6616198" y="6553200"/>
                  </a:lnTo>
                  <a:close/>
                </a:path>
                <a:path w="6621780" h="9296400">
                  <a:moveTo>
                    <a:pt x="19050" y="6553200"/>
                  </a:moveTo>
                  <a:lnTo>
                    <a:pt x="11637" y="6553200"/>
                  </a:lnTo>
                  <a:lnTo>
                    <a:pt x="15343" y="6559550"/>
                  </a:lnTo>
                  <a:lnTo>
                    <a:pt x="19050" y="6553200"/>
                  </a:lnTo>
                  <a:close/>
                </a:path>
                <a:path w="6621780" h="9296400">
                  <a:moveTo>
                    <a:pt x="26462" y="6553200"/>
                  </a:moveTo>
                  <a:lnTo>
                    <a:pt x="19050" y="6553200"/>
                  </a:lnTo>
                  <a:lnTo>
                    <a:pt x="22756" y="6559550"/>
                  </a:lnTo>
                  <a:lnTo>
                    <a:pt x="26462" y="6553200"/>
                  </a:lnTo>
                  <a:close/>
                </a:path>
                <a:path w="6621780" h="9296400">
                  <a:moveTo>
                    <a:pt x="36602" y="6527800"/>
                  </a:moveTo>
                  <a:lnTo>
                    <a:pt x="1497" y="6527800"/>
                  </a:lnTo>
                  <a:lnTo>
                    <a:pt x="0" y="6540500"/>
                  </a:lnTo>
                  <a:lnTo>
                    <a:pt x="1497" y="6553200"/>
                  </a:lnTo>
                  <a:lnTo>
                    <a:pt x="36602" y="6553200"/>
                  </a:lnTo>
                  <a:lnTo>
                    <a:pt x="38100" y="6540500"/>
                  </a:lnTo>
                  <a:lnTo>
                    <a:pt x="36602" y="6527800"/>
                  </a:lnTo>
                  <a:close/>
                </a:path>
                <a:path w="6621780" h="9296400">
                  <a:moveTo>
                    <a:pt x="6616198" y="6540500"/>
                  </a:moveTo>
                  <a:lnTo>
                    <a:pt x="6589261" y="6540500"/>
                  </a:lnTo>
                  <a:lnTo>
                    <a:pt x="6595317" y="6553200"/>
                  </a:lnTo>
                  <a:lnTo>
                    <a:pt x="6610142" y="6553200"/>
                  </a:lnTo>
                  <a:lnTo>
                    <a:pt x="6616198" y="6540500"/>
                  </a:lnTo>
                  <a:close/>
                </a:path>
                <a:path w="6621780" h="9296400">
                  <a:moveTo>
                    <a:pt x="6621780" y="6527800"/>
                  </a:moveTo>
                  <a:lnTo>
                    <a:pt x="6583680" y="6527800"/>
                  </a:lnTo>
                  <a:lnTo>
                    <a:pt x="6585177" y="6540500"/>
                  </a:lnTo>
                  <a:lnTo>
                    <a:pt x="6620282" y="6540500"/>
                  </a:lnTo>
                  <a:lnTo>
                    <a:pt x="6621780" y="6527800"/>
                  </a:lnTo>
                  <a:close/>
                </a:path>
                <a:path w="6621780" h="9296400">
                  <a:moveTo>
                    <a:pt x="15343" y="6521450"/>
                  </a:moveTo>
                  <a:lnTo>
                    <a:pt x="11637" y="6527800"/>
                  </a:lnTo>
                  <a:lnTo>
                    <a:pt x="19050" y="6527800"/>
                  </a:lnTo>
                  <a:lnTo>
                    <a:pt x="15343" y="6521450"/>
                  </a:lnTo>
                  <a:close/>
                </a:path>
                <a:path w="6621780" h="9296400">
                  <a:moveTo>
                    <a:pt x="19050" y="6515100"/>
                  </a:moveTo>
                  <a:lnTo>
                    <a:pt x="15343" y="6521450"/>
                  </a:lnTo>
                  <a:lnTo>
                    <a:pt x="19050" y="6527800"/>
                  </a:lnTo>
                  <a:lnTo>
                    <a:pt x="22756" y="6521450"/>
                  </a:lnTo>
                  <a:lnTo>
                    <a:pt x="19050" y="6515100"/>
                  </a:lnTo>
                  <a:close/>
                </a:path>
                <a:path w="6621780" h="9296400">
                  <a:moveTo>
                    <a:pt x="22756" y="6521450"/>
                  </a:moveTo>
                  <a:lnTo>
                    <a:pt x="19050" y="6527800"/>
                  </a:lnTo>
                  <a:lnTo>
                    <a:pt x="26462" y="6527800"/>
                  </a:lnTo>
                  <a:lnTo>
                    <a:pt x="22756" y="6521450"/>
                  </a:lnTo>
                  <a:close/>
                </a:path>
                <a:path w="6621780" h="9296400">
                  <a:moveTo>
                    <a:pt x="6616198" y="6515100"/>
                  </a:moveTo>
                  <a:lnTo>
                    <a:pt x="6589261" y="6515100"/>
                  </a:lnTo>
                  <a:lnTo>
                    <a:pt x="6585177" y="6527800"/>
                  </a:lnTo>
                  <a:lnTo>
                    <a:pt x="6620282" y="6527800"/>
                  </a:lnTo>
                  <a:lnTo>
                    <a:pt x="6616198" y="6515100"/>
                  </a:lnTo>
                  <a:close/>
                </a:path>
                <a:path w="6621780" h="9296400">
                  <a:moveTo>
                    <a:pt x="19050" y="6515100"/>
                  </a:moveTo>
                  <a:lnTo>
                    <a:pt x="11637" y="6515100"/>
                  </a:lnTo>
                  <a:lnTo>
                    <a:pt x="15343" y="6521450"/>
                  </a:lnTo>
                  <a:lnTo>
                    <a:pt x="19050" y="6515100"/>
                  </a:lnTo>
                  <a:close/>
                </a:path>
                <a:path w="6621780" h="9296400">
                  <a:moveTo>
                    <a:pt x="26462" y="6515100"/>
                  </a:moveTo>
                  <a:lnTo>
                    <a:pt x="19050" y="6515100"/>
                  </a:lnTo>
                  <a:lnTo>
                    <a:pt x="22756" y="6521450"/>
                  </a:lnTo>
                  <a:lnTo>
                    <a:pt x="26462" y="6515100"/>
                  </a:lnTo>
                  <a:close/>
                </a:path>
                <a:path w="6621780" h="9296400">
                  <a:moveTo>
                    <a:pt x="36602" y="6489700"/>
                  </a:moveTo>
                  <a:lnTo>
                    <a:pt x="1497" y="6489700"/>
                  </a:lnTo>
                  <a:lnTo>
                    <a:pt x="0" y="6502400"/>
                  </a:lnTo>
                  <a:lnTo>
                    <a:pt x="1497" y="6515100"/>
                  </a:lnTo>
                  <a:lnTo>
                    <a:pt x="36602" y="6515100"/>
                  </a:lnTo>
                  <a:lnTo>
                    <a:pt x="38100" y="6502400"/>
                  </a:lnTo>
                  <a:lnTo>
                    <a:pt x="36602" y="6489700"/>
                  </a:lnTo>
                  <a:close/>
                </a:path>
                <a:path w="6621780" h="9296400">
                  <a:moveTo>
                    <a:pt x="6616198" y="6502400"/>
                  </a:moveTo>
                  <a:lnTo>
                    <a:pt x="6589261" y="6502400"/>
                  </a:lnTo>
                  <a:lnTo>
                    <a:pt x="6595317" y="6515100"/>
                  </a:lnTo>
                  <a:lnTo>
                    <a:pt x="6610142" y="6515100"/>
                  </a:lnTo>
                  <a:lnTo>
                    <a:pt x="6616198" y="6502400"/>
                  </a:lnTo>
                  <a:close/>
                </a:path>
                <a:path w="6621780" h="9296400">
                  <a:moveTo>
                    <a:pt x="6621780" y="6489700"/>
                  </a:moveTo>
                  <a:lnTo>
                    <a:pt x="6583680" y="6489700"/>
                  </a:lnTo>
                  <a:lnTo>
                    <a:pt x="6585177" y="6502400"/>
                  </a:lnTo>
                  <a:lnTo>
                    <a:pt x="6620282" y="6502400"/>
                  </a:lnTo>
                  <a:lnTo>
                    <a:pt x="6621780" y="6489700"/>
                  </a:lnTo>
                  <a:close/>
                </a:path>
                <a:path w="6621780" h="9296400">
                  <a:moveTo>
                    <a:pt x="15343" y="6483350"/>
                  </a:moveTo>
                  <a:lnTo>
                    <a:pt x="11637" y="6489700"/>
                  </a:lnTo>
                  <a:lnTo>
                    <a:pt x="19050" y="6489700"/>
                  </a:lnTo>
                  <a:lnTo>
                    <a:pt x="15343" y="6483350"/>
                  </a:lnTo>
                  <a:close/>
                </a:path>
                <a:path w="6621780" h="9296400">
                  <a:moveTo>
                    <a:pt x="19050" y="6477000"/>
                  </a:moveTo>
                  <a:lnTo>
                    <a:pt x="15343" y="6483350"/>
                  </a:lnTo>
                  <a:lnTo>
                    <a:pt x="19050" y="6489700"/>
                  </a:lnTo>
                  <a:lnTo>
                    <a:pt x="22756" y="6483350"/>
                  </a:lnTo>
                  <a:lnTo>
                    <a:pt x="19050" y="6477000"/>
                  </a:lnTo>
                  <a:close/>
                </a:path>
                <a:path w="6621780" h="9296400">
                  <a:moveTo>
                    <a:pt x="22756" y="6483350"/>
                  </a:moveTo>
                  <a:lnTo>
                    <a:pt x="19050" y="6489700"/>
                  </a:lnTo>
                  <a:lnTo>
                    <a:pt x="26462" y="6489700"/>
                  </a:lnTo>
                  <a:lnTo>
                    <a:pt x="22756" y="6483350"/>
                  </a:lnTo>
                  <a:close/>
                </a:path>
                <a:path w="6621780" h="9296400">
                  <a:moveTo>
                    <a:pt x="6616198" y="6477000"/>
                  </a:moveTo>
                  <a:lnTo>
                    <a:pt x="6589261" y="6477000"/>
                  </a:lnTo>
                  <a:lnTo>
                    <a:pt x="6585177" y="6489700"/>
                  </a:lnTo>
                  <a:lnTo>
                    <a:pt x="6620282" y="6489700"/>
                  </a:lnTo>
                  <a:lnTo>
                    <a:pt x="6616198" y="6477000"/>
                  </a:lnTo>
                  <a:close/>
                </a:path>
                <a:path w="6621780" h="9296400">
                  <a:moveTo>
                    <a:pt x="19050" y="6477000"/>
                  </a:moveTo>
                  <a:lnTo>
                    <a:pt x="11637" y="6477000"/>
                  </a:lnTo>
                  <a:lnTo>
                    <a:pt x="15343" y="6483350"/>
                  </a:lnTo>
                  <a:lnTo>
                    <a:pt x="19050" y="6477000"/>
                  </a:lnTo>
                  <a:close/>
                </a:path>
                <a:path w="6621780" h="9296400">
                  <a:moveTo>
                    <a:pt x="26462" y="6477000"/>
                  </a:moveTo>
                  <a:lnTo>
                    <a:pt x="19050" y="6477000"/>
                  </a:lnTo>
                  <a:lnTo>
                    <a:pt x="22756" y="6483350"/>
                  </a:lnTo>
                  <a:lnTo>
                    <a:pt x="26462" y="6477000"/>
                  </a:lnTo>
                  <a:close/>
                </a:path>
                <a:path w="6621780" h="9296400">
                  <a:moveTo>
                    <a:pt x="36602" y="6451600"/>
                  </a:moveTo>
                  <a:lnTo>
                    <a:pt x="1497" y="6451600"/>
                  </a:lnTo>
                  <a:lnTo>
                    <a:pt x="0" y="6464300"/>
                  </a:lnTo>
                  <a:lnTo>
                    <a:pt x="1497" y="6477000"/>
                  </a:lnTo>
                  <a:lnTo>
                    <a:pt x="36602" y="6477000"/>
                  </a:lnTo>
                  <a:lnTo>
                    <a:pt x="38100" y="6464300"/>
                  </a:lnTo>
                  <a:lnTo>
                    <a:pt x="36602" y="6451600"/>
                  </a:lnTo>
                  <a:close/>
                </a:path>
                <a:path w="6621780" h="9296400">
                  <a:moveTo>
                    <a:pt x="6616198" y="6464300"/>
                  </a:moveTo>
                  <a:lnTo>
                    <a:pt x="6589261" y="6464300"/>
                  </a:lnTo>
                  <a:lnTo>
                    <a:pt x="6595317" y="6477000"/>
                  </a:lnTo>
                  <a:lnTo>
                    <a:pt x="6610142" y="6477000"/>
                  </a:lnTo>
                  <a:lnTo>
                    <a:pt x="6616198" y="6464300"/>
                  </a:lnTo>
                  <a:close/>
                </a:path>
                <a:path w="6621780" h="9296400">
                  <a:moveTo>
                    <a:pt x="6621780" y="6451600"/>
                  </a:moveTo>
                  <a:lnTo>
                    <a:pt x="6583680" y="6451600"/>
                  </a:lnTo>
                  <a:lnTo>
                    <a:pt x="6585177" y="6464300"/>
                  </a:lnTo>
                  <a:lnTo>
                    <a:pt x="6620282" y="6464300"/>
                  </a:lnTo>
                  <a:lnTo>
                    <a:pt x="6621780" y="6451600"/>
                  </a:lnTo>
                  <a:close/>
                </a:path>
                <a:path w="6621780" h="9296400">
                  <a:moveTo>
                    <a:pt x="15343" y="6445250"/>
                  </a:moveTo>
                  <a:lnTo>
                    <a:pt x="11637" y="6451600"/>
                  </a:lnTo>
                  <a:lnTo>
                    <a:pt x="19050" y="6451600"/>
                  </a:lnTo>
                  <a:lnTo>
                    <a:pt x="15343" y="6445250"/>
                  </a:lnTo>
                  <a:close/>
                </a:path>
                <a:path w="6621780" h="9296400">
                  <a:moveTo>
                    <a:pt x="19050" y="6438900"/>
                  </a:moveTo>
                  <a:lnTo>
                    <a:pt x="15343" y="6445250"/>
                  </a:lnTo>
                  <a:lnTo>
                    <a:pt x="19050" y="6451600"/>
                  </a:lnTo>
                  <a:lnTo>
                    <a:pt x="22756" y="6445250"/>
                  </a:lnTo>
                  <a:lnTo>
                    <a:pt x="19050" y="6438900"/>
                  </a:lnTo>
                  <a:close/>
                </a:path>
                <a:path w="6621780" h="9296400">
                  <a:moveTo>
                    <a:pt x="22756" y="6445250"/>
                  </a:moveTo>
                  <a:lnTo>
                    <a:pt x="19050" y="6451600"/>
                  </a:lnTo>
                  <a:lnTo>
                    <a:pt x="26462" y="6451600"/>
                  </a:lnTo>
                  <a:lnTo>
                    <a:pt x="22756" y="6445250"/>
                  </a:lnTo>
                  <a:close/>
                </a:path>
                <a:path w="6621780" h="9296400">
                  <a:moveTo>
                    <a:pt x="6616198" y="6438900"/>
                  </a:moveTo>
                  <a:lnTo>
                    <a:pt x="6589261" y="6438900"/>
                  </a:lnTo>
                  <a:lnTo>
                    <a:pt x="6585177" y="6451600"/>
                  </a:lnTo>
                  <a:lnTo>
                    <a:pt x="6620282" y="6451600"/>
                  </a:lnTo>
                  <a:lnTo>
                    <a:pt x="6616198" y="6438900"/>
                  </a:lnTo>
                  <a:close/>
                </a:path>
                <a:path w="6621780" h="9296400">
                  <a:moveTo>
                    <a:pt x="19050" y="6438900"/>
                  </a:moveTo>
                  <a:lnTo>
                    <a:pt x="11637" y="6438900"/>
                  </a:lnTo>
                  <a:lnTo>
                    <a:pt x="15343" y="6445250"/>
                  </a:lnTo>
                  <a:lnTo>
                    <a:pt x="19050" y="6438900"/>
                  </a:lnTo>
                  <a:close/>
                </a:path>
                <a:path w="6621780" h="9296400">
                  <a:moveTo>
                    <a:pt x="26462" y="6438900"/>
                  </a:moveTo>
                  <a:lnTo>
                    <a:pt x="19050" y="6438900"/>
                  </a:lnTo>
                  <a:lnTo>
                    <a:pt x="22756" y="6445250"/>
                  </a:lnTo>
                  <a:lnTo>
                    <a:pt x="26462" y="6438900"/>
                  </a:lnTo>
                  <a:close/>
                </a:path>
                <a:path w="6621780" h="9296400">
                  <a:moveTo>
                    <a:pt x="36602" y="6413500"/>
                  </a:moveTo>
                  <a:lnTo>
                    <a:pt x="1497" y="6413500"/>
                  </a:lnTo>
                  <a:lnTo>
                    <a:pt x="0" y="6426200"/>
                  </a:lnTo>
                  <a:lnTo>
                    <a:pt x="1497" y="6438900"/>
                  </a:lnTo>
                  <a:lnTo>
                    <a:pt x="36602" y="6438900"/>
                  </a:lnTo>
                  <a:lnTo>
                    <a:pt x="38100" y="6426200"/>
                  </a:lnTo>
                  <a:lnTo>
                    <a:pt x="36602" y="6413500"/>
                  </a:lnTo>
                  <a:close/>
                </a:path>
                <a:path w="6621780" h="9296400">
                  <a:moveTo>
                    <a:pt x="6616198" y="6426200"/>
                  </a:moveTo>
                  <a:lnTo>
                    <a:pt x="6589261" y="6426200"/>
                  </a:lnTo>
                  <a:lnTo>
                    <a:pt x="6595317" y="6438900"/>
                  </a:lnTo>
                  <a:lnTo>
                    <a:pt x="6610142" y="6438900"/>
                  </a:lnTo>
                  <a:lnTo>
                    <a:pt x="6616198" y="6426200"/>
                  </a:lnTo>
                  <a:close/>
                </a:path>
                <a:path w="6621780" h="9296400">
                  <a:moveTo>
                    <a:pt x="6621780" y="6413500"/>
                  </a:moveTo>
                  <a:lnTo>
                    <a:pt x="6583680" y="6413500"/>
                  </a:lnTo>
                  <a:lnTo>
                    <a:pt x="6585177" y="6426200"/>
                  </a:lnTo>
                  <a:lnTo>
                    <a:pt x="6620282" y="6426200"/>
                  </a:lnTo>
                  <a:lnTo>
                    <a:pt x="6621780" y="6413500"/>
                  </a:lnTo>
                  <a:close/>
                </a:path>
                <a:path w="6621780" h="9296400">
                  <a:moveTo>
                    <a:pt x="15343" y="6407150"/>
                  </a:moveTo>
                  <a:lnTo>
                    <a:pt x="11637" y="6413500"/>
                  </a:lnTo>
                  <a:lnTo>
                    <a:pt x="19050" y="6413500"/>
                  </a:lnTo>
                  <a:lnTo>
                    <a:pt x="15343" y="6407150"/>
                  </a:lnTo>
                  <a:close/>
                </a:path>
                <a:path w="6621780" h="9296400">
                  <a:moveTo>
                    <a:pt x="19050" y="6400800"/>
                  </a:moveTo>
                  <a:lnTo>
                    <a:pt x="15343" y="6407150"/>
                  </a:lnTo>
                  <a:lnTo>
                    <a:pt x="19050" y="6413500"/>
                  </a:lnTo>
                  <a:lnTo>
                    <a:pt x="22756" y="6407150"/>
                  </a:lnTo>
                  <a:lnTo>
                    <a:pt x="19050" y="6400800"/>
                  </a:lnTo>
                  <a:close/>
                </a:path>
                <a:path w="6621780" h="9296400">
                  <a:moveTo>
                    <a:pt x="22756" y="6407150"/>
                  </a:moveTo>
                  <a:lnTo>
                    <a:pt x="19050" y="6413500"/>
                  </a:lnTo>
                  <a:lnTo>
                    <a:pt x="26462" y="6413500"/>
                  </a:lnTo>
                  <a:lnTo>
                    <a:pt x="22756" y="6407150"/>
                  </a:lnTo>
                  <a:close/>
                </a:path>
                <a:path w="6621780" h="9296400">
                  <a:moveTo>
                    <a:pt x="6616198" y="6400800"/>
                  </a:moveTo>
                  <a:lnTo>
                    <a:pt x="6589261" y="6400800"/>
                  </a:lnTo>
                  <a:lnTo>
                    <a:pt x="6585177" y="6413500"/>
                  </a:lnTo>
                  <a:lnTo>
                    <a:pt x="6620282" y="6413500"/>
                  </a:lnTo>
                  <a:lnTo>
                    <a:pt x="6616198" y="6400800"/>
                  </a:lnTo>
                  <a:close/>
                </a:path>
                <a:path w="6621780" h="9296400">
                  <a:moveTo>
                    <a:pt x="19050" y="6400800"/>
                  </a:moveTo>
                  <a:lnTo>
                    <a:pt x="11637" y="6400800"/>
                  </a:lnTo>
                  <a:lnTo>
                    <a:pt x="15343" y="6407150"/>
                  </a:lnTo>
                  <a:lnTo>
                    <a:pt x="19050" y="6400800"/>
                  </a:lnTo>
                  <a:close/>
                </a:path>
                <a:path w="6621780" h="9296400">
                  <a:moveTo>
                    <a:pt x="26462" y="6400800"/>
                  </a:moveTo>
                  <a:lnTo>
                    <a:pt x="19050" y="6400800"/>
                  </a:lnTo>
                  <a:lnTo>
                    <a:pt x="22756" y="6407150"/>
                  </a:lnTo>
                  <a:lnTo>
                    <a:pt x="26462" y="6400800"/>
                  </a:lnTo>
                  <a:close/>
                </a:path>
                <a:path w="6621780" h="9296400">
                  <a:moveTo>
                    <a:pt x="36602" y="6375400"/>
                  </a:moveTo>
                  <a:lnTo>
                    <a:pt x="1497" y="6375400"/>
                  </a:lnTo>
                  <a:lnTo>
                    <a:pt x="0" y="6388100"/>
                  </a:lnTo>
                  <a:lnTo>
                    <a:pt x="1497" y="6400800"/>
                  </a:lnTo>
                  <a:lnTo>
                    <a:pt x="36602" y="6400800"/>
                  </a:lnTo>
                  <a:lnTo>
                    <a:pt x="38100" y="6388100"/>
                  </a:lnTo>
                  <a:lnTo>
                    <a:pt x="36602" y="6375400"/>
                  </a:lnTo>
                  <a:close/>
                </a:path>
                <a:path w="6621780" h="9296400">
                  <a:moveTo>
                    <a:pt x="6616198" y="6388100"/>
                  </a:moveTo>
                  <a:lnTo>
                    <a:pt x="6589261" y="6388100"/>
                  </a:lnTo>
                  <a:lnTo>
                    <a:pt x="6595317" y="6400800"/>
                  </a:lnTo>
                  <a:lnTo>
                    <a:pt x="6610142" y="6400800"/>
                  </a:lnTo>
                  <a:lnTo>
                    <a:pt x="6616198" y="6388100"/>
                  </a:lnTo>
                  <a:close/>
                </a:path>
                <a:path w="6621780" h="9296400">
                  <a:moveTo>
                    <a:pt x="6621780" y="6375400"/>
                  </a:moveTo>
                  <a:lnTo>
                    <a:pt x="6583680" y="6375400"/>
                  </a:lnTo>
                  <a:lnTo>
                    <a:pt x="6585177" y="6388100"/>
                  </a:lnTo>
                  <a:lnTo>
                    <a:pt x="6620282" y="6388100"/>
                  </a:lnTo>
                  <a:lnTo>
                    <a:pt x="6621780" y="6375400"/>
                  </a:lnTo>
                  <a:close/>
                </a:path>
                <a:path w="6621780" h="9296400">
                  <a:moveTo>
                    <a:pt x="15343" y="6369050"/>
                  </a:moveTo>
                  <a:lnTo>
                    <a:pt x="11637" y="6375400"/>
                  </a:lnTo>
                  <a:lnTo>
                    <a:pt x="19050" y="6375400"/>
                  </a:lnTo>
                  <a:lnTo>
                    <a:pt x="15343" y="6369050"/>
                  </a:lnTo>
                  <a:close/>
                </a:path>
                <a:path w="6621780" h="9296400">
                  <a:moveTo>
                    <a:pt x="19050" y="6362700"/>
                  </a:moveTo>
                  <a:lnTo>
                    <a:pt x="15343" y="6369050"/>
                  </a:lnTo>
                  <a:lnTo>
                    <a:pt x="19050" y="6375400"/>
                  </a:lnTo>
                  <a:lnTo>
                    <a:pt x="22756" y="6369050"/>
                  </a:lnTo>
                  <a:lnTo>
                    <a:pt x="19050" y="6362700"/>
                  </a:lnTo>
                  <a:close/>
                </a:path>
                <a:path w="6621780" h="9296400">
                  <a:moveTo>
                    <a:pt x="22756" y="6369050"/>
                  </a:moveTo>
                  <a:lnTo>
                    <a:pt x="19050" y="6375400"/>
                  </a:lnTo>
                  <a:lnTo>
                    <a:pt x="26462" y="6375400"/>
                  </a:lnTo>
                  <a:lnTo>
                    <a:pt x="22756" y="6369050"/>
                  </a:lnTo>
                  <a:close/>
                </a:path>
                <a:path w="6621780" h="9296400">
                  <a:moveTo>
                    <a:pt x="6616198" y="6362700"/>
                  </a:moveTo>
                  <a:lnTo>
                    <a:pt x="6589261" y="6362700"/>
                  </a:lnTo>
                  <a:lnTo>
                    <a:pt x="6585177" y="6375400"/>
                  </a:lnTo>
                  <a:lnTo>
                    <a:pt x="6620282" y="6375400"/>
                  </a:lnTo>
                  <a:lnTo>
                    <a:pt x="6616198" y="6362700"/>
                  </a:lnTo>
                  <a:close/>
                </a:path>
                <a:path w="6621780" h="9296400">
                  <a:moveTo>
                    <a:pt x="19050" y="6362700"/>
                  </a:moveTo>
                  <a:lnTo>
                    <a:pt x="11637" y="6362700"/>
                  </a:lnTo>
                  <a:lnTo>
                    <a:pt x="15343" y="6369050"/>
                  </a:lnTo>
                  <a:lnTo>
                    <a:pt x="19050" y="6362700"/>
                  </a:lnTo>
                  <a:close/>
                </a:path>
                <a:path w="6621780" h="9296400">
                  <a:moveTo>
                    <a:pt x="26462" y="6362700"/>
                  </a:moveTo>
                  <a:lnTo>
                    <a:pt x="19050" y="6362700"/>
                  </a:lnTo>
                  <a:lnTo>
                    <a:pt x="22756" y="6369050"/>
                  </a:lnTo>
                  <a:lnTo>
                    <a:pt x="26462" y="6362700"/>
                  </a:lnTo>
                  <a:close/>
                </a:path>
                <a:path w="6621780" h="9296400">
                  <a:moveTo>
                    <a:pt x="36602" y="6337300"/>
                  </a:moveTo>
                  <a:lnTo>
                    <a:pt x="1497" y="6337300"/>
                  </a:lnTo>
                  <a:lnTo>
                    <a:pt x="0" y="6350000"/>
                  </a:lnTo>
                  <a:lnTo>
                    <a:pt x="1497" y="6362700"/>
                  </a:lnTo>
                  <a:lnTo>
                    <a:pt x="36602" y="6362700"/>
                  </a:lnTo>
                  <a:lnTo>
                    <a:pt x="38100" y="6350000"/>
                  </a:lnTo>
                  <a:lnTo>
                    <a:pt x="36602" y="6337300"/>
                  </a:lnTo>
                  <a:close/>
                </a:path>
                <a:path w="6621780" h="9296400">
                  <a:moveTo>
                    <a:pt x="6616198" y="6350000"/>
                  </a:moveTo>
                  <a:lnTo>
                    <a:pt x="6589261" y="6350000"/>
                  </a:lnTo>
                  <a:lnTo>
                    <a:pt x="6595317" y="6362700"/>
                  </a:lnTo>
                  <a:lnTo>
                    <a:pt x="6610142" y="6362700"/>
                  </a:lnTo>
                  <a:lnTo>
                    <a:pt x="6616198" y="6350000"/>
                  </a:lnTo>
                  <a:close/>
                </a:path>
                <a:path w="6621780" h="9296400">
                  <a:moveTo>
                    <a:pt x="6621780" y="6337300"/>
                  </a:moveTo>
                  <a:lnTo>
                    <a:pt x="6583680" y="6337300"/>
                  </a:lnTo>
                  <a:lnTo>
                    <a:pt x="6585177" y="6350000"/>
                  </a:lnTo>
                  <a:lnTo>
                    <a:pt x="6620282" y="6350000"/>
                  </a:lnTo>
                  <a:lnTo>
                    <a:pt x="6621780" y="6337300"/>
                  </a:lnTo>
                  <a:close/>
                </a:path>
                <a:path w="6621780" h="9296400">
                  <a:moveTo>
                    <a:pt x="15343" y="6330950"/>
                  </a:moveTo>
                  <a:lnTo>
                    <a:pt x="11637" y="6337300"/>
                  </a:lnTo>
                  <a:lnTo>
                    <a:pt x="19050" y="6337300"/>
                  </a:lnTo>
                  <a:lnTo>
                    <a:pt x="15343" y="6330950"/>
                  </a:lnTo>
                  <a:close/>
                </a:path>
                <a:path w="6621780" h="9296400">
                  <a:moveTo>
                    <a:pt x="19050" y="6324600"/>
                  </a:moveTo>
                  <a:lnTo>
                    <a:pt x="15343" y="6330950"/>
                  </a:lnTo>
                  <a:lnTo>
                    <a:pt x="19050" y="6337300"/>
                  </a:lnTo>
                  <a:lnTo>
                    <a:pt x="22756" y="6330950"/>
                  </a:lnTo>
                  <a:lnTo>
                    <a:pt x="19050" y="6324600"/>
                  </a:lnTo>
                  <a:close/>
                </a:path>
                <a:path w="6621780" h="9296400">
                  <a:moveTo>
                    <a:pt x="22756" y="6330950"/>
                  </a:moveTo>
                  <a:lnTo>
                    <a:pt x="19050" y="6337300"/>
                  </a:lnTo>
                  <a:lnTo>
                    <a:pt x="26462" y="6337300"/>
                  </a:lnTo>
                  <a:lnTo>
                    <a:pt x="22756" y="6330950"/>
                  </a:lnTo>
                  <a:close/>
                </a:path>
                <a:path w="6621780" h="9296400">
                  <a:moveTo>
                    <a:pt x="6616198" y="6324600"/>
                  </a:moveTo>
                  <a:lnTo>
                    <a:pt x="6589261" y="6324600"/>
                  </a:lnTo>
                  <a:lnTo>
                    <a:pt x="6585177" y="6337300"/>
                  </a:lnTo>
                  <a:lnTo>
                    <a:pt x="6620282" y="6337300"/>
                  </a:lnTo>
                  <a:lnTo>
                    <a:pt x="6616198" y="6324600"/>
                  </a:lnTo>
                  <a:close/>
                </a:path>
                <a:path w="6621780" h="9296400">
                  <a:moveTo>
                    <a:pt x="19050" y="6324600"/>
                  </a:moveTo>
                  <a:lnTo>
                    <a:pt x="11637" y="6324600"/>
                  </a:lnTo>
                  <a:lnTo>
                    <a:pt x="15343" y="6330950"/>
                  </a:lnTo>
                  <a:lnTo>
                    <a:pt x="19050" y="6324600"/>
                  </a:lnTo>
                  <a:close/>
                </a:path>
                <a:path w="6621780" h="9296400">
                  <a:moveTo>
                    <a:pt x="26462" y="6324600"/>
                  </a:moveTo>
                  <a:lnTo>
                    <a:pt x="19050" y="6324600"/>
                  </a:lnTo>
                  <a:lnTo>
                    <a:pt x="22756" y="6330950"/>
                  </a:lnTo>
                  <a:lnTo>
                    <a:pt x="26462" y="6324600"/>
                  </a:lnTo>
                  <a:close/>
                </a:path>
                <a:path w="6621780" h="9296400">
                  <a:moveTo>
                    <a:pt x="36602" y="6299200"/>
                  </a:moveTo>
                  <a:lnTo>
                    <a:pt x="1497" y="6299200"/>
                  </a:lnTo>
                  <a:lnTo>
                    <a:pt x="0" y="6311900"/>
                  </a:lnTo>
                  <a:lnTo>
                    <a:pt x="1497" y="6324600"/>
                  </a:lnTo>
                  <a:lnTo>
                    <a:pt x="36602" y="6324600"/>
                  </a:lnTo>
                  <a:lnTo>
                    <a:pt x="38100" y="6311900"/>
                  </a:lnTo>
                  <a:lnTo>
                    <a:pt x="36602" y="6299200"/>
                  </a:lnTo>
                  <a:close/>
                </a:path>
                <a:path w="6621780" h="9296400">
                  <a:moveTo>
                    <a:pt x="6616198" y="6311900"/>
                  </a:moveTo>
                  <a:lnTo>
                    <a:pt x="6589261" y="6311900"/>
                  </a:lnTo>
                  <a:lnTo>
                    <a:pt x="6595317" y="6324600"/>
                  </a:lnTo>
                  <a:lnTo>
                    <a:pt x="6610142" y="6324600"/>
                  </a:lnTo>
                  <a:lnTo>
                    <a:pt x="6616198" y="6311900"/>
                  </a:lnTo>
                  <a:close/>
                </a:path>
                <a:path w="6621780" h="9296400">
                  <a:moveTo>
                    <a:pt x="6621780" y="6299200"/>
                  </a:moveTo>
                  <a:lnTo>
                    <a:pt x="6583680" y="6299200"/>
                  </a:lnTo>
                  <a:lnTo>
                    <a:pt x="6585177" y="6311900"/>
                  </a:lnTo>
                  <a:lnTo>
                    <a:pt x="6620282" y="6311900"/>
                  </a:lnTo>
                  <a:lnTo>
                    <a:pt x="6621780" y="6299200"/>
                  </a:lnTo>
                  <a:close/>
                </a:path>
                <a:path w="6621780" h="9296400">
                  <a:moveTo>
                    <a:pt x="15343" y="6292850"/>
                  </a:moveTo>
                  <a:lnTo>
                    <a:pt x="11637" y="6299200"/>
                  </a:lnTo>
                  <a:lnTo>
                    <a:pt x="19050" y="6299200"/>
                  </a:lnTo>
                  <a:lnTo>
                    <a:pt x="15343" y="6292850"/>
                  </a:lnTo>
                  <a:close/>
                </a:path>
                <a:path w="6621780" h="9296400">
                  <a:moveTo>
                    <a:pt x="19050" y="6286500"/>
                  </a:moveTo>
                  <a:lnTo>
                    <a:pt x="15343" y="6292850"/>
                  </a:lnTo>
                  <a:lnTo>
                    <a:pt x="19050" y="6299200"/>
                  </a:lnTo>
                  <a:lnTo>
                    <a:pt x="22756" y="6292850"/>
                  </a:lnTo>
                  <a:lnTo>
                    <a:pt x="19050" y="6286500"/>
                  </a:lnTo>
                  <a:close/>
                </a:path>
                <a:path w="6621780" h="9296400">
                  <a:moveTo>
                    <a:pt x="22756" y="6292850"/>
                  </a:moveTo>
                  <a:lnTo>
                    <a:pt x="19050" y="6299200"/>
                  </a:lnTo>
                  <a:lnTo>
                    <a:pt x="26462" y="6299200"/>
                  </a:lnTo>
                  <a:lnTo>
                    <a:pt x="22756" y="6292850"/>
                  </a:lnTo>
                  <a:close/>
                </a:path>
                <a:path w="6621780" h="9296400">
                  <a:moveTo>
                    <a:pt x="6616198" y="6286500"/>
                  </a:moveTo>
                  <a:lnTo>
                    <a:pt x="6589261" y="6286500"/>
                  </a:lnTo>
                  <a:lnTo>
                    <a:pt x="6585177" y="6299200"/>
                  </a:lnTo>
                  <a:lnTo>
                    <a:pt x="6620282" y="6299200"/>
                  </a:lnTo>
                  <a:lnTo>
                    <a:pt x="6616198" y="6286500"/>
                  </a:lnTo>
                  <a:close/>
                </a:path>
                <a:path w="6621780" h="9296400">
                  <a:moveTo>
                    <a:pt x="19050" y="6286500"/>
                  </a:moveTo>
                  <a:lnTo>
                    <a:pt x="11637" y="6286500"/>
                  </a:lnTo>
                  <a:lnTo>
                    <a:pt x="15343" y="6292850"/>
                  </a:lnTo>
                  <a:lnTo>
                    <a:pt x="19050" y="6286500"/>
                  </a:lnTo>
                  <a:close/>
                </a:path>
                <a:path w="6621780" h="9296400">
                  <a:moveTo>
                    <a:pt x="26462" y="6286500"/>
                  </a:moveTo>
                  <a:lnTo>
                    <a:pt x="19050" y="6286500"/>
                  </a:lnTo>
                  <a:lnTo>
                    <a:pt x="22756" y="6292850"/>
                  </a:lnTo>
                  <a:lnTo>
                    <a:pt x="26462" y="6286500"/>
                  </a:lnTo>
                  <a:close/>
                </a:path>
                <a:path w="6621780" h="9296400">
                  <a:moveTo>
                    <a:pt x="36602" y="6261100"/>
                  </a:moveTo>
                  <a:lnTo>
                    <a:pt x="1497" y="6261100"/>
                  </a:lnTo>
                  <a:lnTo>
                    <a:pt x="0" y="6273800"/>
                  </a:lnTo>
                  <a:lnTo>
                    <a:pt x="1497" y="6286500"/>
                  </a:lnTo>
                  <a:lnTo>
                    <a:pt x="36602" y="6286500"/>
                  </a:lnTo>
                  <a:lnTo>
                    <a:pt x="38100" y="6273800"/>
                  </a:lnTo>
                  <a:lnTo>
                    <a:pt x="36602" y="6261100"/>
                  </a:lnTo>
                  <a:close/>
                </a:path>
                <a:path w="6621780" h="9296400">
                  <a:moveTo>
                    <a:pt x="6616198" y="6273800"/>
                  </a:moveTo>
                  <a:lnTo>
                    <a:pt x="6589261" y="6273800"/>
                  </a:lnTo>
                  <a:lnTo>
                    <a:pt x="6595317" y="6286500"/>
                  </a:lnTo>
                  <a:lnTo>
                    <a:pt x="6610142" y="6286500"/>
                  </a:lnTo>
                  <a:lnTo>
                    <a:pt x="6616198" y="6273800"/>
                  </a:lnTo>
                  <a:close/>
                </a:path>
                <a:path w="6621780" h="9296400">
                  <a:moveTo>
                    <a:pt x="6621780" y="6261100"/>
                  </a:moveTo>
                  <a:lnTo>
                    <a:pt x="6583680" y="6261100"/>
                  </a:lnTo>
                  <a:lnTo>
                    <a:pt x="6585177" y="6273800"/>
                  </a:lnTo>
                  <a:lnTo>
                    <a:pt x="6620282" y="6273800"/>
                  </a:lnTo>
                  <a:lnTo>
                    <a:pt x="6621780" y="6261100"/>
                  </a:lnTo>
                  <a:close/>
                </a:path>
                <a:path w="6621780" h="9296400">
                  <a:moveTo>
                    <a:pt x="15343" y="6254750"/>
                  </a:moveTo>
                  <a:lnTo>
                    <a:pt x="11637" y="6261100"/>
                  </a:lnTo>
                  <a:lnTo>
                    <a:pt x="19050" y="6261100"/>
                  </a:lnTo>
                  <a:lnTo>
                    <a:pt x="15343" y="6254750"/>
                  </a:lnTo>
                  <a:close/>
                </a:path>
                <a:path w="6621780" h="9296400">
                  <a:moveTo>
                    <a:pt x="19050" y="6248400"/>
                  </a:moveTo>
                  <a:lnTo>
                    <a:pt x="15343" y="6254750"/>
                  </a:lnTo>
                  <a:lnTo>
                    <a:pt x="19050" y="6261100"/>
                  </a:lnTo>
                  <a:lnTo>
                    <a:pt x="22756" y="6254750"/>
                  </a:lnTo>
                  <a:lnTo>
                    <a:pt x="19050" y="6248400"/>
                  </a:lnTo>
                  <a:close/>
                </a:path>
                <a:path w="6621780" h="9296400">
                  <a:moveTo>
                    <a:pt x="22756" y="6254750"/>
                  </a:moveTo>
                  <a:lnTo>
                    <a:pt x="19050" y="6261100"/>
                  </a:lnTo>
                  <a:lnTo>
                    <a:pt x="26462" y="6261100"/>
                  </a:lnTo>
                  <a:lnTo>
                    <a:pt x="22756" y="6254750"/>
                  </a:lnTo>
                  <a:close/>
                </a:path>
                <a:path w="6621780" h="9296400">
                  <a:moveTo>
                    <a:pt x="6616198" y="6248400"/>
                  </a:moveTo>
                  <a:lnTo>
                    <a:pt x="6589261" y="6248400"/>
                  </a:lnTo>
                  <a:lnTo>
                    <a:pt x="6585177" y="6261100"/>
                  </a:lnTo>
                  <a:lnTo>
                    <a:pt x="6620282" y="6261100"/>
                  </a:lnTo>
                  <a:lnTo>
                    <a:pt x="6616198" y="6248400"/>
                  </a:lnTo>
                  <a:close/>
                </a:path>
                <a:path w="6621780" h="9296400">
                  <a:moveTo>
                    <a:pt x="19050" y="6248400"/>
                  </a:moveTo>
                  <a:lnTo>
                    <a:pt x="11637" y="6248400"/>
                  </a:lnTo>
                  <a:lnTo>
                    <a:pt x="15343" y="6254750"/>
                  </a:lnTo>
                  <a:lnTo>
                    <a:pt x="19050" y="6248400"/>
                  </a:lnTo>
                  <a:close/>
                </a:path>
                <a:path w="6621780" h="9296400">
                  <a:moveTo>
                    <a:pt x="26462" y="6248400"/>
                  </a:moveTo>
                  <a:lnTo>
                    <a:pt x="19050" y="6248400"/>
                  </a:lnTo>
                  <a:lnTo>
                    <a:pt x="22756" y="6254750"/>
                  </a:lnTo>
                  <a:lnTo>
                    <a:pt x="26462" y="6248400"/>
                  </a:lnTo>
                  <a:close/>
                </a:path>
                <a:path w="6621780" h="9296400">
                  <a:moveTo>
                    <a:pt x="36602" y="6223000"/>
                  </a:moveTo>
                  <a:lnTo>
                    <a:pt x="1497" y="6223000"/>
                  </a:lnTo>
                  <a:lnTo>
                    <a:pt x="0" y="6235700"/>
                  </a:lnTo>
                  <a:lnTo>
                    <a:pt x="1497" y="6248400"/>
                  </a:lnTo>
                  <a:lnTo>
                    <a:pt x="36602" y="6248400"/>
                  </a:lnTo>
                  <a:lnTo>
                    <a:pt x="38100" y="6235700"/>
                  </a:lnTo>
                  <a:lnTo>
                    <a:pt x="36602" y="6223000"/>
                  </a:lnTo>
                  <a:close/>
                </a:path>
                <a:path w="6621780" h="9296400">
                  <a:moveTo>
                    <a:pt x="6616198" y="6235700"/>
                  </a:moveTo>
                  <a:lnTo>
                    <a:pt x="6589261" y="6235700"/>
                  </a:lnTo>
                  <a:lnTo>
                    <a:pt x="6595317" y="6248400"/>
                  </a:lnTo>
                  <a:lnTo>
                    <a:pt x="6610142" y="6248400"/>
                  </a:lnTo>
                  <a:lnTo>
                    <a:pt x="6616198" y="6235700"/>
                  </a:lnTo>
                  <a:close/>
                </a:path>
                <a:path w="6621780" h="9296400">
                  <a:moveTo>
                    <a:pt x="6621780" y="6223000"/>
                  </a:moveTo>
                  <a:lnTo>
                    <a:pt x="6583680" y="6223000"/>
                  </a:lnTo>
                  <a:lnTo>
                    <a:pt x="6585177" y="6235700"/>
                  </a:lnTo>
                  <a:lnTo>
                    <a:pt x="6620282" y="6235700"/>
                  </a:lnTo>
                  <a:lnTo>
                    <a:pt x="6621780" y="6223000"/>
                  </a:lnTo>
                  <a:close/>
                </a:path>
                <a:path w="6621780" h="9296400">
                  <a:moveTo>
                    <a:pt x="15343" y="6216650"/>
                  </a:moveTo>
                  <a:lnTo>
                    <a:pt x="11637" y="6223000"/>
                  </a:lnTo>
                  <a:lnTo>
                    <a:pt x="19050" y="6223000"/>
                  </a:lnTo>
                  <a:lnTo>
                    <a:pt x="15343" y="6216650"/>
                  </a:lnTo>
                  <a:close/>
                </a:path>
                <a:path w="6621780" h="9296400">
                  <a:moveTo>
                    <a:pt x="19050" y="6210300"/>
                  </a:moveTo>
                  <a:lnTo>
                    <a:pt x="15343" y="6216650"/>
                  </a:lnTo>
                  <a:lnTo>
                    <a:pt x="19050" y="6223000"/>
                  </a:lnTo>
                  <a:lnTo>
                    <a:pt x="22756" y="6216650"/>
                  </a:lnTo>
                  <a:lnTo>
                    <a:pt x="19050" y="6210300"/>
                  </a:lnTo>
                  <a:close/>
                </a:path>
                <a:path w="6621780" h="9296400">
                  <a:moveTo>
                    <a:pt x="22756" y="6216650"/>
                  </a:moveTo>
                  <a:lnTo>
                    <a:pt x="19050" y="6223000"/>
                  </a:lnTo>
                  <a:lnTo>
                    <a:pt x="26462" y="6223000"/>
                  </a:lnTo>
                  <a:lnTo>
                    <a:pt x="22756" y="6216650"/>
                  </a:lnTo>
                  <a:close/>
                </a:path>
                <a:path w="6621780" h="9296400">
                  <a:moveTo>
                    <a:pt x="6616198" y="6210300"/>
                  </a:moveTo>
                  <a:lnTo>
                    <a:pt x="6589261" y="6210300"/>
                  </a:lnTo>
                  <a:lnTo>
                    <a:pt x="6585177" y="6223000"/>
                  </a:lnTo>
                  <a:lnTo>
                    <a:pt x="6620282" y="6223000"/>
                  </a:lnTo>
                  <a:lnTo>
                    <a:pt x="6616198" y="6210300"/>
                  </a:lnTo>
                  <a:close/>
                </a:path>
                <a:path w="6621780" h="9296400">
                  <a:moveTo>
                    <a:pt x="19050" y="6210300"/>
                  </a:moveTo>
                  <a:lnTo>
                    <a:pt x="11637" y="6210300"/>
                  </a:lnTo>
                  <a:lnTo>
                    <a:pt x="15343" y="6216650"/>
                  </a:lnTo>
                  <a:lnTo>
                    <a:pt x="19050" y="6210300"/>
                  </a:lnTo>
                  <a:close/>
                </a:path>
                <a:path w="6621780" h="9296400">
                  <a:moveTo>
                    <a:pt x="26462" y="6210300"/>
                  </a:moveTo>
                  <a:lnTo>
                    <a:pt x="19050" y="6210300"/>
                  </a:lnTo>
                  <a:lnTo>
                    <a:pt x="22756" y="6216650"/>
                  </a:lnTo>
                  <a:lnTo>
                    <a:pt x="26462" y="6210300"/>
                  </a:lnTo>
                  <a:close/>
                </a:path>
                <a:path w="6621780" h="9296400">
                  <a:moveTo>
                    <a:pt x="36602" y="6184900"/>
                  </a:moveTo>
                  <a:lnTo>
                    <a:pt x="1497" y="6184900"/>
                  </a:lnTo>
                  <a:lnTo>
                    <a:pt x="0" y="6197600"/>
                  </a:lnTo>
                  <a:lnTo>
                    <a:pt x="1497" y="6210300"/>
                  </a:lnTo>
                  <a:lnTo>
                    <a:pt x="36602" y="6210300"/>
                  </a:lnTo>
                  <a:lnTo>
                    <a:pt x="38100" y="6197600"/>
                  </a:lnTo>
                  <a:lnTo>
                    <a:pt x="36602" y="6184900"/>
                  </a:lnTo>
                  <a:close/>
                </a:path>
                <a:path w="6621780" h="9296400">
                  <a:moveTo>
                    <a:pt x="6616198" y="6197600"/>
                  </a:moveTo>
                  <a:lnTo>
                    <a:pt x="6589261" y="6197600"/>
                  </a:lnTo>
                  <a:lnTo>
                    <a:pt x="6595317" y="6210300"/>
                  </a:lnTo>
                  <a:lnTo>
                    <a:pt x="6610142" y="6210300"/>
                  </a:lnTo>
                  <a:lnTo>
                    <a:pt x="6616198" y="6197600"/>
                  </a:lnTo>
                  <a:close/>
                </a:path>
                <a:path w="6621780" h="9296400">
                  <a:moveTo>
                    <a:pt x="6621780" y="6184900"/>
                  </a:moveTo>
                  <a:lnTo>
                    <a:pt x="6583680" y="6184900"/>
                  </a:lnTo>
                  <a:lnTo>
                    <a:pt x="6585177" y="6197600"/>
                  </a:lnTo>
                  <a:lnTo>
                    <a:pt x="6620282" y="6197600"/>
                  </a:lnTo>
                  <a:lnTo>
                    <a:pt x="6621780" y="6184900"/>
                  </a:lnTo>
                  <a:close/>
                </a:path>
                <a:path w="6621780" h="9296400">
                  <a:moveTo>
                    <a:pt x="15343" y="6178550"/>
                  </a:moveTo>
                  <a:lnTo>
                    <a:pt x="11637" y="6184900"/>
                  </a:lnTo>
                  <a:lnTo>
                    <a:pt x="19050" y="6184900"/>
                  </a:lnTo>
                  <a:lnTo>
                    <a:pt x="15343" y="6178550"/>
                  </a:lnTo>
                  <a:close/>
                </a:path>
                <a:path w="6621780" h="9296400">
                  <a:moveTo>
                    <a:pt x="19050" y="6172200"/>
                  </a:moveTo>
                  <a:lnTo>
                    <a:pt x="15343" y="6178550"/>
                  </a:lnTo>
                  <a:lnTo>
                    <a:pt x="19050" y="6184900"/>
                  </a:lnTo>
                  <a:lnTo>
                    <a:pt x="22756" y="6178550"/>
                  </a:lnTo>
                  <a:lnTo>
                    <a:pt x="19050" y="6172200"/>
                  </a:lnTo>
                  <a:close/>
                </a:path>
                <a:path w="6621780" h="9296400">
                  <a:moveTo>
                    <a:pt x="22756" y="6178550"/>
                  </a:moveTo>
                  <a:lnTo>
                    <a:pt x="19050" y="6184900"/>
                  </a:lnTo>
                  <a:lnTo>
                    <a:pt x="26462" y="6184900"/>
                  </a:lnTo>
                  <a:lnTo>
                    <a:pt x="22756" y="6178550"/>
                  </a:lnTo>
                  <a:close/>
                </a:path>
                <a:path w="6621780" h="9296400">
                  <a:moveTo>
                    <a:pt x="6616198" y="6172200"/>
                  </a:moveTo>
                  <a:lnTo>
                    <a:pt x="6589261" y="6172200"/>
                  </a:lnTo>
                  <a:lnTo>
                    <a:pt x="6585177" y="6184900"/>
                  </a:lnTo>
                  <a:lnTo>
                    <a:pt x="6620282" y="6184900"/>
                  </a:lnTo>
                  <a:lnTo>
                    <a:pt x="6616198" y="6172200"/>
                  </a:lnTo>
                  <a:close/>
                </a:path>
                <a:path w="6621780" h="9296400">
                  <a:moveTo>
                    <a:pt x="19050" y="6172200"/>
                  </a:moveTo>
                  <a:lnTo>
                    <a:pt x="11637" y="6172200"/>
                  </a:lnTo>
                  <a:lnTo>
                    <a:pt x="15343" y="6178550"/>
                  </a:lnTo>
                  <a:lnTo>
                    <a:pt x="19050" y="6172200"/>
                  </a:lnTo>
                  <a:close/>
                </a:path>
                <a:path w="6621780" h="9296400">
                  <a:moveTo>
                    <a:pt x="26462" y="6172200"/>
                  </a:moveTo>
                  <a:lnTo>
                    <a:pt x="19050" y="6172200"/>
                  </a:lnTo>
                  <a:lnTo>
                    <a:pt x="22756" y="6178550"/>
                  </a:lnTo>
                  <a:lnTo>
                    <a:pt x="26462" y="6172200"/>
                  </a:lnTo>
                  <a:close/>
                </a:path>
                <a:path w="6621780" h="9296400">
                  <a:moveTo>
                    <a:pt x="36602" y="6146800"/>
                  </a:moveTo>
                  <a:lnTo>
                    <a:pt x="1497" y="6146800"/>
                  </a:lnTo>
                  <a:lnTo>
                    <a:pt x="0" y="6159500"/>
                  </a:lnTo>
                  <a:lnTo>
                    <a:pt x="1497" y="6172200"/>
                  </a:lnTo>
                  <a:lnTo>
                    <a:pt x="36602" y="6172200"/>
                  </a:lnTo>
                  <a:lnTo>
                    <a:pt x="38100" y="6159500"/>
                  </a:lnTo>
                  <a:lnTo>
                    <a:pt x="36602" y="6146800"/>
                  </a:lnTo>
                  <a:close/>
                </a:path>
                <a:path w="6621780" h="9296400">
                  <a:moveTo>
                    <a:pt x="6616198" y="6159500"/>
                  </a:moveTo>
                  <a:lnTo>
                    <a:pt x="6589261" y="6159500"/>
                  </a:lnTo>
                  <a:lnTo>
                    <a:pt x="6595317" y="6172200"/>
                  </a:lnTo>
                  <a:lnTo>
                    <a:pt x="6610142" y="6172200"/>
                  </a:lnTo>
                  <a:lnTo>
                    <a:pt x="6616198" y="6159500"/>
                  </a:lnTo>
                  <a:close/>
                </a:path>
                <a:path w="6621780" h="9296400">
                  <a:moveTo>
                    <a:pt x="6621780" y="6146800"/>
                  </a:moveTo>
                  <a:lnTo>
                    <a:pt x="6583680" y="6146800"/>
                  </a:lnTo>
                  <a:lnTo>
                    <a:pt x="6585177" y="6159500"/>
                  </a:lnTo>
                  <a:lnTo>
                    <a:pt x="6620282" y="6159500"/>
                  </a:lnTo>
                  <a:lnTo>
                    <a:pt x="6621780" y="6146800"/>
                  </a:lnTo>
                  <a:close/>
                </a:path>
                <a:path w="6621780" h="9296400">
                  <a:moveTo>
                    <a:pt x="15343" y="6140450"/>
                  </a:moveTo>
                  <a:lnTo>
                    <a:pt x="11637" y="6146800"/>
                  </a:lnTo>
                  <a:lnTo>
                    <a:pt x="19050" y="6146800"/>
                  </a:lnTo>
                  <a:lnTo>
                    <a:pt x="15343" y="6140450"/>
                  </a:lnTo>
                  <a:close/>
                </a:path>
                <a:path w="6621780" h="9296400">
                  <a:moveTo>
                    <a:pt x="19050" y="6134100"/>
                  </a:moveTo>
                  <a:lnTo>
                    <a:pt x="15343" y="6140450"/>
                  </a:lnTo>
                  <a:lnTo>
                    <a:pt x="19050" y="6146800"/>
                  </a:lnTo>
                  <a:lnTo>
                    <a:pt x="22756" y="6140450"/>
                  </a:lnTo>
                  <a:lnTo>
                    <a:pt x="19050" y="6134100"/>
                  </a:lnTo>
                  <a:close/>
                </a:path>
                <a:path w="6621780" h="9296400">
                  <a:moveTo>
                    <a:pt x="22756" y="6140450"/>
                  </a:moveTo>
                  <a:lnTo>
                    <a:pt x="19050" y="6146800"/>
                  </a:lnTo>
                  <a:lnTo>
                    <a:pt x="26462" y="6146800"/>
                  </a:lnTo>
                  <a:lnTo>
                    <a:pt x="22756" y="6140450"/>
                  </a:lnTo>
                  <a:close/>
                </a:path>
                <a:path w="6621780" h="9296400">
                  <a:moveTo>
                    <a:pt x="6616198" y="6134100"/>
                  </a:moveTo>
                  <a:lnTo>
                    <a:pt x="6589261" y="6134100"/>
                  </a:lnTo>
                  <a:lnTo>
                    <a:pt x="6585177" y="6146800"/>
                  </a:lnTo>
                  <a:lnTo>
                    <a:pt x="6620282" y="6146800"/>
                  </a:lnTo>
                  <a:lnTo>
                    <a:pt x="6616198" y="6134100"/>
                  </a:lnTo>
                  <a:close/>
                </a:path>
                <a:path w="6621780" h="9296400">
                  <a:moveTo>
                    <a:pt x="19050" y="6134100"/>
                  </a:moveTo>
                  <a:lnTo>
                    <a:pt x="11637" y="6134100"/>
                  </a:lnTo>
                  <a:lnTo>
                    <a:pt x="15343" y="6140450"/>
                  </a:lnTo>
                  <a:lnTo>
                    <a:pt x="19050" y="6134100"/>
                  </a:lnTo>
                  <a:close/>
                </a:path>
                <a:path w="6621780" h="9296400">
                  <a:moveTo>
                    <a:pt x="26462" y="6134100"/>
                  </a:moveTo>
                  <a:lnTo>
                    <a:pt x="19050" y="6134100"/>
                  </a:lnTo>
                  <a:lnTo>
                    <a:pt x="22756" y="6140450"/>
                  </a:lnTo>
                  <a:lnTo>
                    <a:pt x="26462" y="6134100"/>
                  </a:lnTo>
                  <a:close/>
                </a:path>
                <a:path w="6621780" h="9296400">
                  <a:moveTo>
                    <a:pt x="36602" y="6108700"/>
                  </a:moveTo>
                  <a:lnTo>
                    <a:pt x="1497" y="6108700"/>
                  </a:lnTo>
                  <a:lnTo>
                    <a:pt x="0" y="6121400"/>
                  </a:lnTo>
                  <a:lnTo>
                    <a:pt x="1497" y="6134100"/>
                  </a:lnTo>
                  <a:lnTo>
                    <a:pt x="36602" y="6134100"/>
                  </a:lnTo>
                  <a:lnTo>
                    <a:pt x="38100" y="6121400"/>
                  </a:lnTo>
                  <a:lnTo>
                    <a:pt x="36602" y="6108700"/>
                  </a:lnTo>
                  <a:close/>
                </a:path>
                <a:path w="6621780" h="9296400">
                  <a:moveTo>
                    <a:pt x="6616198" y="6121400"/>
                  </a:moveTo>
                  <a:lnTo>
                    <a:pt x="6589261" y="6121400"/>
                  </a:lnTo>
                  <a:lnTo>
                    <a:pt x="6595317" y="6134100"/>
                  </a:lnTo>
                  <a:lnTo>
                    <a:pt x="6610142" y="6134100"/>
                  </a:lnTo>
                  <a:lnTo>
                    <a:pt x="6616198" y="6121400"/>
                  </a:lnTo>
                  <a:close/>
                </a:path>
                <a:path w="6621780" h="9296400">
                  <a:moveTo>
                    <a:pt x="6621780" y="6108700"/>
                  </a:moveTo>
                  <a:lnTo>
                    <a:pt x="6583680" y="6108700"/>
                  </a:lnTo>
                  <a:lnTo>
                    <a:pt x="6585177" y="6121400"/>
                  </a:lnTo>
                  <a:lnTo>
                    <a:pt x="6620282" y="6121400"/>
                  </a:lnTo>
                  <a:lnTo>
                    <a:pt x="6621780" y="6108700"/>
                  </a:lnTo>
                  <a:close/>
                </a:path>
                <a:path w="6621780" h="9296400">
                  <a:moveTo>
                    <a:pt x="15343" y="6102350"/>
                  </a:moveTo>
                  <a:lnTo>
                    <a:pt x="11637" y="6108700"/>
                  </a:lnTo>
                  <a:lnTo>
                    <a:pt x="19050" y="6108700"/>
                  </a:lnTo>
                  <a:lnTo>
                    <a:pt x="15343" y="6102350"/>
                  </a:lnTo>
                  <a:close/>
                </a:path>
                <a:path w="6621780" h="9296400">
                  <a:moveTo>
                    <a:pt x="19050" y="6096000"/>
                  </a:moveTo>
                  <a:lnTo>
                    <a:pt x="15343" y="6102350"/>
                  </a:lnTo>
                  <a:lnTo>
                    <a:pt x="19050" y="6108700"/>
                  </a:lnTo>
                  <a:lnTo>
                    <a:pt x="22756" y="6102350"/>
                  </a:lnTo>
                  <a:lnTo>
                    <a:pt x="19050" y="6096000"/>
                  </a:lnTo>
                  <a:close/>
                </a:path>
                <a:path w="6621780" h="9296400">
                  <a:moveTo>
                    <a:pt x="22756" y="6102350"/>
                  </a:moveTo>
                  <a:lnTo>
                    <a:pt x="19050" y="6108700"/>
                  </a:lnTo>
                  <a:lnTo>
                    <a:pt x="26462" y="6108700"/>
                  </a:lnTo>
                  <a:lnTo>
                    <a:pt x="22756" y="6102350"/>
                  </a:lnTo>
                  <a:close/>
                </a:path>
                <a:path w="6621780" h="9296400">
                  <a:moveTo>
                    <a:pt x="6616198" y="6096000"/>
                  </a:moveTo>
                  <a:lnTo>
                    <a:pt x="6589261" y="6096000"/>
                  </a:lnTo>
                  <a:lnTo>
                    <a:pt x="6585177" y="6108700"/>
                  </a:lnTo>
                  <a:lnTo>
                    <a:pt x="6620282" y="6108700"/>
                  </a:lnTo>
                  <a:lnTo>
                    <a:pt x="6616198" y="6096000"/>
                  </a:lnTo>
                  <a:close/>
                </a:path>
                <a:path w="6621780" h="9296400">
                  <a:moveTo>
                    <a:pt x="19050" y="6096000"/>
                  </a:moveTo>
                  <a:lnTo>
                    <a:pt x="11637" y="6096000"/>
                  </a:lnTo>
                  <a:lnTo>
                    <a:pt x="15343" y="6102350"/>
                  </a:lnTo>
                  <a:lnTo>
                    <a:pt x="19050" y="6096000"/>
                  </a:lnTo>
                  <a:close/>
                </a:path>
                <a:path w="6621780" h="9296400">
                  <a:moveTo>
                    <a:pt x="26462" y="6096000"/>
                  </a:moveTo>
                  <a:lnTo>
                    <a:pt x="19050" y="6096000"/>
                  </a:lnTo>
                  <a:lnTo>
                    <a:pt x="22756" y="6102350"/>
                  </a:lnTo>
                  <a:lnTo>
                    <a:pt x="26462" y="6096000"/>
                  </a:lnTo>
                  <a:close/>
                </a:path>
                <a:path w="6621780" h="9296400">
                  <a:moveTo>
                    <a:pt x="36602" y="6070600"/>
                  </a:moveTo>
                  <a:lnTo>
                    <a:pt x="1497" y="6070600"/>
                  </a:lnTo>
                  <a:lnTo>
                    <a:pt x="0" y="6083300"/>
                  </a:lnTo>
                  <a:lnTo>
                    <a:pt x="1497" y="6096000"/>
                  </a:lnTo>
                  <a:lnTo>
                    <a:pt x="36602" y="6096000"/>
                  </a:lnTo>
                  <a:lnTo>
                    <a:pt x="38100" y="6083300"/>
                  </a:lnTo>
                  <a:lnTo>
                    <a:pt x="36602" y="6070600"/>
                  </a:lnTo>
                  <a:close/>
                </a:path>
                <a:path w="6621780" h="9296400">
                  <a:moveTo>
                    <a:pt x="6616198" y="6083300"/>
                  </a:moveTo>
                  <a:lnTo>
                    <a:pt x="6589261" y="6083300"/>
                  </a:lnTo>
                  <a:lnTo>
                    <a:pt x="6595317" y="6096000"/>
                  </a:lnTo>
                  <a:lnTo>
                    <a:pt x="6610142" y="6096000"/>
                  </a:lnTo>
                  <a:lnTo>
                    <a:pt x="6616198" y="6083300"/>
                  </a:lnTo>
                  <a:close/>
                </a:path>
                <a:path w="6621780" h="9296400">
                  <a:moveTo>
                    <a:pt x="6621780" y="6070600"/>
                  </a:moveTo>
                  <a:lnTo>
                    <a:pt x="6583680" y="6070600"/>
                  </a:lnTo>
                  <a:lnTo>
                    <a:pt x="6585177" y="6083300"/>
                  </a:lnTo>
                  <a:lnTo>
                    <a:pt x="6620282" y="6083300"/>
                  </a:lnTo>
                  <a:lnTo>
                    <a:pt x="6621780" y="6070600"/>
                  </a:lnTo>
                  <a:close/>
                </a:path>
                <a:path w="6621780" h="9296400">
                  <a:moveTo>
                    <a:pt x="15343" y="6064250"/>
                  </a:moveTo>
                  <a:lnTo>
                    <a:pt x="11637" y="6070600"/>
                  </a:lnTo>
                  <a:lnTo>
                    <a:pt x="19050" y="6070600"/>
                  </a:lnTo>
                  <a:lnTo>
                    <a:pt x="15343" y="6064250"/>
                  </a:lnTo>
                  <a:close/>
                </a:path>
                <a:path w="6621780" h="9296400">
                  <a:moveTo>
                    <a:pt x="19050" y="6057900"/>
                  </a:moveTo>
                  <a:lnTo>
                    <a:pt x="15343" y="6064250"/>
                  </a:lnTo>
                  <a:lnTo>
                    <a:pt x="19050" y="6070600"/>
                  </a:lnTo>
                  <a:lnTo>
                    <a:pt x="22756" y="6064250"/>
                  </a:lnTo>
                  <a:lnTo>
                    <a:pt x="19050" y="6057900"/>
                  </a:lnTo>
                  <a:close/>
                </a:path>
                <a:path w="6621780" h="9296400">
                  <a:moveTo>
                    <a:pt x="22756" y="6064250"/>
                  </a:moveTo>
                  <a:lnTo>
                    <a:pt x="19050" y="6070600"/>
                  </a:lnTo>
                  <a:lnTo>
                    <a:pt x="26462" y="6070600"/>
                  </a:lnTo>
                  <a:lnTo>
                    <a:pt x="22756" y="6064250"/>
                  </a:lnTo>
                  <a:close/>
                </a:path>
                <a:path w="6621780" h="9296400">
                  <a:moveTo>
                    <a:pt x="6616198" y="6057900"/>
                  </a:moveTo>
                  <a:lnTo>
                    <a:pt x="6589261" y="6057900"/>
                  </a:lnTo>
                  <a:lnTo>
                    <a:pt x="6585177" y="6070600"/>
                  </a:lnTo>
                  <a:lnTo>
                    <a:pt x="6620282" y="6070600"/>
                  </a:lnTo>
                  <a:lnTo>
                    <a:pt x="6616198" y="6057900"/>
                  </a:lnTo>
                  <a:close/>
                </a:path>
                <a:path w="6621780" h="9296400">
                  <a:moveTo>
                    <a:pt x="19050" y="6057900"/>
                  </a:moveTo>
                  <a:lnTo>
                    <a:pt x="11637" y="6057900"/>
                  </a:lnTo>
                  <a:lnTo>
                    <a:pt x="15343" y="6064250"/>
                  </a:lnTo>
                  <a:lnTo>
                    <a:pt x="19050" y="6057900"/>
                  </a:lnTo>
                  <a:close/>
                </a:path>
                <a:path w="6621780" h="9296400">
                  <a:moveTo>
                    <a:pt x="26462" y="6057900"/>
                  </a:moveTo>
                  <a:lnTo>
                    <a:pt x="19050" y="6057900"/>
                  </a:lnTo>
                  <a:lnTo>
                    <a:pt x="22756" y="6064250"/>
                  </a:lnTo>
                  <a:lnTo>
                    <a:pt x="26462" y="6057900"/>
                  </a:lnTo>
                  <a:close/>
                </a:path>
                <a:path w="6621780" h="9296400">
                  <a:moveTo>
                    <a:pt x="36602" y="6032500"/>
                  </a:moveTo>
                  <a:lnTo>
                    <a:pt x="1497" y="6032500"/>
                  </a:lnTo>
                  <a:lnTo>
                    <a:pt x="0" y="6045200"/>
                  </a:lnTo>
                  <a:lnTo>
                    <a:pt x="1497" y="6057900"/>
                  </a:lnTo>
                  <a:lnTo>
                    <a:pt x="36602" y="6057900"/>
                  </a:lnTo>
                  <a:lnTo>
                    <a:pt x="38100" y="6045200"/>
                  </a:lnTo>
                  <a:lnTo>
                    <a:pt x="36602" y="6032500"/>
                  </a:lnTo>
                  <a:close/>
                </a:path>
                <a:path w="6621780" h="9296400">
                  <a:moveTo>
                    <a:pt x="6616198" y="6045200"/>
                  </a:moveTo>
                  <a:lnTo>
                    <a:pt x="6589261" y="6045200"/>
                  </a:lnTo>
                  <a:lnTo>
                    <a:pt x="6595317" y="6057900"/>
                  </a:lnTo>
                  <a:lnTo>
                    <a:pt x="6610142" y="6057900"/>
                  </a:lnTo>
                  <a:lnTo>
                    <a:pt x="6616198" y="6045200"/>
                  </a:lnTo>
                  <a:close/>
                </a:path>
                <a:path w="6621780" h="9296400">
                  <a:moveTo>
                    <a:pt x="6621780" y="6032500"/>
                  </a:moveTo>
                  <a:lnTo>
                    <a:pt x="6583680" y="6032500"/>
                  </a:lnTo>
                  <a:lnTo>
                    <a:pt x="6585177" y="6045200"/>
                  </a:lnTo>
                  <a:lnTo>
                    <a:pt x="6620282" y="6045200"/>
                  </a:lnTo>
                  <a:lnTo>
                    <a:pt x="6621780" y="6032500"/>
                  </a:lnTo>
                  <a:close/>
                </a:path>
                <a:path w="6621780" h="9296400">
                  <a:moveTo>
                    <a:pt x="15343" y="6026150"/>
                  </a:moveTo>
                  <a:lnTo>
                    <a:pt x="11637" y="6032500"/>
                  </a:lnTo>
                  <a:lnTo>
                    <a:pt x="19050" y="6032500"/>
                  </a:lnTo>
                  <a:lnTo>
                    <a:pt x="15343" y="6026150"/>
                  </a:lnTo>
                  <a:close/>
                </a:path>
                <a:path w="6621780" h="9296400">
                  <a:moveTo>
                    <a:pt x="19050" y="6019800"/>
                  </a:moveTo>
                  <a:lnTo>
                    <a:pt x="15343" y="6026150"/>
                  </a:lnTo>
                  <a:lnTo>
                    <a:pt x="19050" y="6032500"/>
                  </a:lnTo>
                  <a:lnTo>
                    <a:pt x="22756" y="6026150"/>
                  </a:lnTo>
                  <a:lnTo>
                    <a:pt x="19050" y="6019800"/>
                  </a:lnTo>
                  <a:close/>
                </a:path>
                <a:path w="6621780" h="9296400">
                  <a:moveTo>
                    <a:pt x="22756" y="6026150"/>
                  </a:moveTo>
                  <a:lnTo>
                    <a:pt x="19050" y="6032500"/>
                  </a:lnTo>
                  <a:lnTo>
                    <a:pt x="26462" y="6032500"/>
                  </a:lnTo>
                  <a:lnTo>
                    <a:pt x="22756" y="6026150"/>
                  </a:lnTo>
                  <a:close/>
                </a:path>
                <a:path w="6621780" h="9296400">
                  <a:moveTo>
                    <a:pt x="6616198" y="6019800"/>
                  </a:moveTo>
                  <a:lnTo>
                    <a:pt x="6589261" y="6019800"/>
                  </a:lnTo>
                  <a:lnTo>
                    <a:pt x="6585177" y="6032500"/>
                  </a:lnTo>
                  <a:lnTo>
                    <a:pt x="6620282" y="6032500"/>
                  </a:lnTo>
                  <a:lnTo>
                    <a:pt x="6616198" y="6019800"/>
                  </a:lnTo>
                  <a:close/>
                </a:path>
                <a:path w="6621780" h="9296400">
                  <a:moveTo>
                    <a:pt x="19050" y="6019800"/>
                  </a:moveTo>
                  <a:lnTo>
                    <a:pt x="11637" y="6019800"/>
                  </a:lnTo>
                  <a:lnTo>
                    <a:pt x="15343" y="6026150"/>
                  </a:lnTo>
                  <a:lnTo>
                    <a:pt x="19050" y="6019800"/>
                  </a:lnTo>
                  <a:close/>
                </a:path>
                <a:path w="6621780" h="9296400">
                  <a:moveTo>
                    <a:pt x="26462" y="6019800"/>
                  </a:moveTo>
                  <a:lnTo>
                    <a:pt x="19050" y="6019800"/>
                  </a:lnTo>
                  <a:lnTo>
                    <a:pt x="22756" y="6026150"/>
                  </a:lnTo>
                  <a:lnTo>
                    <a:pt x="26462" y="6019800"/>
                  </a:lnTo>
                  <a:close/>
                </a:path>
                <a:path w="6621780" h="9296400">
                  <a:moveTo>
                    <a:pt x="36602" y="5994400"/>
                  </a:moveTo>
                  <a:lnTo>
                    <a:pt x="1497" y="5994400"/>
                  </a:lnTo>
                  <a:lnTo>
                    <a:pt x="0" y="6007100"/>
                  </a:lnTo>
                  <a:lnTo>
                    <a:pt x="1497" y="6019800"/>
                  </a:lnTo>
                  <a:lnTo>
                    <a:pt x="36602" y="6019800"/>
                  </a:lnTo>
                  <a:lnTo>
                    <a:pt x="38100" y="6007100"/>
                  </a:lnTo>
                  <a:lnTo>
                    <a:pt x="36602" y="5994400"/>
                  </a:lnTo>
                  <a:close/>
                </a:path>
                <a:path w="6621780" h="9296400">
                  <a:moveTo>
                    <a:pt x="6616198" y="6007100"/>
                  </a:moveTo>
                  <a:lnTo>
                    <a:pt x="6589261" y="6007100"/>
                  </a:lnTo>
                  <a:lnTo>
                    <a:pt x="6595317" y="6019800"/>
                  </a:lnTo>
                  <a:lnTo>
                    <a:pt x="6610142" y="6019800"/>
                  </a:lnTo>
                  <a:lnTo>
                    <a:pt x="6616198" y="6007100"/>
                  </a:lnTo>
                  <a:close/>
                </a:path>
                <a:path w="6621780" h="9296400">
                  <a:moveTo>
                    <a:pt x="6621780" y="5994400"/>
                  </a:moveTo>
                  <a:lnTo>
                    <a:pt x="6583680" y="5994400"/>
                  </a:lnTo>
                  <a:lnTo>
                    <a:pt x="6585177" y="6007100"/>
                  </a:lnTo>
                  <a:lnTo>
                    <a:pt x="6620282" y="6007100"/>
                  </a:lnTo>
                  <a:lnTo>
                    <a:pt x="6621780" y="5994400"/>
                  </a:lnTo>
                  <a:close/>
                </a:path>
                <a:path w="6621780" h="9296400">
                  <a:moveTo>
                    <a:pt x="15343" y="5988050"/>
                  </a:moveTo>
                  <a:lnTo>
                    <a:pt x="11637" y="5994400"/>
                  </a:lnTo>
                  <a:lnTo>
                    <a:pt x="19050" y="5994400"/>
                  </a:lnTo>
                  <a:lnTo>
                    <a:pt x="15343" y="5988050"/>
                  </a:lnTo>
                  <a:close/>
                </a:path>
                <a:path w="6621780" h="9296400">
                  <a:moveTo>
                    <a:pt x="19050" y="5981700"/>
                  </a:moveTo>
                  <a:lnTo>
                    <a:pt x="15343" y="5988050"/>
                  </a:lnTo>
                  <a:lnTo>
                    <a:pt x="19050" y="5994400"/>
                  </a:lnTo>
                  <a:lnTo>
                    <a:pt x="22756" y="5988050"/>
                  </a:lnTo>
                  <a:lnTo>
                    <a:pt x="19050" y="5981700"/>
                  </a:lnTo>
                  <a:close/>
                </a:path>
                <a:path w="6621780" h="9296400">
                  <a:moveTo>
                    <a:pt x="22756" y="5988050"/>
                  </a:moveTo>
                  <a:lnTo>
                    <a:pt x="19050" y="5994400"/>
                  </a:lnTo>
                  <a:lnTo>
                    <a:pt x="26462" y="5994400"/>
                  </a:lnTo>
                  <a:lnTo>
                    <a:pt x="22756" y="5988050"/>
                  </a:lnTo>
                  <a:close/>
                </a:path>
                <a:path w="6621780" h="9296400">
                  <a:moveTo>
                    <a:pt x="6616198" y="5981700"/>
                  </a:moveTo>
                  <a:lnTo>
                    <a:pt x="6589261" y="5981700"/>
                  </a:lnTo>
                  <a:lnTo>
                    <a:pt x="6585177" y="5994400"/>
                  </a:lnTo>
                  <a:lnTo>
                    <a:pt x="6620282" y="5994400"/>
                  </a:lnTo>
                  <a:lnTo>
                    <a:pt x="6616198" y="5981700"/>
                  </a:lnTo>
                  <a:close/>
                </a:path>
                <a:path w="6621780" h="9296400">
                  <a:moveTo>
                    <a:pt x="19050" y="5981700"/>
                  </a:moveTo>
                  <a:lnTo>
                    <a:pt x="11637" y="5981700"/>
                  </a:lnTo>
                  <a:lnTo>
                    <a:pt x="15343" y="5988050"/>
                  </a:lnTo>
                  <a:lnTo>
                    <a:pt x="19050" y="5981700"/>
                  </a:lnTo>
                  <a:close/>
                </a:path>
                <a:path w="6621780" h="9296400">
                  <a:moveTo>
                    <a:pt x="26462" y="5981700"/>
                  </a:moveTo>
                  <a:lnTo>
                    <a:pt x="19050" y="5981700"/>
                  </a:lnTo>
                  <a:lnTo>
                    <a:pt x="22756" y="5988050"/>
                  </a:lnTo>
                  <a:lnTo>
                    <a:pt x="26462" y="5981700"/>
                  </a:lnTo>
                  <a:close/>
                </a:path>
                <a:path w="6621780" h="9296400">
                  <a:moveTo>
                    <a:pt x="36602" y="5956300"/>
                  </a:moveTo>
                  <a:lnTo>
                    <a:pt x="1497" y="5956300"/>
                  </a:lnTo>
                  <a:lnTo>
                    <a:pt x="0" y="5969000"/>
                  </a:lnTo>
                  <a:lnTo>
                    <a:pt x="1497" y="5981700"/>
                  </a:lnTo>
                  <a:lnTo>
                    <a:pt x="36602" y="5981700"/>
                  </a:lnTo>
                  <a:lnTo>
                    <a:pt x="38100" y="5969000"/>
                  </a:lnTo>
                  <a:lnTo>
                    <a:pt x="36602" y="5956300"/>
                  </a:lnTo>
                  <a:close/>
                </a:path>
                <a:path w="6621780" h="9296400">
                  <a:moveTo>
                    <a:pt x="6616198" y="5969000"/>
                  </a:moveTo>
                  <a:lnTo>
                    <a:pt x="6589261" y="5969000"/>
                  </a:lnTo>
                  <a:lnTo>
                    <a:pt x="6595317" y="5981700"/>
                  </a:lnTo>
                  <a:lnTo>
                    <a:pt x="6610142" y="5981700"/>
                  </a:lnTo>
                  <a:lnTo>
                    <a:pt x="6616198" y="5969000"/>
                  </a:lnTo>
                  <a:close/>
                </a:path>
                <a:path w="6621780" h="9296400">
                  <a:moveTo>
                    <a:pt x="6621780" y="5956300"/>
                  </a:moveTo>
                  <a:lnTo>
                    <a:pt x="6583680" y="5956300"/>
                  </a:lnTo>
                  <a:lnTo>
                    <a:pt x="6585177" y="5969000"/>
                  </a:lnTo>
                  <a:lnTo>
                    <a:pt x="6620282" y="5969000"/>
                  </a:lnTo>
                  <a:lnTo>
                    <a:pt x="6621780" y="5956300"/>
                  </a:lnTo>
                  <a:close/>
                </a:path>
                <a:path w="6621780" h="9296400">
                  <a:moveTo>
                    <a:pt x="15343" y="5949950"/>
                  </a:moveTo>
                  <a:lnTo>
                    <a:pt x="11637" y="5956300"/>
                  </a:lnTo>
                  <a:lnTo>
                    <a:pt x="19050" y="5956300"/>
                  </a:lnTo>
                  <a:lnTo>
                    <a:pt x="15343" y="5949950"/>
                  </a:lnTo>
                  <a:close/>
                </a:path>
                <a:path w="6621780" h="9296400">
                  <a:moveTo>
                    <a:pt x="19050" y="5943600"/>
                  </a:moveTo>
                  <a:lnTo>
                    <a:pt x="15343" y="5949950"/>
                  </a:lnTo>
                  <a:lnTo>
                    <a:pt x="19050" y="5956300"/>
                  </a:lnTo>
                  <a:lnTo>
                    <a:pt x="22756" y="5949950"/>
                  </a:lnTo>
                  <a:lnTo>
                    <a:pt x="19050" y="5943600"/>
                  </a:lnTo>
                  <a:close/>
                </a:path>
                <a:path w="6621780" h="9296400">
                  <a:moveTo>
                    <a:pt x="22756" y="5949950"/>
                  </a:moveTo>
                  <a:lnTo>
                    <a:pt x="19050" y="5956300"/>
                  </a:lnTo>
                  <a:lnTo>
                    <a:pt x="26462" y="5956300"/>
                  </a:lnTo>
                  <a:lnTo>
                    <a:pt x="22756" y="5949950"/>
                  </a:lnTo>
                  <a:close/>
                </a:path>
                <a:path w="6621780" h="9296400">
                  <a:moveTo>
                    <a:pt x="6616198" y="5943600"/>
                  </a:moveTo>
                  <a:lnTo>
                    <a:pt x="6589261" y="5943600"/>
                  </a:lnTo>
                  <a:lnTo>
                    <a:pt x="6585177" y="5956300"/>
                  </a:lnTo>
                  <a:lnTo>
                    <a:pt x="6620282" y="5956300"/>
                  </a:lnTo>
                  <a:lnTo>
                    <a:pt x="6616198" y="5943600"/>
                  </a:lnTo>
                  <a:close/>
                </a:path>
                <a:path w="6621780" h="9296400">
                  <a:moveTo>
                    <a:pt x="19050" y="5943600"/>
                  </a:moveTo>
                  <a:lnTo>
                    <a:pt x="11637" y="5943600"/>
                  </a:lnTo>
                  <a:lnTo>
                    <a:pt x="15343" y="5949950"/>
                  </a:lnTo>
                  <a:lnTo>
                    <a:pt x="19050" y="5943600"/>
                  </a:lnTo>
                  <a:close/>
                </a:path>
                <a:path w="6621780" h="9296400">
                  <a:moveTo>
                    <a:pt x="26462" y="5943600"/>
                  </a:moveTo>
                  <a:lnTo>
                    <a:pt x="19050" y="5943600"/>
                  </a:lnTo>
                  <a:lnTo>
                    <a:pt x="22756" y="5949950"/>
                  </a:lnTo>
                  <a:lnTo>
                    <a:pt x="26462" y="5943600"/>
                  </a:lnTo>
                  <a:close/>
                </a:path>
                <a:path w="6621780" h="9296400">
                  <a:moveTo>
                    <a:pt x="36602" y="5918200"/>
                  </a:moveTo>
                  <a:lnTo>
                    <a:pt x="1497" y="5918200"/>
                  </a:lnTo>
                  <a:lnTo>
                    <a:pt x="0" y="5930900"/>
                  </a:lnTo>
                  <a:lnTo>
                    <a:pt x="1497" y="5943600"/>
                  </a:lnTo>
                  <a:lnTo>
                    <a:pt x="36602" y="5943600"/>
                  </a:lnTo>
                  <a:lnTo>
                    <a:pt x="38100" y="5930900"/>
                  </a:lnTo>
                  <a:lnTo>
                    <a:pt x="36602" y="5918200"/>
                  </a:lnTo>
                  <a:close/>
                </a:path>
                <a:path w="6621780" h="9296400">
                  <a:moveTo>
                    <a:pt x="6616198" y="5930900"/>
                  </a:moveTo>
                  <a:lnTo>
                    <a:pt x="6589261" y="5930900"/>
                  </a:lnTo>
                  <a:lnTo>
                    <a:pt x="6595317" y="5943600"/>
                  </a:lnTo>
                  <a:lnTo>
                    <a:pt x="6610142" y="5943600"/>
                  </a:lnTo>
                  <a:lnTo>
                    <a:pt x="6616198" y="5930900"/>
                  </a:lnTo>
                  <a:close/>
                </a:path>
                <a:path w="6621780" h="9296400">
                  <a:moveTo>
                    <a:pt x="6621780" y="5918200"/>
                  </a:moveTo>
                  <a:lnTo>
                    <a:pt x="6583680" y="5918200"/>
                  </a:lnTo>
                  <a:lnTo>
                    <a:pt x="6585177" y="5930900"/>
                  </a:lnTo>
                  <a:lnTo>
                    <a:pt x="6620282" y="5930900"/>
                  </a:lnTo>
                  <a:lnTo>
                    <a:pt x="6621780" y="5918200"/>
                  </a:lnTo>
                  <a:close/>
                </a:path>
                <a:path w="6621780" h="9296400">
                  <a:moveTo>
                    <a:pt x="15343" y="5911850"/>
                  </a:moveTo>
                  <a:lnTo>
                    <a:pt x="11637" y="5918200"/>
                  </a:lnTo>
                  <a:lnTo>
                    <a:pt x="19050" y="5918200"/>
                  </a:lnTo>
                  <a:lnTo>
                    <a:pt x="15343" y="5911850"/>
                  </a:lnTo>
                  <a:close/>
                </a:path>
                <a:path w="6621780" h="9296400">
                  <a:moveTo>
                    <a:pt x="19050" y="5905500"/>
                  </a:moveTo>
                  <a:lnTo>
                    <a:pt x="15343" y="5911850"/>
                  </a:lnTo>
                  <a:lnTo>
                    <a:pt x="19050" y="5918200"/>
                  </a:lnTo>
                  <a:lnTo>
                    <a:pt x="22756" y="5911850"/>
                  </a:lnTo>
                  <a:lnTo>
                    <a:pt x="19050" y="5905500"/>
                  </a:lnTo>
                  <a:close/>
                </a:path>
                <a:path w="6621780" h="9296400">
                  <a:moveTo>
                    <a:pt x="22756" y="5911850"/>
                  </a:moveTo>
                  <a:lnTo>
                    <a:pt x="19050" y="5918200"/>
                  </a:lnTo>
                  <a:lnTo>
                    <a:pt x="26462" y="5918200"/>
                  </a:lnTo>
                  <a:lnTo>
                    <a:pt x="22756" y="5911850"/>
                  </a:lnTo>
                  <a:close/>
                </a:path>
                <a:path w="6621780" h="9296400">
                  <a:moveTo>
                    <a:pt x="6616198" y="5905500"/>
                  </a:moveTo>
                  <a:lnTo>
                    <a:pt x="6589261" y="5905500"/>
                  </a:lnTo>
                  <a:lnTo>
                    <a:pt x="6585177" y="5918200"/>
                  </a:lnTo>
                  <a:lnTo>
                    <a:pt x="6620282" y="5918200"/>
                  </a:lnTo>
                  <a:lnTo>
                    <a:pt x="6616198" y="5905500"/>
                  </a:lnTo>
                  <a:close/>
                </a:path>
                <a:path w="6621780" h="9296400">
                  <a:moveTo>
                    <a:pt x="19050" y="5905500"/>
                  </a:moveTo>
                  <a:lnTo>
                    <a:pt x="11637" y="5905500"/>
                  </a:lnTo>
                  <a:lnTo>
                    <a:pt x="15343" y="5911850"/>
                  </a:lnTo>
                  <a:lnTo>
                    <a:pt x="19050" y="5905500"/>
                  </a:lnTo>
                  <a:close/>
                </a:path>
                <a:path w="6621780" h="9296400">
                  <a:moveTo>
                    <a:pt x="26462" y="5905500"/>
                  </a:moveTo>
                  <a:lnTo>
                    <a:pt x="19050" y="5905500"/>
                  </a:lnTo>
                  <a:lnTo>
                    <a:pt x="22756" y="5911850"/>
                  </a:lnTo>
                  <a:lnTo>
                    <a:pt x="26462" y="5905500"/>
                  </a:lnTo>
                  <a:close/>
                </a:path>
                <a:path w="6621780" h="9296400">
                  <a:moveTo>
                    <a:pt x="36602" y="5880100"/>
                  </a:moveTo>
                  <a:lnTo>
                    <a:pt x="1497" y="5880100"/>
                  </a:lnTo>
                  <a:lnTo>
                    <a:pt x="0" y="5892800"/>
                  </a:lnTo>
                  <a:lnTo>
                    <a:pt x="1497" y="5905500"/>
                  </a:lnTo>
                  <a:lnTo>
                    <a:pt x="36602" y="5905500"/>
                  </a:lnTo>
                  <a:lnTo>
                    <a:pt x="38100" y="5892800"/>
                  </a:lnTo>
                  <a:lnTo>
                    <a:pt x="36602" y="5880100"/>
                  </a:lnTo>
                  <a:close/>
                </a:path>
                <a:path w="6621780" h="9296400">
                  <a:moveTo>
                    <a:pt x="6616198" y="5892800"/>
                  </a:moveTo>
                  <a:lnTo>
                    <a:pt x="6589261" y="5892800"/>
                  </a:lnTo>
                  <a:lnTo>
                    <a:pt x="6595317" y="5905500"/>
                  </a:lnTo>
                  <a:lnTo>
                    <a:pt x="6610142" y="5905500"/>
                  </a:lnTo>
                  <a:lnTo>
                    <a:pt x="6616198" y="5892800"/>
                  </a:lnTo>
                  <a:close/>
                </a:path>
                <a:path w="6621780" h="9296400">
                  <a:moveTo>
                    <a:pt x="6621780" y="5880100"/>
                  </a:moveTo>
                  <a:lnTo>
                    <a:pt x="6583680" y="5880100"/>
                  </a:lnTo>
                  <a:lnTo>
                    <a:pt x="6585177" y="5892800"/>
                  </a:lnTo>
                  <a:lnTo>
                    <a:pt x="6620282" y="5892800"/>
                  </a:lnTo>
                  <a:lnTo>
                    <a:pt x="6621780" y="5880100"/>
                  </a:lnTo>
                  <a:close/>
                </a:path>
                <a:path w="6621780" h="9296400">
                  <a:moveTo>
                    <a:pt x="15343" y="5873750"/>
                  </a:moveTo>
                  <a:lnTo>
                    <a:pt x="11637" y="5880100"/>
                  </a:lnTo>
                  <a:lnTo>
                    <a:pt x="19050" y="5880100"/>
                  </a:lnTo>
                  <a:lnTo>
                    <a:pt x="15343" y="5873750"/>
                  </a:lnTo>
                  <a:close/>
                </a:path>
                <a:path w="6621780" h="9296400">
                  <a:moveTo>
                    <a:pt x="19050" y="5867400"/>
                  </a:moveTo>
                  <a:lnTo>
                    <a:pt x="15343" y="5873750"/>
                  </a:lnTo>
                  <a:lnTo>
                    <a:pt x="19050" y="5880100"/>
                  </a:lnTo>
                  <a:lnTo>
                    <a:pt x="22756" y="5873750"/>
                  </a:lnTo>
                  <a:lnTo>
                    <a:pt x="19050" y="5867400"/>
                  </a:lnTo>
                  <a:close/>
                </a:path>
                <a:path w="6621780" h="9296400">
                  <a:moveTo>
                    <a:pt x="22756" y="5873750"/>
                  </a:moveTo>
                  <a:lnTo>
                    <a:pt x="19050" y="5880100"/>
                  </a:lnTo>
                  <a:lnTo>
                    <a:pt x="26462" y="5880100"/>
                  </a:lnTo>
                  <a:lnTo>
                    <a:pt x="22756" y="5873750"/>
                  </a:lnTo>
                  <a:close/>
                </a:path>
                <a:path w="6621780" h="9296400">
                  <a:moveTo>
                    <a:pt x="6616198" y="5867400"/>
                  </a:moveTo>
                  <a:lnTo>
                    <a:pt x="6589261" y="5867400"/>
                  </a:lnTo>
                  <a:lnTo>
                    <a:pt x="6585177" y="5880100"/>
                  </a:lnTo>
                  <a:lnTo>
                    <a:pt x="6620282" y="5880100"/>
                  </a:lnTo>
                  <a:lnTo>
                    <a:pt x="6616198" y="5867400"/>
                  </a:lnTo>
                  <a:close/>
                </a:path>
                <a:path w="6621780" h="9296400">
                  <a:moveTo>
                    <a:pt x="19050" y="5867400"/>
                  </a:moveTo>
                  <a:lnTo>
                    <a:pt x="11637" y="5867400"/>
                  </a:lnTo>
                  <a:lnTo>
                    <a:pt x="15343" y="5873750"/>
                  </a:lnTo>
                  <a:lnTo>
                    <a:pt x="19050" y="5867400"/>
                  </a:lnTo>
                  <a:close/>
                </a:path>
                <a:path w="6621780" h="9296400">
                  <a:moveTo>
                    <a:pt x="26462" y="5867400"/>
                  </a:moveTo>
                  <a:lnTo>
                    <a:pt x="19050" y="5867400"/>
                  </a:lnTo>
                  <a:lnTo>
                    <a:pt x="22756" y="5873750"/>
                  </a:lnTo>
                  <a:lnTo>
                    <a:pt x="26462" y="5867400"/>
                  </a:lnTo>
                  <a:close/>
                </a:path>
                <a:path w="6621780" h="9296400">
                  <a:moveTo>
                    <a:pt x="36602" y="5842000"/>
                  </a:moveTo>
                  <a:lnTo>
                    <a:pt x="1497" y="5842000"/>
                  </a:lnTo>
                  <a:lnTo>
                    <a:pt x="0" y="5854700"/>
                  </a:lnTo>
                  <a:lnTo>
                    <a:pt x="1497" y="5867400"/>
                  </a:lnTo>
                  <a:lnTo>
                    <a:pt x="36602" y="5867400"/>
                  </a:lnTo>
                  <a:lnTo>
                    <a:pt x="38100" y="5854700"/>
                  </a:lnTo>
                  <a:lnTo>
                    <a:pt x="36602" y="5842000"/>
                  </a:lnTo>
                  <a:close/>
                </a:path>
                <a:path w="6621780" h="9296400">
                  <a:moveTo>
                    <a:pt x="6616198" y="5854700"/>
                  </a:moveTo>
                  <a:lnTo>
                    <a:pt x="6589261" y="5854700"/>
                  </a:lnTo>
                  <a:lnTo>
                    <a:pt x="6595317" y="5867400"/>
                  </a:lnTo>
                  <a:lnTo>
                    <a:pt x="6610142" y="5867400"/>
                  </a:lnTo>
                  <a:lnTo>
                    <a:pt x="6616198" y="5854700"/>
                  </a:lnTo>
                  <a:close/>
                </a:path>
                <a:path w="6621780" h="9296400">
                  <a:moveTo>
                    <a:pt x="6621780" y="5842000"/>
                  </a:moveTo>
                  <a:lnTo>
                    <a:pt x="6583680" y="5842000"/>
                  </a:lnTo>
                  <a:lnTo>
                    <a:pt x="6585177" y="5854700"/>
                  </a:lnTo>
                  <a:lnTo>
                    <a:pt x="6620282" y="5854700"/>
                  </a:lnTo>
                  <a:lnTo>
                    <a:pt x="6621780" y="5842000"/>
                  </a:lnTo>
                  <a:close/>
                </a:path>
                <a:path w="6621780" h="9296400">
                  <a:moveTo>
                    <a:pt x="15343" y="5835650"/>
                  </a:moveTo>
                  <a:lnTo>
                    <a:pt x="11637" y="5842000"/>
                  </a:lnTo>
                  <a:lnTo>
                    <a:pt x="19050" y="5842000"/>
                  </a:lnTo>
                  <a:lnTo>
                    <a:pt x="15343" y="5835650"/>
                  </a:lnTo>
                  <a:close/>
                </a:path>
                <a:path w="6621780" h="9296400">
                  <a:moveTo>
                    <a:pt x="19050" y="5829300"/>
                  </a:moveTo>
                  <a:lnTo>
                    <a:pt x="15343" y="5835650"/>
                  </a:lnTo>
                  <a:lnTo>
                    <a:pt x="19050" y="5842000"/>
                  </a:lnTo>
                  <a:lnTo>
                    <a:pt x="22756" y="5835650"/>
                  </a:lnTo>
                  <a:lnTo>
                    <a:pt x="19050" y="5829300"/>
                  </a:lnTo>
                  <a:close/>
                </a:path>
                <a:path w="6621780" h="9296400">
                  <a:moveTo>
                    <a:pt x="22756" y="5835650"/>
                  </a:moveTo>
                  <a:lnTo>
                    <a:pt x="19050" y="5842000"/>
                  </a:lnTo>
                  <a:lnTo>
                    <a:pt x="26462" y="5842000"/>
                  </a:lnTo>
                  <a:lnTo>
                    <a:pt x="22756" y="5835650"/>
                  </a:lnTo>
                  <a:close/>
                </a:path>
                <a:path w="6621780" h="9296400">
                  <a:moveTo>
                    <a:pt x="6616198" y="5829300"/>
                  </a:moveTo>
                  <a:lnTo>
                    <a:pt x="6589261" y="5829300"/>
                  </a:lnTo>
                  <a:lnTo>
                    <a:pt x="6585177" y="5842000"/>
                  </a:lnTo>
                  <a:lnTo>
                    <a:pt x="6620282" y="5842000"/>
                  </a:lnTo>
                  <a:lnTo>
                    <a:pt x="6616198" y="5829300"/>
                  </a:lnTo>
                  <a:close/>
                </a:path>
                <a:path w="6621780" h="9296400">
                  <a:moveTo>
                    <a:pt x="19050" y="5829300"/>
                  </a:moveTo>
                  <a:lnTo>
                    <a:pt x="11637" y="5829300"/>
                  </a:lnTo>
                  <a:lnTo>
                    <a:pt x="15343" y="5835650"/>
                  </a:lnTo>
                  <a:lnTo>
                    <a:pt x="19050" y="5829300"/>
                  </a:lnTo>
                  <a:close/>
                </a:path>
                <a:path w="6621780" h="9296400">
                  <a:moveTo>
                    <a:pt x="26462" y="5829300"/>
                  </a:moveTo>
                  <a:lnTo>
                    <a:pt x="19050" y="5829300"/>
                  </a:lnTo>
                  <a:lnTo>
                    <a:pt x="22756" y="5835650"/>
                  </a:lnTo>
                  <a:lnTo>
                    <a:pt x="26462" y="5829300"/>
                  </a:lnTo>
                  <a:close/>
                </a:path>
                <a:path w="6621780" h="9296400">
                  <a:moveTo>
                    <a:pt x="36602" y="5803900"/>
                  </a:moveTo>
                  <a:lnTo>
                    <a:pt x="1497" y="5803900"/>
                  </a:lnTo>
                  <a:lnTo>
                    <a:pt x="0" y="5816600"/>
                  </a:lnTo>
                  <a:lnTo>
                    <a:pt x="1497" y="5829300"/>
                  </a:lnTo>
                  <a:lnTo>
                    <a:pt x="36602" y="5829300"/>
                  </a:lnTo>
                  <a:lnTo>
                    <a:pt x="38100" y="5816600"/>
                  </a:lnTo>
                  <a:lnTo>
                    <a:pt x="36602" y="5803900"/>
                  </a:lnTo>
                  <a:close/>
                </a:path>
                <a:path w="6621780" h="9296400">
                  <a:moveTo>
                    <a:pt x="6616198" y="5816600"/>
                  </a:moveTo>
                  <a:lnTo>
                    <a:pt x="6589261" y="5816600"/>
                  </a:lnTo>
                  <a:lnTo>
                    <a:pt x="6595317" y="5829300"/>
                  </a:lnTo>
                  <a:lnTo>
                    <a:pt x="6610142" y="5829300"/>
                  </a:lnTo>
                  <a:lnTo>
                    <a:pt x="6616198" y="5816600"/>
                  </a:lnTo>
                  <a:close/>
                </a:path>
                <a:path w="6621780" h="9296400">
                  <a:moveTo>
                    <a:pt x="6621780" y="5803900"/>
                  </a:moveTo>
                  <a:lnTo>
                    <a:pt x="6583680" y="5803900"/>
                  </a:lnTo>
                  <a:lnTo>
                    <a:pt x="6585177" y="5816600"/>
                  </a:lnTo>
                  <a:lnTo>
                    <a:pt x="6620282" y="5816600"/>
                  </a:lnTo>
                  <a:lnTo>
                    <a:pt x="6621780" y="5803900"/>
                  </a:lnTo>
                  <a:close/>
                </a:path>
                <a:path w="6621780" h="9296400">
                  <a:moveTo>
                    <a:pt x="15343" y="5797550"/>
                  </a:moveTo>
                  <a:lnTo>
                    <a:pt x="11637" y="5803900"/>
                  </a:lnTo>
                  <a:lnTo>
                    <a:pt x="19050" y="5803900"/>
                  </a:lnTo>
                  <a:lnTo>
                    <a:pt x="15343" y="5797550"/>
                  </a:lnTo>
                  <a:close/>
                </a:path>
                <a:path w="6621780" h="9296400">
                  <a:moveTo>
                    <a:pt x="19050" y="5791200"/>
                  </a:moveTo>
                  <a:lnTo>
                    <a:pt x="15343" y="5797550"/>
                  </a:lnTo>
                  <a:lnTo>
                    <a:pt x="19050" y="5803900"/>
                  </a:lnTo>
                  <a:lnTo>
                    <a:pt x="22756" y="5797550"/>
                  </a:lnTo>
                  <a:lnTo>
                    <a:pt x="19050" y="5791200"/>
                  </a:lnTo>
                  <a:close/>
                </a:path>
                <a:path w="6621780" h="9296400">
                  <a:moveTo>
                    <a:pt x="22756" y="5797550"/>
                  </a:moveTo>
                  <a:lnTo>
                    <a:pt x="19050" y="5803900"/>
                  </a:lnTo>
                  <a:lnTo>
                    <a:pt x="26462" y="5803900"/>
                  </a:lnTo>
                  <a:lnTo>
                    <a:pt x="22756" y="5797550"/>
                  </a:lnTo>
                  <a:close/>
                </a:path>
                <a:path w="6621780" h="9296400">
                  <a:moveTo>
                    <a:pt x="6616198" y="5791200"/>
                  </a:moveTo>
                  <a:lnTo>
                    <a:pt x="6589261" y="5791200"/>
                  </a:lnTo>
                  <a:lnTo>
                    <a:pt x="6585177" y="5803900"/>
                  </a:lnTo>
                  <a:lnTo>
                    <a:pt x="6620282" y="5803900"/>
                  </a:lnTo>
                  <a:lnTo>
                    <a:pt x="6616198" y="5791200"/>
                  </a:lnTo>
                  <a:close/>
                </a:path>
                <a:path w="6621780" h="9296400">
                  <a:moveTo>
                    <a:pt x="19050" y="5791200"/>
                  </a:moveTo>
                  <a:lnTo>
                    <a:pt x="11637" y="5791200"/>
                  </a:lnTo>
                  <a:lnTo>
                    <a:pt x="15343" y="5797550"/>
                  </a:lnTo>
                  <a:lnTo>
                    <a:pt x="19050" y="5791200"/>
                  </a:lnTo>
                  <a:close/>
                </a:path>
                <a:path w="6621780" h="9296400">
                  <a:moveTo>
                    <a:pt x="26462" y="5791200"/>
                  </a:moveTo>
                  <a:lnTo>
                    <a:pt x="19050" y="5791200"/>
                  </a:lnTo>
                  <a:lnTo>
                    <a:pt x="22756" y="5797550"/>
                  </a:lnTo>
                  <a:lnTo>
                    <a:pt x="26462" y="5791200"/>
                  </a:lnTo>
                  <a:close/>
                </a:path>
                <a:path w="6621780" h="9296400">
                  <a:moveTo>
                    <a:pt x="36602" y="5765800"/>
                  </a:moveTo>
                  <a:lnTo>
                    <a:pt x="1497" y="5765800"/>
                  </a:lnTo>
                  <a:lnTo>
                    <a:pt x="0" y="5778500"/>
                  </a:lnTo>
                  <a:lnTo>
                    <a:pt x="1497" y="5791200"/>
                  </a:lnTo>
                  <a:lnTo>
                    <a:pt x="36602" y="5791200"/>
                  </a:lnTo>
                  <a:lnTo>
                    <a:pt x="38100" y="5778500"/>
                  </a:lnTo>
                  <a:lnTo>
                    <a:pt x="36602" y="5765800"/>
                  </a:lnTo>
                  <a:close/>
                </a:path>
                <a:path w="6621780" h="9296400">
                  <a:moveTo>
                    <a:pt x="6616198" y="5778500"/>
                  </a:moveTo>
                  <a:lnTo>
                    <a:pt x="6589261" y="5778500"/>
                  </a:lnTo>
                  <a:lnTo>
                    <a:pt x="6595317" y="5791200"/>
                  </a:lnTo>
                  <a:lnTo>
                    <a:pt x="6610142" y="5791200"/>
                  </a:lnTo>
                  <a:lnTo>
                    <a:pt x="6616198" y="5778500"/>
                  </a:lnTo>
                  <a:close/>
                </a:path>
                <a:path w="6621780" h="9296400">
                  <a:moveTo>
                    <a:pt x="6621780" y="5765800"/>
                  </a:moveTo>
                  <a:lnTo>
                    <a:pt x="6583680" y="5765800"/>
                  </a:lnTo>
                  <a:lnTo>
                    <a:pt x="6585177" y="5778500"/>
                  </a:lnTo>
                  <a:lnTo>
                    <a:pt x="6620282" y="5778500"/>
                  </a:lnTo>
                  <a:lnTo>
                    <a:pt x="6621780" y="5765800"/>
                  </a:lnTo>
                  <a:close/>
                </a:path>
                <a:path w="6621780" h="9296400">
                  <a:moveTo>
                    <a:pt x="15343" y="5759450"/>
                  </a:moveTo>
                  <a:lnTo>
                    <a:pt x="11637" y="5765800"/>
                  </a:lnTo>
                  <a:lnTo>
                    <a:pt x="19050" y="5765800"/>
                  </a:lnTo>
                  <a:lnTo>
                    <a:pt x="15343" y="5759450"/>
                  </a:lnTo>
                  <a:close/>
                </a:path>
                <a:path w="6621780" h="9296400">
                  <a:moveTo>
                    <a:pt x="19050" y="5753100"/>
                  </a:moveTo>
                  <a:lnTo>
                    <a:pt x="15343" y="5759450"/>
                  </a:lnTo>
                  <a:lnTo>
                    <a:pt x="19050" y="5765800"/>
                  </a:lnTo>
                  <a:lnTo>
                    <a:pt x="22756" y="5759450"/>
                  </a:lnTo>
                  <a:lnTo>
                    <a:pt x="19050" y="5753100"/>
                  </a:lnTo>
                  <a:close/>
                </a:path>
                <a:path w="6621780" h="9296400">
                  <a:moveTo>
                    <a:pt x="22756" y="5759450"/>
                  </a:moveTo>
                  <a:lnTo>
                    <a:pt x="19050" y="5765800"/>
                  </a:lnTo>
                  <a:lnTo>
                    <a:pt x="26462" y="5765800"/>
                  </a:lnTo>
                  <a:lnTo>
                    <a:pt x="22756" y="5759450"/>
                  </a:lnTo>
                  <a:close/>
                </a:path>
                <a:path w="6621780" h="9296400">
                  <a:moveTo>
                    <a:pt x="6616198" y="5753100"/>
                  </a:moveTo>
                  <a:lnTo>
                    <a:pt x="6589261" y="5753100"/>
                  </a:lnTo>
                  <a:lnTo>
                    <a:pt x="6585177" y="5765800"/>
                  </a:lnTo>
                  <a:lnTo>
                    <a:pt x="6620282" y="5765800"/>
                  </a:lnTo>
                  <a:lnTo>
                    <a:pt x="6616198" y="5753100"/>
                  </a:lnTo>
                  <a:close/>
                </a:path>
                <a:path w="6621780" h="9296400">
                  <a:moveTo>
                    <a:pt x="19050" y="5753100"/>
                  </a:moveTo>
                  <a:lnTo>
                    <a:pt x="11637" y="5753100"/>
                  </a:lnTo>
                  <a:lnTo>
                    <a:pt x="15343" y="5759450"/>
                  </a:lnTo>
                  <a:lnTo>
                    <a:pt x="19050" y="5753100"/>
                  </a:lnTo>
                  <a:close/>
                </a:path>
                <a:path w="6621780" h="9296400">
                  <a:moveTo>
                    <a:pt x="26462" y="5753100"/>
                  </a:moveTo>
                  <a:lnTo>
                    <a:pt x="19050" y="5753100"/>
                  </a:lnTo>
                  <a:lnTo>
                    <a:pt x="22756" y="5759450"/>
                  </a:lnTo>
                  <a:lnTo>
                    <a:pt x="26462" y="5753100"/>
                  </a:lnTo>
                  <a:close/>
                </a:path>
                <a:path w="6621780" h="9296400">
                  <a:moveTo>
                    <a:pt x="36602" y="5727700"/>
                  </a:moveTo>
                  <a:lnTo>
                    <a:pt x="1497" y="5727700"/>
                  </a:lnTo>
                  <a:lnTo>
                    <a:pt x="0" y="5740400"/>
                  </a:lnTo>
                  <a:lnTo>
                    <a:pt x="1497" y="5753100"/>
                  </a:lnTo>
                  <a:lnTo>
                    <a:pt x="36602" y="5753100"/>
                  </a:lnTo>
                  <a:lnTo>
                    <a:pt x="38100" y="5740400"/>
                  </a:lnTo>
                  <a:lnTo>
                    <a:pt x="36602" y="5727700"/>
                  </a:lnTo>
                  <a:close/>
                </a:path>
                <a:path w="6621780" h="9296400">
                  <a:moveTo>
                    <a:pt x="6616198" y="5740400"/>
                  </a:moveTo>
                  <a:lnTo>
                    <a:pt x="6589261" y="5740400"/>
                  </a:lnTo>
                  <a:lnTo>
                    <a:pt x="6595317" y="5753100"/>
                  </a:lnTo>
                  <a:lnTo>
                    <a:pt x="6610142" y="5753100"/>
                  </a:lnTo>
                  <a:lnTo>
                    <a:pt x="6616198" y="5740400"/>
                  </a:lnTo>
                  <a:close/>
                </a:path>
                <a:path w="6621780" h="9296400">
                  <a:moveTo>
                    <a:pt x="6621780" y="5727700"/>
                  </a:moveTo>
                  <a:lnTo>
                    <a:pt x="6583680" y="5727700"/>
                  </a:lnTo>
                  <a:lnTo>
                    <a:pt x="6585177" y="5740400"/>
                  </a:lnTo>
                  <a:lnTo>
                    <a:pt x="6620282" y="5740400"/>
                  </a:lnTo>
                  <a:lnTo>
                    <a:pt x="6621780" y="5727700"/>
                  </a:lnTo>
                  <a:close/>
                </a:path>
                <a:path w="6621780" h="9296400">
                  <a:moveTo>
                    <a:pt x="15343" y="5721350"/>
                  </a:moveTo>
                  <a:lnTo>
                    <a:pt x="11637" y="5727700"/>
                  </a:lnTo>
                  <a:lnTo>
                    <a:pt x="19050" y="5727700"/>
                  </a:lnTo>
                  <a:lnTo>
                    <a:pt x="15343" y="5721350"/>
                  </a:lnTo>
                  <a:close/>
                </a:path>
                <a:path w="6621780" h="9296400">
                  <a:moveTo>
                    <a:pt x="19050" y="5715000"/>
                  </a:moveTo>
                  <a:lnTo>
                    <a:pt x="15343" y="5721350"/>
                  </a:lnTo>
                  <a:lnTo>
                    <a:pt x="19050" y="5727700"/>
                  </a:lnTo>
                  <a:lnTo>
                    <a:pt x="22756" y="5721350"/>
                  </a:lnTo>
                  <a:lnTo>
                    <a:pt x="19050" y="5715000"/>
                  </a:lnTo>
                  <a:close/>
                </a:path>
                <a:path w="6621780" h="9296400">
                  <a:moveTo>
                    <a:pt x="22756" y="5721350"/>
                  </a:moveTo>
                  <a:lnTo>
                    <a:pt x="19050" y="5727700"/>
                  </a:lnTo>
                  <a:lnTo>
                    <a:pt x="26462" y="5727700"/>
                  </a:lnTo>
                  <a:lnTo>
                    <a:pt x="22756" y="5721350"/>
                  </a:lnTo>
                  <a:close/>
                </a:path>
                <a:path w="6621780" h="9296400">
                  <a:moveTo>
                    <a:pt x="6616198" y="5715000"/>
                  </a:moveTo>
                  <a:lnTo>
                    <a:pt x="6589261" y="5715000"/>
                  </a:lnTo>
                  <a:lnTo>
                    <a:pt x="6585177" y="5727700"/>
                  </a:lnTo>
                  <a:lnTo>
                    <a:pt x="6620282" y="5727700"/>
                  </a:lnTo>
                  <a:lnTo>
                    <a:pt x="6616198" y="5715000"/>
                  </a:lnTo>
                  <a:close/>
                </a:path>
                <a:path w="6621780" h="9296400">
                  <a:moveTo>
                    <a:pt x="19050" y="5715000"/>
                  </a:moveTo>
                  <a:lnTo>
                    <a:pt x="11637" y="5715000"/>
                  </a:lnTo>
                  <a:lnTo>
                    <a:pt x="15343" y="5721350"/>
                  </a:lnTo>
                  <a:lnTo>
                    <a:pt x="19050" y="5715000"/>
                  </a:lnTo>
                  <a:close/>
                </a:path>
                <a:path w="6621780" h="9296400">
                  <a:moveTo>
                    <a:pt x="26462" y="5715000"/>
                  </a:moveTo>
                  <a:lnTo>
                    <a:pt x="19050" y="5715000"/>
                  </a:lnTo>
                  <a:lnTo>
                    <a:pt x="22756" y="5721350"/>
                  </a:lnTo>
                  <a:lnTo>
                    <a:pt x="26462" y="5715000"/>
                  </a:lnTo>
                  <a:close/>
                </a:path>
                <a:path w="6621780" h="9296400">
                  <a:moveTo>
                    <a:pt x="36602" y="5689600"/>
                  </a:moveTo>
                  <a:lnTo>
                    <a:pt x="1497" y="5689600"/>
                  </a:lnTo>
                  <a:lnTo>
                    <a:pt x="0" y="5702300"/>
                  </a:lnTo>
                  <a:lnTo>
                    <a:pt x="1497" y="5715000"/>
                  </a:lnTo>
                  <a:lnTo>
                    <a:pt x="36602" y="5715000"/>
                  </a:lnTo>
                  <a:lnTo>
                    <a:pt x="38100" y="5702300"/>
                  </a:lnTo>
                  <a:lnTo>
                    <a:pt x="36602" y="5689600"/>
                  </a:lnTo>
                  <a:close/>
                </a:path>
                <a:path w="6621780" h="9296400">
                  <a:moveTo>
                    <a:pt x="6616198" y="5702300"/>
                  </a:moveTo>
                  <a:lnTo>
                    <a:pt x="6589261" y="5702300"/>
                  </a:lnTo>
                  <a:lnTo>
                    <a:pt x="6595317" y="5715000"/>
                  </a:lnTo>
                  <a:lnTo>
                    <a:pt x="6610142" y="5715000"/>
                  </a:lnTo>
                  <a:lnTo>
                    <a:pt x="6616198" y="5702300"/>
                  </a:lnTo>
                  <a:close/>
                </a:path>
                <a:path w="6621780" h="9296400">
                  <a:moveTo>
                    <a:pt x="6621780" y="5689600"/>
                  </a:moveTo>
                  <a:lnTo>
                    <a:pt x="6583680" y="5689600"/>
                  </a:lnTo>
                  <a:lnTo>
                    <a:pt x="6585177" y="5702300"/>
                  </a:lnTo>
                  <a:lnTo>
                    <a:pt x="6620282" y="5702300"/>
                  </a:lnTo>
                  <a:lnTo>
                    <a:pt x="6621780" y="5689600"/>
                  </a:lnTo>
                  <a:close/>
                </a:path>
                <a:path w="6621780" h="9296400">
                  <a:moveTo>
                    <a:pt x="15343" y="5683250"/>
                  </a:moveTo>
                  <a:lnTo>
                    <a:pt x="11637" y="5689600"/>
                  </a:lnTo>
                  <a:lnTo>
                    <a:pt x="19050" y="5689600"/>
                  </a:lnTo>
                  <a:lnTo>
                    <a:pt x="15343" y="5683250"/>
                  </a:lnTo>
                  <a:close/>
                </a:path>
                <a:path w="6621780" h="9296400">
                  <a:moveTo>
                    <a:pt x="19050" y="5676900"/>
                  </a:moveTo>
                  <a:lnTo>
                    <a:pt x="15343" y="5683250"/>
                  </a:lnTo>
                  <a:lnTo>
                    <a:pt x="19050" y="5689600"/>
                  </a:lnTo>
                  <a:lnTo>
                    <a:pt x="22756" y="5683250"/>
                  </a:lnTo>
                  <a:lnTo>
                    <a:pt x="19050" y="5676900"/>
                  </a:lnTo>
                  <a:close/>
                </a:path>
                <a:path w="6621780" h="9296400">
                  <a:moveTo>
                    <a:pt x="22756" y="5683250"/>
                  </a:moveTo>
                  <a:lnTo>
                    <a:pt x="19050" y="5689600"/>
                  </a:lnTo>
                  <a:lnTo>
                    <a:pt x="26462" y="5689600"/>
                  </a:lnTo>
                  <a:lnTo>
                    <a:pt x="22756" y="5683250"/>
                  </a:lnTo>
                  <a:close/>
                </a:path>
                <a:path w="6621780" h="9296400">
                  <a:moveTo>
                    <a:pt x="6616198" y="5676900"/>
                  </a:moveTo>
                  <a:lnTo>
                    <a:pt x="6589261" y="5676900"/>
                  </a:lnTo>
                  <a:lnTo>
                    <a:pt x="6585177" y="5689600"/>
                  </a:lnTo>
                  <a:lnTo>
                    <a:pt x="6620282" y="5689600"/>
                  </a:lnTo>
                  <a:lnTo>
                    <a:pt x="6616198" y="5676900"/>
                  </a:lnTo>
                  <a:close/>
                </a:path>
                <a:path w="6621780" h="9296400">
                  <a:moveTo>
                    <a:pt x="19050" y="5676900"/>
                  </a:moveTo>
                  <a:lnTo>
                    <a:pt x="11637" y="5676900"/>
                  </a:lnTo>
                  <a:lnTo>
                    <a:pt x="15343" y="5683250"/>
                  </a:lnTo>
                  <a:lnTo>
                    <a:pt x="19050" y="5676900"/>
                  </a:lnTo>
                  <a:close/>
                </a:path>
                <a:path w="6621780" h="9296400">
                  <a:moveTo>
                    <a:pt x="26462" y="5676900"/>
                  </a:moveTo>
                  <a:lnTo>
                    <a:pt x="19050" y="5676900"/>
                  </a:lnTo>
                  <a:lnTo>
                    <a:pt x="22756" y="5683250"/>
                  </a:lnTo>
                  <a:lnTo>
                    <a:pt x="26462" y="5676900"/>
                  </a:lnTo>
                  <a:close/>
                </a:path>
                <a:path w="6621780" h="9296400">
                  <a:moveTo>
                    <a:pt x="36602" y="5651500"/>
                  </a:moveTo>
                  <a:lnTo>
                    <a:pt x="1497" y="5651500"/>
                  </a:lnTo>
                  <a:lnTo>
                    <a:pt x="0" y="5664200"/>
                  </a:lnTo>
                  <a:lnTo>
                    <a:pt x="1497" y="5676900"/>
                  </a:lnTo>
                  <a:lnTo>
                    <a:pt x="36602" y="5676900"/>
                  </a:lnTo>
                  <a:lnTo>
                    <a:pt x="38100" y="5664200"/>
                  </a:lnTo>
                  <a:lnTo>
                    <a:pt x="36602" y="5651500"/>
                  </a:lnTo>
                  <a:close/>
                </a:path>
                <a:path w="6621780" h="9296400">
                  <a:moveTo>
                    <a:pt x="6616198" y="5664200"/>
                  </a:moveTo>
                  <a:lnTo>
                    <a:pt x="6589261" y="5664200"/>
                  </a:lnTo>
                  <a:lnTo>
                    <a:pt x="6595317" y="5676900"/>
                  </a:lnTo>
                  <a:lnTo>
                    <a:pt x="6610142" y="5676900"/>
                  </a:lnTo>
                  <a:lnTo>
                    <a:pt x="6616198" y="5664200"/>
                  </a:lnTo>
                  <a:close/>
                </a:path>
                <a:path w="6621780" h="9296400">
                  <a:moveTo>
                    <a:pt x="6621780" y="5651500"/>
                  </a:moveTo>
                  <a:lnTo>
                    <a:pt x="6583680" y="5651500"/>
                  </a:lnTo>
                  <a:lnTo>
                    <a:pt x="6585177" y="5664200"/>
                  </a:lnTo>
                  <a:lnTo>
                    <a:pt x="6620282" y="5664200"/>
                  </a:lnTo>
                  <a:lnTo>
                    <a:pt x="6621780" y="5651500"/>
                  </a:lnTo>
                  <a:close/>
                </a:path>
                <a:path w="6621780" h="9296400">
                  <a:moveTo>
                    <a:pt x="15343" y="5645150"/>
                  </a:moveTo>
                  <a:lnTo>
                    <a:pt x="11637" y="5651500"/>
                  </a:lnTo>
                  <a:lnTo>
                    <a:pt x="19050" y="5651500"/>
                  </a:lnTo>
                  <a:lnTo>
                    <a:pt x="15343" y="5645150"/>
                  </a:lnTo>
                  <a:close/>
                </a:path>
                <a:path w="6621780" h="9296400">
                  <a:moveTo>
                    <a:pt x="19050" y="5638800"/>
                  </a:moveTo>
                  <a:lnTo>
                    <a:pt x="15343" y="5645150"/>
                  </a:lnTo>
                  <a:lnTo>
                    <a:pt x="19050" y="5651500"/>
                  </a:lnTo>
                  <a:lnTo>
                    <a:pt x="22756" y="5645150"/>
                  </a:lnTo>
                  <a:lnTo>
                    <a:pt x="19050" y="5638800"/>
                  </a:lnTo>
                  <a:close/>
                </a:path>
                <a:path w="6621780" h="9296400">
                  <a:moveTo>
                    <a:pt x="22756" y="5645150"/>
                  </a:moveTo>
                  <a:lnTo>
                    <a:pt x="19050" y="5651500"/>
                  </a:lnTo>
                  <a:lnTo>
                    <a:pt x="26462" y="5651500"/>
                  </a:lnTo>
                  <a:lnTo>
                    <a:pt x="22756" y="5645150"/>
                  </a:lnTo>
                  <a:close/>
                </a:path>
                <a:path w="6621780" h="9296400">
                  <a:moveTo>
                    <a:pt x="6616198" y="5638800"/>
                  </a:moveTo>
                  <a:lnTo>
                    <a:pt x="6589261" y="5638800"/>
                  </a:lnTo>
                  <a:lnTo>
                    <a:pt x="6585177" y="5651500"/>
                  </a:lnTo>
                  <a:lnTo>
                    <a:pt x="6620282" y="5651500"/>
                  </a:lnTo>
                  <a:lnTo>
                    <a:pt x="6616198" y="5638800"/>
                  </a:lnTo>
                  <a:close/>
                </a:path>
                <a:path w="6621780" h="9296400">
                  <a:moveTo>
                    <a:pt x="19050" y="5638800"/>
                  </a:moveTo>
                  <a:lnTo>
                    <a:pt x="11637" y="5638800"/>
                  </a:lnTo>
                  <a:lnTo>
                    <a:pt x="15343" y="5645150"/>
                  </a:lnTo>
                  <a:lnTo>
                    <a:pt x="19050" y="5638800"/>
                  </a:lnTo>
                  <a:close/>
                </a:path>
                <a:path w="6621780" h="9296400">
                  <a:moveTo>
                    <a:pt x="26462" y="5638800"/>
                  </a:moveTo>
                  <a:lnTo>
                    <a:pt x="19050" y="5638800"/>
                  </a:lnTo>
                  <a:lnTo>
                    <a:pt x="22756" y="5645150"/>
                  </a:lnTo>
                  <a:lnTo>
                    <a:pt x="26462" y="5638800"/>
                  </a:lnTo>
                  <a:close/>
                </a:path>
                <a:path w="6621780" h="9296400">
                  <a:moveTo>
                    <a:pt x="36602" y="5613400"/>
                  </a:moveTo>
                  <a:lnTo>
                    <a:pt x="1497" y="5613400"/>
                  </a:lnTo>
                  <a:lnTo>
                    <a:pt x="0" y="5626100"/>
                  </a:lnTo>
                  <a:lnTo>
                    <a:pt x="1497" y="5638800"/>
                  </a:lnTo>
                  <a:lnTo>
                    <a:pt x="36602" y="5638800"/>
                  </a:lnTo>
                  <a:lnTo>
                    <a:pt x="38100" y="5626100"/>
                  </a:lnTo>
                  <a:lnTo>
                    <a:pt x="36602" y="5613400"/>
                  </a:lnTo>
                  <a:close/>
                </a:path>
                <a:path w="6621780" h="9296400">
                  <a:moveTo>
                    <a:pt x="6616198" y="5626100"/>
                  </a:moveTo>
                  <a:lnTo>
                    <a:pt x="6589261" y="5626100"/>
                  </a:lnTo>
                  <a:lnTo>
                    <a:pt x="6595317" y="5638800"/>
                  </a:lnTo>
                  <a:lnTo>
                    <a:pt x="6610142" y="5638800"/>
                  </a:lnTo>
                  <a:lnTo>
                    <a:pt x="6616198" y="5626100"/>
                  </a:lnTo>
                  <a:close/>
                </a:path>
                <a:path w="6621780" h="9296400">
                  <a:moveTo>
                    <a:pt x="6621780" y="5613400"/>
                  </a:moveTo>
                  <a:lnTo>
                    <a:pt x="6583680" y="5613400"/>
                  </a:lnTo>
                  <a:lnTo>
                    <a:pt x="6585177" y="5626100"/>
                  </a:lnTo>
                  <a:lnTo>
                    <a:pt x="6620282" y="5626100"/>
                  </a:lnTo>
                  <a:lnTo>
                    <a:pt x="6621780" y="5613400"/>
                  </a:lnTo>
                  <a:close/>
                </a:path>
                <a:path w="6621780" h="9296400">
                  <a:moveTo>
                    <a:pt x="15343" y="5607050"/>
                  </a:moveTo>
                  <a:lnTo>
                    <a:pt x="11637" y="5613400"/>
                  </a:lnTo>
                  <a:lnTo>
                    <a:pt x="19050" y="5613400"/>
                  </a:lnTo>
                  <a:lnTo>
                    <a:pt x="15343" y="5607050"/>
                  </a:lnTo>
                  <a:close/>
                </a:path>
                <a:path w="6621780" h="9296400">
                  <a:moveTo>
                    <a:pt x="19050" y="5600700"/>
                  </a:moveTo>
                  <a:lnTo>
                    <a:pt x="15343" y="5607050"/>
                  </a:lnTo>
                  <a:lnTo>
                    <a:pt x="19050" y="5613400"/>
                  </a:lnTo>
                  <a:lnTo>
                    <a:pt x="22756" y="5607050"/>
                  </a:lnTo>
                  <a:lnTo>
                    <a:pt x="19050" y="5600700"/>
                  </a:lnTo>
                  <a:close/>
                </a:path>
                <a:path w="6621780" h="9296400">
                  <a:moveTo>
                    <a:pt x="22756" y="5607050"/>
                  </a:moveTo>
                  <a:lnTo>
                    <a:pt x="19050" y="5613400"/>
                  </a:lnTo>
                  <a:lnTo>
                    <a:pt x="26462" y="5613400"/>
                  </a:lnTo>
                  <a:lnTo>
                    <a:pt x="22756" y="5607050"/>
                  </a:lnTo>
                  <a:close/>
                </a:path>
                <a:path w="6621780" h="9296400">
                  <a:moveTo>
                    <a:pt x="6616198" y="5600700"/>
                  </a:moveTo>
                  <a:lnTo>
                    <a:pt x="6589261" y="5600700"/>
                  </a:lnTo>
                  <a:lnTo>
                    <a:pt x="6585177" y="5613400"/>
                  </a:lnTo>
                  <a:lnTo>
                    <a:pt x="6620282" y="5613400"/>
                  </a:lnTo>
                  <a:lnTo>
                    <a:pt x="6616198" y="5600700"/>
                  </a:lnTo>
                  <a:close/>
                </a:path>
                <a:path w="6621780" h="9296400">
                  <a:moveTo>
                    <a:pt x="19050" y="5600700"/>
                  </a:moveTo>
                  <a:lnTo>
                    <a:pt x="11637" y="5600700"/>
                  </a:lnTo>
                  <a:lnTo>
                    <a:pt x="15343" y="5607050"/>
                  </a:lnTo>
                  <a:lnTo>
                    <a:pt x="19050" y="5600700"/>
                  </a:lnTo>
                  <a:close/>
                </a:path>
                <a:path w="6621780" h="9296400">
                  <a:moveTo>
                    <a:pt x="26462" y="5600700"/>
                  </a:moveTo>
                  <a:lnTo>
                    <a:pt x="19050" y="5600700"/>
                  </a:lnTo>
                  <a:lnTo>
                    <a:pt x="22756" y="5607050"/>
                  </a:lnTo>
                  <a:lnTo>
                    <a:pt x="26462" y="5600700"/>
                  </a:lnTo>
                  <a:close/>
                </a:path>
                <a:path w="6621780" h="9296400">
                  <a:moveTo>
                    <a:pt x="36602" y="5575300"/>
                  </a:moveTo>
                  <a:lnTo>
                    <a:pt x="1497" y="5575300"/>
                  </a:lnTo>
                  <a:lnTo>
                    <a:pt x="0" y="5588000"/>
                  </a:lnTo>
                  <a:lnTo>
                    <a:pt x="1497" y="5600700"/>
                  </a:lnTo>
                  <a:lnTo>
                    <a:pt x="36602" y="5600700"/>
                  </a:lnTo>
                  <a:lnTo>
                    <a:pt x="38100" y="5588000"/>
                  </a:lnTo>
                  <a:lnTo>
                    <a:pt x="36602" y="5575300"/>
                  </a:lnTo>
                  <a:close/>
                </a:path>
                <a:path w="6621780" h="9296400">
                  <a:moveTo>
                    <a:pt x="6616198" y="5588000"/>
                  </a:moveTo>
                  <a:lnTo>
                    <a:pt x="6589261" y="5588000"/>
                  </a:lnTo>
                  <a:lnTo>
                    <a:pt x="6595317" y="5600700"/>
                  </a:lnTo>
                  <a:lnTo>
                    <a:pt x="6610142" y="5600700"/>
                  </a:lnTo>
                  <a:lnTo>
                    <a:pt x="6616198" y="5588000"/>
                  </a:lnTo>
                  <a:close/>
                </a:path>
                <a:path w="6621780" h="9296400">
                  <a:moveTo>
                    <a:pt x="6621780" y="5575300"/>
                  </a:moveTo>
                  <a:lnTo>
                    <a:pt x="6583680" y="5575300"/>
                  </a:lnTo>
                  <a:lnTo>
                    <a:pt x="6585177" y="5588000"/>
                  </a:lnTo>
                  <a:lnTo>
                    <a:pt x="6620282" y="5588000"/>
                  </a:lnTo>
                  <a:lnTo>
                    <a:pt x="6621780" y="5575300"/>
                  </a:lnTo>
                  <a:close/>
                </a:path>
                <a:path w="6621780" h="9296400">
                  <a:moveTo>
                    <a:pt x="15343" y="5568950"/>
                  </a:moveTo>
                  <a:lnTo>
                    <a:pt x="11637" y="5575300"/>
                  </a:lnTo>
                  <a:lnTo>
                    <a:pt x="19050" y="5575300"/>
                  </a:lnTo>
                  <a:lnTo>
                    <a:pt x="15343" y="5568950"/>
                  </a:lnTo>
                  <a:close/>
                </a:path>
                <a:path w="6621780" h="9296400">
                  <a:moveTo>
                    <a:pt x="19050" y="5562600"/>
                  </a:moveTo>
                  <a:lnTo>
                    <a:pt x="15343" y="5568950"/>
                  </a:lnTo>
                  <a:lnTo>
                    <a:pt x="19050" y="5575300"/>
                  </a:lnTo>
                  <a:lnTo>
                    <a:pt x="22756" y="5568950"/>
                  </a:lnTo>
                  <a:lnTo>
                    <a:pt x="19050" y="5562600"/>
                  </a:lnTo>
                  <a:close/>
                </a:path>
                <a:path w="6621780" h="9296400">
                  <a:moveTo>
                    <a:pt x="22756" y="5568950"/>
                  </a:moveTo>
                  <a:lnTo>
                    <a:pt x="19050" y="5575300"/>
                  </a:lnTo>
                  <a:lnTo>
                    <a:pt x="26462" y="5575300"/>
                  </a:lnTo>
                  <a:lnTo>
                    <a:pt x="22756" y="5568950"/>
                  </a:lnTo>
                  <a:close/>
                </a:path>
                <a:path w="6621780" h="9296400">
                  <a:moveTo>
                    <a:pt x="6616198" y="5562600"/>
                  </a:moveTo>
                  <a:lnTo>
                    <a:pt x="6589261" y="5562600"/>
                  </a:lnTo>
                  <a:lnTo>
                    <a:pt x="6585177" y="5575300"/>
                  </a:lnTo>
                  <a:lnTo>
                    <a:pt x="6620282" y="5575300"/>
                  </a:lnTo>
                  <a:lnTo>
                    <a:pt x="6616198" y="5562600"/>
                  </a:lnTo>
                  <a:close/>
                </a:path>
                <a:path w="6621780" h="9296400">
                  <a:moveTo>
                    <a:pt x="19050" y="5562600"/>
                  </a:moveTo>
                  <a:lnTo>
                    <a:pt x="11637" y="5562600"/>
                  </a:lnTo>
                  <a:lnTo>
                    <a:pt x="15343" y="5568950"/>
                  </a:lnTo>
                  <a:lnTo>
                    <a:pt x="19050" y="5562600"/>
                  </a:lnTo>
                  <a:close/>
                </a:path>
                <a:path w="6621780" h="9296400">
                  <a:moveTo>
                    <a:pt x="26462" y="5562600"/>
                  </a:moveTo>
                  <a:lnTo>
                    <a:pt x="19050" y="5562600"/>
                  </a:lnTo>
                  <a:lnTo>
                    <a:pt x="22756" y="5568950"/>
                  </a:lnTo>
                  <a:lnTo>
                    <a:pt x="26462" y="5562600"/>
                  </a:lnTo>
                  <a:close/>
                </a:path>
                <a:path w="6621780" h="9296400">
                  <a:moveTo>
                    <a:pt x="36602" y="5537200"/>
                  </a:moveTo>
                  <a:lnTo>
                    <a:pt x="1497" y="5537200"/>
                  </a:lnTo>
                  <a:lnTo>
                    <a:pt x="0" y="5549900"/>
                  </a:lnTo>
                  <a:lnTo>
                    <a:pt x="1497" y="5562600"/>
                  </a:lnTo>
                  <a:lnTo>
                    <a:pt x="36602" y="5562600"/>
                  </a:lnTo>
                  <a:lnTo>
                    <a:pt x="38100" y="5549900"/>
                  </a:lnTo>
                  <a:lnTo>
                    <a:pt x="36602" y="5537200"/>
                  </a:lnTo>
                  <a:close/>
                </a:path>
                <a:path w="6621780" h="9296400">
                  <a:moveTo>
                    <a:pt x="6616198" y="5549900"/>
                  </a:moveTo>
                  <a:lnTo>
                    <a:pt x="6589261" y="5549900"/>
                  </a:lnTo>
                  <a:lnTo>
                    <a:pt x="6595317" y="5562600"/>
                  </a:lnTo>
                  <a:lnTo>
                    <a:pt x="6610142" y="5562600"/>
                  </a:lnTo>
                  <a:lnTo>
                    <a:pt x="6616198" y="5549900"/>
                  </a:lnTo>
                  <a:close/>
                </a:path>
                <a:path w="6621780" h="9296400">
                  <a:moveTo>
                    <a:pt x="6621780" y="5537200"/>
                  </a:moveTo>
                  <a:lnTo>
                    <a:pt x="6583680" y="5537200"/>
                  </a:lnTo>
                  <a:lnTo>
                    <a:pt x="6585177" y="5549900"/>
                  </a:lnTo>
                  <a:lnTo>
                    <a:pt x="6620282" y="5549900"/>
                  </a:lnTo>
                  <a:lnTo>
                    <a:pt x="6621780" y="5537200"/>
                  </a:lnTo>
                  <a:close/>
                </a:path>
                <a:path w="6621780" h="9296400">
                  <a:moveTo>
                    <a:pt x="15343" y="5530850"/>
                  </a:moveTo>
                  <a:lnTo>
                    <a:pt x="11637" y="5537200"/>
                  </a:lnTo>
                  <a:lnTo>
                    <a:pt x="19050" y="5537200"/>
                  </a:lnTo>
                  <a:lnTo>
                    <a:pt x="15343" y="5530850"/>
                  </a:lnTo>
                  <a:close/>
                </a:path>
                <a:path w="6621780" h="9296400">
                  <a:moveTo>
                    <a:pt x="19050" y="5524500"/>
                  </a:moveTo>
                  <a:lnTo>
                    <a:pt x="15343" y="5530850"/>
                  </a:lnTo>
                  <a:lnTo>
                    <a:pt x="19050" y="5537200"/>
                  </a:lnTo>
                  <a:lnTo>
                    <a:pt x="22756" y="5530850"/>
                  </a:lnTo>
                  <a:lnTo>
                    <a:pt x="19050" y="5524500"/>
                  </a:lnTo>
                  <a:close/>
                </a:path>
                <a:path w="6621780" h="9296400">
                  <a:moveTo>
                    <a:pt x="22756" y="5530850"/>
                  </a:moveTo>
                  <a:lnTo>
                    <a:pt x="19050" y="5537200"/>
                  </a:lnTo>
                  <a:lnTo>
                    <a:pt x="26462" y="5537200"/>
                  </a:lnTo>
                  <a:lnTo>
                    <a:pt x="22756" y="5530850"/>
                  </a:lnTo>
                  <a:close/>
                </a:path>
                <a:path w="6621780" h="9296400">
                  <a:moveTo>
                    <a:pt x="6616198" y="5524500"/>
                  </a:moveTo>
                  <a:lnTo>
                    <a:pt x="6589261" y="5524500"/>
                  </a:lnTo>
                  <a:lnTo>
                    <a:pt x="6585177" y="5537200"/>
                  </a:lnTo>
                  <a:lnTo>
                    <a:pt x="6620282" y="5537200"/>
                  </a:lnTo>
                  <a:lnTo>
                    <a:pt x="6616198" y="5524500"/>
                  </a:lnTo>
                  <a:close/>
                </a:path>
                <a:path w="6621780" h="9296400">
                  <a:moveTo>
                    <a:pt x="19050" y="5524500"/>
                  </a:moveTo>
                  <a:lnTo>
                    <a:pt x="11637" y="5524500"/>
                  </a:lnTo>
                  <a:lnTo>
                    <a:pt x="15343" y="5530850"/>
                  </a:lnTo>
                  <a:lnTo>
                    <a:pt x="19050" y="5524500"/>
                  </a:lnTo>
                  <a:close/>
                </a:path>
                <a:path w="6621780" h="9296400">
                  <a:moveTo>
                    <a:pt x="26462" y="5524500"/>
                  </a:moveTo>
                  <a:lnTo>
                    <a:pt x="19050" y="5524500"/>
                  </a:lnTo>
                  <a:lnTo>
                    <a:pt x="22756" y="5530850"/>
                  </a:lnTo>
                  <a:lnTo>
                    <a:pt x="26462" y="5524500"/>
                  </a:lnTo>
                  <a:close/>
                </a:path>
                <a:path w="6621780" h="9296400">
                  <a:moveTo>
                    <a:pt x="36602" y="5499100"/>
                  </a:moveTo>
                  <a:lnTo>
                    <a:pt x="1497" y="5499100"/>
                  </a:lnTo>
                  <a:lnTo>
                    <a:pt x="0" y="5511800"/>
                  </a:lnTo>
                  <a:lnTo>
                    <a:pt x="1497" y="5524500"/>
                  </a:lnTo>
                  <a:lnTo>
                    <a:pt x="36602" y="5524500"/>
                  </a:lnTo>
                  <a:lnTo>
                    <a:pt x="38100" y="5511800"/>
                  </a:lnTo>
                  <a:lnTo>
                    <a:pt x="36602" y="5499100"/>
                  </a:lnTo>
                  <a:close/>
                </a:path>
                <a:path w="6621780" h="9296400">
                  <a:moveTo>
                    <a:pt x="6616198" y="5511800"/>
                  </a:moveTo>
                  <a:lnTo>
                    <a:pt x="6589261" y="5511800"/>
                  </a:lnTo>
                  <a:lnTo>
                    <a:pt x="6595317" y="5524500"/>
                  </a:lnTo>
                  <a:lnTo>
                    <a:pt x="6610142" y="5524500"/>
                  </a:lnTo>
                  <a:lnTo>
                    <a:pt x="6616198" y="5511800"/>
                  </a:lnTo>
                  <a:close/>
                </a:path>
                <a:path w="6621780" h="9296400">
                  <a:moveTo>
                    <a:pt x="6621780" y="5499100"/>
                  </a:moveTo>
                  <a:lnTo>
                    <a:pt x="6583680" y="5499100"/>
                  </a:lnTo>
                  <a:lnTo>
                    <a:pt x="6585177" y="5511800"/>
                  </a:lnTo>
                  <a:lnTo>
                    <a:pt x="6620282" y="5511800"/>
                  </a:lnTo>
                  <a:lnTo>
                    <a:pt x="6621780" y="5499100"/>
                  </a:lnTo>
                  <a:close/>
                </a:path>
                <a:path w="6621780" h="9296400">
                  <a:moveTo>
                    <a:pt x="15343" y="5492750"/>
                  </a:moveTo>
                  <a:lnTo>
                    <a:pt x="11637" y="5499100"/>
                  </a:lnTo>
                  <a:lnTo>
                    <a:pt x="19050" y="5499100"/>
                  </a:lnTo>
                  <a:lnTo>
                    <a:pt x="15343" y="5492750"/>
                  </a:lnTo>
                  <a:close/>
                </a:path>
                <a:path w="6621780" h="9296400">
                  <a:moveTo>
                    <a:pt x="19050" y="5486400"/>
                  </a:moveTo>
                  <a:lnTo>
                    <a:pt x="15343" y="5492750"/>
                  </a:lnTo>
                  <a:lnTo>
                    <a:pt x="19050" y="5499100"/>
                  </a:lnTo>
                  <a:lnTo>
                    <a:pt x="22756" y="5492750"/>
                  </a:lnTo>
                  <a:lnTo>
                    <a:pt x="19050" y="5486400"/>
                  </a:lnTo>
                  <a:close/>
                </a:path>
                <a:path w="6621780" h="9296400">
                  <a:moveTo>
                    <a:pt x="22756" y="5492750"/>
                  </a:moveTo>
                  <a:lnTo>
                    <a:pt x="19050" y="5499100"/>
                  </a:lnTo>
                  <a:lnTo>
                    <a:pt x="26462" y="5499100"/>
                  </a:lnTo>
                  <a:lnTo>
                    <a:pt x="22756" y="5492750"/>
                  </a:lnTo>
                  <a:close/>
                </a:path>
                <a:path w="6621780" h="9296400">
                  <a:moveTo>
                    <a:pt x="6616198" y="5486400"/>
                  </a:moveTo>
                  <a:lnTo>
                    <a:pt x="6589261" y="5486400"/>
                  </a:lnTo>
                  <a:lnTo>
                    <a:pt x="6585177" y="5499100"/>
                  </a:lnTo>
                  <a:lnTo>
                    <a:pt x="6620282" y="5499100"/>
                  </a:lnTo>
                  <a:lnTo>
                    <a:pt x="6616198" y="5486400"/>
                  </a:lnTo>
                  <a:close/>
                </a:path>
                <a:path w="6621780" h="9296400">
                  <a:moveTo>
                    <a:pt x="19050" y="5486400"/>
                  </a:moveTo>
                  <a:lnTo>
                    <a:pt x="11637" y="5486400"/>
                  </a:lnTo>
                  <a:lnTo>
                    <a:pt x="15343" y="5492750"/>
                  </a:lnTo>
                  <a:lnTo>
                    <a:pt x="19050" y="5486400"/>
                  </a:lnTo>
                  <a:close/>
                </a:path>
                <a:path w="6621780" h="9296400">
                  <a:moveTo>
                    <a:pt x="26462" y="5486400"/>
                  </a:moveTo>
                  <a:lnTo>
                    <a:pt x="19050" y="5486400"/>
                  </a:lnTo>
                  <a:lnTo>
                    <a:pt x="22756" y="5492750"/>
                  </a:lnTo>
                  <a:lnTo>
                    <a:pt x="26462" y="5486400"/>
                  </a:lnTo>
                  <a:close/>
                </a:path>
                <a:path w="6621780" h="9296400">
                  <a:moveTo>
                    <a:pt x="36602" y="5461000"/>
                  </a:moveTo>
                  <a:lnTo>
                    <a:pt x="1497" y="5461000"/>
                  </a:lnTo>
                  <a:lnTo>
                    <a:pt x="0" y="5473700"/>
                  </a:lnTo>
                  <a:lnTo>
                    <a:pt x="1497" y="5486400"/>
                  </a:lnTo>
                  <a:lnTo>
                    <a:pt x="36602" y="5486400"/>
                  </a:lnTo>
                  <a:lnTo>
                    <a:pt x="38100" y="5473700"/>
                  </a:lnTo>
                  <a:lnTo>
                    <a:pt x="36602" y="5461000"/>
                  </a:lnTo>
                  <a:close/>
                </a:path>
                <a:path w="6621780" h="9296400">
                  <a:moveTo>
                    <a:pt x="6616198" y="5473700"/>
                  </a:moveTo>
                  <a:lnTo>
                    <a:pt x="6589261" y="5473700"/>
                  </a:lnTo>
                  <a:lnTo>
                    <a:pt x="6595317" y="5486400"/>
                  </a:lnTo>
                  <a:lnTo>
                    <a:pt x="6610142" y="5486400"/>
                  </a:lnTo>
                  <a:lnTo>
                    <a:pt x="6616198" y="5473700"/>
                  </a:lnTo>
                  <a:close/>
                </a:path>
                <a:path w="6621780" h="9296400">
                  <a:moveTo>
                    <a:pt x="6621780" y="5461000"/>
                  </a:moveTo>
                  <a:lnTo>
                    <a:pt x="6583680" y="5461000"/>
                  </a:lnTo>
                  <a:lnTo>
                    <a:pt x="6585177" y="5473700"/>
                  </a:lnTo>
                  <a:lnTo>
                    <a:pt x="6620282" y="5473700"/>
                  </a:lnTo>
                  <a:lnTo>
                    <a:pt x="6621780" y="5461000"/>
                  </a:lnTo>
                  <a:close/>
                </a:path>
                <a:path w="6621780" h="9296400">
                  <a:moveTo>
                    <a:pt x="15343" y="5454650"/>
                  </a:moveTo>
                  <a:lnTo>
                    <a:pt x="11637" y="5461000"/>
                  </a:lnTo>
                  <a:lnTo>
                    <a:pt x="19050" y="5461000"/>
                  </a:lnTo>
                  <a:lnTo>
                    <a:pt x="15343" y="5454650"/>
                  </a:lnTo>
                  <a:close/>
                </a:path>
                <a:path w="6621780" h="9296400">
                  <a:moveTo>
                    <a:pt x="19050" y="5448300"/>
                  </a:moveTo>
                  <a:lnTo>
                    <a:pt x="15343" y="5454650"/>
                  </a:lnTo>
                  <a:lnTo>
                    <a:pt x="19050" y="5461000"/>
                  </a:lnTo>
                  <a:lnTo>
                    <a:pt x="22756" y="5454650"/>
                  </a:lnTo>
                  <a:lnTo>
                    <a:pt x="19050" y="5448300"/>
                  </a:lnTo>
                  <a:close/>
                </a:path>
                <a:path w="6621780" h="9296400">
                  <a:moveTo>
                    <a:pt x="22756" y="5454650"/>
                  </a:moveTo>
                  <a:lnTo>
                    <a:pt x="19050" y="5461000"/>
                  </a:lnTo>
                  <a:lnTo>
                    <a:pt x="26462" y="5461000"/>
                  </a:lnTo>
                  <a:lnTo>
                    <a:pt x="22756" y="5454650"/>
                  </a:lnTo>
                  <a:close/>
                </a:path>
                <a:path w="6621780" h="9296400">
                  <a:moveTo>
                    <a:pt x="6616198" y="5448300"/>
                  </a:moveTo>
                  <a:lnTo>
                    <a:pt x="6589261" y="5448300"/>
                  </a:lnTo>
                  <a:lnTo>
                    <a:pt x="6585177" y="5461000"/>
                  </a:lnTo>
                  <a:lnTo>
                    <a:pt x="6620282" y="5461000"/>
                  </a:lnTo>
                  <a:lnTo>
                    <a:pt x="6616198" y="5448300"/>
                  </a:lnTo>
                  <a:close/>
                </a:path>
                <a:path w="6621780" h="9296400">
                  <a:moveTo>
                    <a:pt x="19050" y="5448300"/>
                  </a:moveTo>
                  <a:lnTo>
                    <a:pt x="11637" y="5448300"/>
                  </a:lnTo>
                  <a:lnTo>
                    <a:pt x="15343" y="5454650"/>
                  </a:lnTo>
                  <a:lnTo>
                    <a:pt x="19050" y="5448300"/>
                  </a:lnTo>
                  <a:close/>
                </a:path>
                <a:path w="6621780" h="9296400">
                  <a:moveTo>
                    <a:pt x="26462" y="5448300"/>
                  </a:moveTo>
                  <a:lnTo>
                    <a:pt x="19050" y="5448300"/>
                  </a:lnTo>
                  <a:lnTo>
                    <a:pt x="22756" y="5454650"/>
                  </a:lnTo>
                  <a:lnTo>
                    <a:pt x="26462" y="5448300"/>
                  </a:lnTo>
                  <a:close/>
                </a:path>
                <a:path w="6621780" h="9296400">
                  <a:moveTo>
                    <a:pt x="36602" y="5422900"/>
                  </a:moveTo>
                  <a:lnTo>
                    <a:pt x="1497" y="5422900"/>
                  </a:lnTo>
                  <a:lnTo>
                    <a:pt x="0" y="5435600"/>
                  </a:lnTo>
                  <a:lnTo>
                    <a:pt x="1497" y="5448300"/>
                  </a:lnTo>
                  <a:lnTo>
                    <a:pt x="36602" y="5448300"/>
                  </a:lnTo>
                  <a:lnTo>
                    <a:pt x="38100" y="5435600"/>
                  </a:lnTo>
                  <a:lnTo>
                    <a:pt x="36602" y="5422900"/>
                  </a:lnTo>
                  <a:close/>
                </a:path>
                <a:path w="6621780" h="9296400">
                  <a:moveTo>
                    <a:pt x="6616198" y="5435600"/>
                  </a:moveTo>
                  <a:lnTo>
                    <a:pt x="6589261" y="5435600"/>
                  </a:lnTo>
                  <a:lnTo>
                    <a:pt x="6595317" y="5448300"/>
                  </a:lnTo>
                  <a:lnTo>
                    <a:pt x="6610142" y="5448300"/>
                  </a:lnTo>
                  <a:lnTo>
                    <a:pt x="6616198" y="5435600"/>
                  </a:lnTo>
                  <a:close/>
                </a:path>
                <a:path w="6621780" h="9296400">
                  <a:moveTo>
                    <a:pt x="6621780" y="5422900"/>
                  </a:moveTo>
                  <a:lnTo>
                    <a:pt x="6583680" y="5422900"/>
                  </a:lnTo>
                  <a:lnTo>
                    <a:pt x="6585177" y="5435600"/>
                  </a:lnTo>
                  <a:lnTo>
                    <a:pt x="6620282" y="5435600"/>
                  </a:lnTo>
                  <a:lnTo>
                    <a:pt x="6621780" y="5422900"/>
                  </a:lnTo>
                  <a:close/>
                </a:path>
                <a:path w="6621780" h="9296400">
                  <a:moveTo>
                    <a:pt x="15343" y="5416550"/>
                  </a:moveTo>
                  <a:lnTo>
                    <a:pt x="11637" y="5422900"/>
                  </a:lnTo>
                  <a:lnTo>
                    <a:pt x="19050" y="5422900"/>
                  </a:lnTo>
                  <a:lnTo>
                    <a:pt x="15343" y="5416550"/>
                  </a:lnTo>
                  <a:close/>
                </a:path>
                <a:path w="6621780" h="9296400">
                  <a:moveTo>
                    <a:pt x="19050" y="5410200"/>
                  </a:moveTo>
                  <a:lnTo>
                    <a:pt x="15343" y="5416550"/>
                  </a:lnTo>
                  <a:lnTo>
                    <a:pt x="19050" y="5422900"/>
                  </a:lnTo>
                  <a:lnTo>
                    <a:pt x="22756" y="5416550"/>
                  </a:lnTo>
                  <a:lnTo>
                    <a:pt x="19050" y="5410200"/>
                  </a:lnTo>
                  <a:close/>
                </a:path>
                <a:path w="6621780" h="9296400">
                  <a:moveTo>
                    <a:pt x="22756" y="5416550"/>
                  </a:moveTo>
                  <a:lnTo>
                    <a:pt x="19050" y="5422900"/>
                  </a:lnTo>
                  <a:lnTo>
                    <a:pt x="26462" y="5422900"/>
                  </a:lnTo>
                  <a:lnTo>
                    <a:pt x="22756" y="5416550"/>
                  </a:lnTo>
                  <a:close/>
                </a:path>
                <a:path w="6621780" h="9296400">
                  <a:moveTo>
                    <a:pt x="6616198" y="5410200"/>
                  </a:moveTo>
                  <a:lnTo>
                    <a:pt x="6589261" y="5410200"/>
                  </a:lnTo>
                  <a:lnTo>
                    <a:pt x="6585177" y="5422900"/>
                  </a:lnTo>
                  <a:lnTo>
                    <a:pt x="6620282" y="5422900"/>
                  </a:lnTo>
                  <a:lnTo>
                    <a:pt x="6616198" y="5410200"/>
                  </a:lnTo>
                  <a:close/>
                </a:path>
                <a:path w="6621780" h="9296400">
                  <a:moveTo>
                    <a:pt x="19050" y="5410200"/>
                  </a:moveTo>
                  <a:lnTo>
                    <a:pt x="11637" y="5410200"/>
                  </a:lnTo>
                  <a:lnTo>
                    <a:pt x="15343" y="5416550"/>
                  </a:lnTo>
                  <a:lnTo>
                    <a:pt x="19050" y="5410200"/>
                  </a:lnTo>
                  <a:close/>
                </a:path>
                <a:path w="6621780" h="9296400">
                  <a:moveTo>
                    <a:pt x="26462" y="5410200"/>
                  </a:moveTo>
                  <a:lnTo>
                    <a:pt x="19050" y="5410200"/>
                  </a:lnTo>
                  <a:lnTo>
                    <a:pt x="22756" y="5416550"/>
                  </a:lnTo>
                  <a:lnTo>
                    <a:pt x="26462" y="5410200"/>
                  </a:lnTo>
                  <a:close/>
                </a:path>
                <a:path w="6621780" h="9296400">
                  <a:moveTo>
                    <a:pt x="36602" y="5384800"/>
                  </a:moveTo>
                  <a:lnTo>
                    <a:pt x="1497" y="5384800"/>
                  </a:lnTo>
                  <a:lnTo>
                    <a:pt x="0" y="5397500"/>
                  </a:lnTo>
                  <a:lnTo>
                    <a:pt x="1497" y="5410200"/>
                  </a:lnTo>
                  <a:lnTo>
                    <a:pt x="36602" y="5410200"/>
                  </a:lnTo>
                  <a:lnTo>
                    <a:pt x="38100" y="5397500"/>
                  </a:lnTo>
                  <a:lnTo>
                    <a:pt x="36602" y="5384800"/>
                  </a:lnTo>
                  <a:close/>
                </a:path>
                <a:path w="6621780" h="9296400">
                  <a:moveTo>
                    <a:pt x="6616198" y="5397500"/>
                  </a:moveTo>
                  <a:lnTo>
                    <a:pt x="6589261" y="5397500"/>
                  </a:lnTo>
                  <a:lnTo>
                    <a:pt x="6595317" y="5410200"/>
                  </a:lnTo>
                  <a:lnTo>
                    <a:pt x="6610142" y="5410200"/>
                  </a:lnTo>
                  <a:lnTo>
                    <a:pt x="6616198" y="5397500"/>
                  </a:lnTo>
                  <a:close/>
                </a:path>
                <a:path w="6621780" h="9296400">
                  <a:moveTo>
                    <a:pt x="6621780" y="5384800"/>
                  </a:moveTo>
                  <a:lnTo>
                    <a:pt x="6583680" y="5384800"/>
                  </a:lnTo>
                  <a:lnTo>
                    <a:pt x="6585177" y="5397500"/>
                  </a:lnTo>
                  <a:lnTo>
                    <a:pt x="6620282" y="5397500"/>
                  </a:lnTo>
                  <a:lnTo>
                    <a:pt x="6621780" y="5384800"/>
                  </a:lnTo>
                  <a:close/>
                </a:path>
                <a:path w="6621780" h="9296400">
                  <a:moveTo>
                    <a:pt x="15343" y="5378450"/>
                  </a:moveTo>
                  <a:lnTo>
                    <a:pt x="11637" y="5384800"/>
                  </a:lnTo>
                  <a:lnTo>
                    <a:pt x="19050" y="5384800"/>
                  </a:lnTo>
                  <a:lnTo>
                    <a:pt x="15343" y="5378450"/>
                  </a:lnTo>
                  <a:close/>
                </a:path>
                <a:path w="6621780" h="9296400">
                  <a:moveTo>
                    <a:pt x="19050" y="5372100"/>
                  </a:moveTo>
                  <a:lnTo>
                    <a:pt x="15343" y="5378450"/>
                  </a:lnTo>
                  <a:lnTo>
                    <a:pt x="19050" y="5384800"/>
                  </a:lnTo>
                  <a:lnTo>
                    <a:pt x="22756" y="5378450"/>
                  </a:lnTo>
                  <a:lnTo>
                    <a:pt x="19050" y="5372100"/>
                  </a:lnTo>
                  <a:close/>
                </a:path>
                <a:path w="6621780" h="9296400">
                  <a:moveTo>
                    <a:pt x="22756" y="5378450"/>
                  </a:moveTo>
                  <a:lnTo>
                    <a:pt x="19050" y="5384800"/>
                  </a:lnTo>
                  <a:lnTo>
                    <a:pt x="26462" y="5384800"/>
                  </a:lnTo>
                  <a:lnTo>
                    <a:pt x="22756" y="5378450"/>
                  </a:lnTo>
                  <a:close/>
                </a:path>
                <a:path w="6621780" h="9296400">
                  <a:moveTo>
                    <a:pt x="6616198" y="5372100"/>
                  </a:moveTo>
                  <a:lnTo>
                    <a:pt x="6589261" y="5372100"/>
                  </a:lnTo>
                  <a:lnTo>
                    <a:pt x="6585177" y="5384800"/>
                  </a:lnTo>
                  <a:lnTo>
                    <a:pt x="6620282" y="5384800"/>
                  </a:lnTo>
                  <a:lnTo>
                    <a:pt x="6616198" y="5372100"/>
                  </a:lnTo>
                  <a:close/>
                </a:path>
                <a:path w="6621780" h="9296400">
                  <a:moveTo>
                    <a:pt x="19050" y="5372100"/>
                  </a:moveTo>
                  <a:lnTo>
                    <a:pt x="11637" y="5372100"/>
                  </a:lnTo>
                  <a:lnTo>
                    <a:pt x="15343" y="5378450"/>
                  </a:lnTo>
                  <a:lnTo>
                    <a:pt x="19050" y="5372100"/>
                  </a:lnTo>
                  <a:close/>
                </a:path>
                <a:path w="6621780" h="9296400">
                  <a:moveTo>
                    <a:pt x="26462" y="5372100"/>
                  </a:moveTo>
                  <a:lnTo>
                    <a:pt x="19050" y="5372100"/>
                  </a:lnTo>
                  <a:lnTo>
                    <a:pt x="22756" y="5378450"/>
                  </a:lnTo>
                  <a:lnTo>
                    <a:pt x="26462" y="5372100"/>
                  </a:lnTo>
                  <a:close/>
                </a:path>
                <a:path w="6621780" h="9296400">
                  <a:moveTo>
                    <a:pt x="36602" y="5346700"/>
                  </a:moveTo>
                  <a:lnTo>
                    <a:pt x="1497" y="5346700"/>
                  </a:lnTo>
                  <a:lnTo>
                    <a:pt x="0" y="5359400"/>
                  </a:lnTo>
                  <a:lnTo>
                    <a:pt x="1497" y="5372100"/>
                  </a:lnTo>
                  <a:lnTo>
                    <a:pt x="36602" y="5372100"/>
                  </a:lnTo>
                  <a:lnTo>
                    <a:pt x="38100" y="5359400"/>
                  </a:lnTo>
                  <a:lnTo>
                    <a:pt x="36602" y="5346700"/>
                  </a:lnTo>
                  <a:close/>
                </a:path>
                <a:path w="6621780" h="9296400">
                  <a:moveTo>
                    <a:pt x="6616198" y="5359400"/>
                  </a:moveTo>
                  <a:lnTo>
                    <a:pt x="6589261" y="5359400"/>
                  </a:lnTo>
                  <a:lnTo>
                    <a:pt x="6595317" y="5372100"/>
                  </a:lnTo>
                  <a:lnTo>
                    <a:pt x="6610142" y="5372100"/>
                  </a:lnTo>
                  <a:lnTo>
                    <a:pt x="6616198" y="5359400"/>
                  </a:lnTo>
                  <a:close/>
                </a:path>
                <a:path w="6621780" h="9296400">
                  <a:moveTo>
                    <a:pt x="6621780" y="5346700"/>
                  </a:moveTo>
                  <a:lnTo>
                    <a:pt x="6583680" y="5346700"/>
                  </a:lnTo>
                  <a:lnTo>
                    <a:pt x="6585177" y="5359400"/>
                  </a:lnTo>
                  <a:lnTo>
                    <a:pt x="6620282" y="5359400"/>
                  </a:lnTo>
                  <a:lnTo>
                    <a:pt x="6621780" y="5346700"/>
                  </a:lnTo>
                  <a:close/>
                </a:path>
                <a:path w="6621780" h="9296400">
                  <a:moveTo>
                    <a:pt x="15343" y="5340350"/>
                  </a:moveTo>
                  <a:lnTo>
                    <a:pt x="11637" y="5346700"/>
                  </a:lnTo>
                  <a:lnTo>
                    <a:pt x="19050" y="5346700"/>
                  </a:lnTo>
                  <a:lnTo>
                    <a:pt x="15343" y="5340350"/>
                  </a:lnTo>
                  <a:close/>
                </a:path>
                <a:path w="6621780" h="9296400">
                  <a:moveTo>
                    <a:pt x="19050" y="5334000"/>
                  </a:moveTo>
                  <a:lnTo>
                    <a:pt x="15343" y="5340350"/>
                  </a:lnTo>
                  <a:lnTo>
                    <a:pt x="19050" y="5346700"/>
                  </a:lnTo>
                  <a:lnTo>
                    <a:pt x="22756" y="5340350"/>
                  </a:lnTo>
                  <a:lnTo>
                    <a:pt x="19050" y="5334000"/>
                  </a:lnTo>
                  <a:close/>
                </a:path>
                <a:path w="6621780" h="9296400">
                  <a:moveTo>
                    <a:pt x="22756" y="5340350"/>
                  </a:moveTo>
                  <a:lnTo>
                    <a:pt x="19050" y="5346700"/>
                  </a:lnTo>
                  <a:lnTo>
                    <a:pt x="26462" y="5346700"/>
                  </a:lnTo>
                  <a:lnTo>
                    <a:pt x="22756" y="5340350"/>
                  </a:lnTo>
                  <a:close/>
                </a:path>
                <a:path w="6621780" h="9296400">
                  <a:moveTo>
                    <a:pt x="6616198" y="5334000"/>
                  </a:moveTo>
                  <a:lnTo>
                    <a:pt x="6589261" y="5334000"/>
                  </a:lnTo>
                  <a:lnTo>
                    <a:pt x="6585177" y="5346700"/>
                  </a:lnTo>
                  <a:lnTo>
                    <a:pt x="6620282" y="5346700"/>
                  </a:lnTo>
                  <a:lnTo>
                    <a:pt x="6616198" y="5334000"/>
                  </a:lnTo>
                  <a:close/>
                </a:path>
                <a:path w="6621780" h="9296400">
                  <a:moveTo>
                    <a:pt x="19050" y="5334000"/>
                  </a:moveTo>
                  <a:lnTo>
                    <a:pt x="11637" y="5334000"/>
                  </a:lnTo>
                  <a:lnTo>
                    <a:pt x="15343" y="5340350"/>
                  </a:lnTo>
                  <a:lnTo>
                    <a:pt x="19050" y="5334000"/>
                  </a:lnTo>
                  <a:close/>
                </a:path>
                <a:path w="6621780" h="9296400">
                  <a:moveTo>
                    <a:pt x="26462" y="5334000"/>
                  </a:moveTo>
                  <a:lnTo>
                    <a:pt x="19050" y="5334000"/>
                  </a:lnTo>
                  <a:lnTo>
                    <a:pt x="22756" y="5340350"/>
                  </a:lnTo>
                  <a:lnTo>
                    <a:pt x="26462" y="5334000"/>
                  </a:lnTo>
                  <a:close/>
                </a:path>
                <a:path w="6621780" h="9296400">
                  <a:moveTo>
                    <a:pt x="36602" y="5308600"/>
                  </a:moveTo>
                  <a:lnTo>
                    <a:pt x="1497" y="5308600"/>
                  </a:lnTo>
                  <a:lnTo>
                    <a:pt x="0" y="5321300"/>
                  </a:lnTo>
                  <a:lnTo>
                    <a:pt x="1497" y="5334000"/>
                  </a:lnTo>
                  <a:lnTo>
                    <a:pt x="36602" y="5334000"/>
                  </a:lnTo>
                  <a:lnTo>
                    <a:pt x="38100" y="5321300"/>
                  </a:lnTo>
                  <a:lnTo>
                    <a:pt x="36602" y="5308600"/>
                  </a:lnTo>
                  <a:close/>
                </a:path>
                <a:path w="6621780" h="9296400">
                  <a:moveTo>
                    <a:pt x="6616198" y="5321300"/>
                  </a:moveTo>
                  <a:lnTo>
                    <a:pt x="6589261" y="5321300"/>
                  </a:lnTo>
                  <a:lnTo>
                    <a:pt x="6595317" y="5334000"/>
                  </a:lnTo>
                  <a:lnTo>
                    <a:pt x="6610142" y="5334000"/>
                  </a:lnTo>
                  <a:lnTo>
                    <a:pt x="6616198" y="5321300"/>
                  </a:lnTo>
                  <a:close/>
                </a:path>
                <a:path w="6621780" h="9296400">
                  <a:moveTo>
                    <a:pt x="6621780" y="5308600"/>
                  </a:moveTo>
                  <a:lnTo>
                    <a:pt x="6583680" y="5308600"/>
                  </a:lnTo>
                  <a:lnTo>
                    <a:pt x="6585177" y="5321300"/>
                  </a:lnTo>
                  <a:lnTo>
                    <a:pt x="6620282" y="5321300"/>
                  </a:lnTo>
                  <a:lnTo>
                    <a:pt x="6621780" y="5308600"/>
                  </a:lnTo>
                  <a:close/>
                </a:path>
                <a:path w="6621780" h="9296400">
                  <a:moveTo>
                    <a:pt x="15343" y="5302250"/>
                  </a:moveTo>
                  <a:lnTo>
                    <a:pt x="11637" y="5308600"/>
                  </a:lnTo>
                  <a:lnTo>
                    <a:pt x="19050" y="5308600"/>
                  </a:lnTo>
                  <a:lnTo>
                    <a:pt x="15343" y="5302250"/>
                  </a:lnTo>
                  <a:close/>
                </a:path>
                <a:path w="6621780" h="9296400">
                  <a:moveTo>
                    <a:pt x="19050" y="5295900"/>
                  </a:moveTo>
                  <a:lnTo>
                    <a:pt x="15343" y="5302250"/>
                  </a:lnTo>
                  <a:lnTo>
                    <a:pt x="19050" y="5308600"/>
                  </a:lnTo>
                  <a:lnTo>
                    <a:pt x="22756" y="5302250"/>
                  </a:lnTo>
                  <a:lnTo>
                    <a:pt x="19050" y="5295900"/>
                  </a:lnTo>
                  <a:close/>
                </a:path>
                <a:path w="6621780" h="9296400">
                  <a:moveTo>
                    <a:pt x="22756" y="5302250"/>
                  </a:moveTo>
                  <a:lnTo>
                    <a:pt x="19050" y="5308600"/>
                  </a:lnTo>
                  <a:lnTo>
                    <a:pt x="26462" y="5308600"/>
                  </a:lnTo>
                  <a:lnTo>
                    <a:pt x="22756" y="5302250"/>
                  </a:lnTo>
                  <a:close/>
                </a:path>
                <a:path w="6621780" h="9296400">
                  <a:moveTo>
                    <a:pt x="6616198" y="5295900"/>
                  </a:moveTo>
                  <a:lnTo>
                    <a:pt x="6589261" y="5295900"/>
                  </a:lnTo>
                  <a:lnTo>
                    <a:pt x="6585177" y="5308600"/>
                  </a:lnTo>
                  <a:lnTo>
                    <a:pt x="6620282" y="5308600"/>
                  </a:lnTo>
                  <a:lnTo>
                    <a:pt x="6616198" y="5295900"/>
                  </a:lnTo>
                  <a:close/>
                </a:path>
                <a:path w="6621780" h="9296400">
                  <a:moveTo>
                    <a:pt x="19050" y="5295900"/>
                  </a:moveTo>
                  <a:lnTo>
                    <a:pt x="11637" y="5295900"/>
                  </a:lnTo>
                  <a:lnTo>
                    <a:pt x="15343" y="5302250"/>
                  </a:lnTo>
                  <a:lnTo>
                    <a:pt x="19050" y="5295900"/>
                  </a:lnTo>
                  <a:close/>
                </a:path>
                <a:path w="6621780" h="9296400">
                  <a:moveTo>
                    <a:pt x="26462" y="5295900"/>
                  </a:moveTo>
                  <a:lnTo>
                    <a:pt x="19050" y="5295900"/>
                  </a:lnTo>
                  <a:lnTo>
                    <a:pt x="22756" y="5302250"/>
                  </a:lnTo>
                  <a:lnTo>
                    <a:pt x="26462" y="5295900"/>
                  </a:lnTo>
                  <a:close/>
                </a:path>
                <a:path w="6621780" h="9296400">
                  <a:moveTo>
                    <a:pt x="36602" y="5270500"/>
                  </a:moveTo>
                  <a:lnTo>
                    <a:pt x="1497" y="5270500"/>
                  </a:lnTo>
                  <a:lnTo>
                    <a:pt x="0" y="5283200"/>
                  </a:lnTo>
                  <a:lnTo>
                    <a:pt x="1497" y="5295900"/>
                  </a:lnTo>
                  <a:lnTo>
                    <a:pt x="36602" y="5295900"/>
                  </a:lnTo>
                  <a:lnTo>
                    <a:pt x="38100" y="5283200"/>
                  </a:lnTo>
                  <a:lnTo>
                    <a:pt x="36602" y="5270500"/>
                  </a:lnTo>
                  <a:close/>
                </a:path>
                <a:path w="6621780" h="9296400">
                  <a:moveTo>
                    <a:pt x="6616198" y="5283200"/>
                  </a:moveTo>
                  <a:lnTo>
                    <a:pt x="6589261" y="5283200"/>
                  </a:lnTo>
                  <a:lnTo>
                    <a:pt x="6595317" y="5295900"/>
                  </a:lnTo>
                  <a:lnTo>
                    <a:pt x="6610142" y="5295900"/>
                  </a:lnTo>
                  <a:lnTo>
                    <a:pt x="6616198" y="5283200"/>
                  </a:lnTo>
                  <a:close/>
                </a:path>
                <a:path w="6621780" h="9296400">
                  <a:moveTo>
                    <a:pt x="6621780" y="5270500"/>
                  </a:moveTo>
                  <a:lnTo>
                    <a:pt x="6583680" y="5270500"/>
                  </a:lnTo>
                  <a:lnTo>
                    <a:pt x="6585177" y="5283200"/>
                  </a:lnTo>
                  <a:lnTo>
                    <a:pt x="6620282" y="5283200"/>
                  </a:lnTo>
                  <a:lnTo>
                    <a:pt x="6621780" y="5270500"/>
                  </a:lnTo>
                  <a:close/>
                </a:path>
                <a:path w="6621780" h="9296400">
                  <a:moveTo>
                    <a:pt x="15343" y="5264150"/>
                  </a:moveTo>
                  <a:lnTo>
                    <a:pt x="11637" y="5270500"/>
                  </a:lnTo>
                  <a:lnTo>
                    <a:pt x="19050" y="5270500"/>
                  </a:lnTo>
                  <a:lnTo>
                    <a:pt x="15343" y="5264150"/>
                  </a:lnTo>
                  <a:close/>
                </a:path>
                <a:path w="6621780" h="9296400">
                  <a:moveTo>
                    <a:pt x="19050" y="5257800"/>
                  </a:moveTo>
                  <a:lnTo>
                    <a:pt x="15343" y="5264150"/>
                  </a:lnTo>
                  <a:lnTo>
                    <a:pt x="19050" y="5270500"/>
                  </a:lnTo>
                  <a:lnTo>
                    <a:pt x="22756" y="5264150"/>
                  </a:lnTo>
                  <a:lnTo>
                    <a:pt x="19050" y="5257800"/>
                  </a:lnTo>
                  <a:close/>
                </a:path>
                <a:path w="6621780" h="9296400">
                  <a:moveTo>
                    <a:pt x="22756" y="5264150"/>
                  </a:moveTo>
                  <a:lnTo>
                    <a:pt x="19050" y="5270500"/>
                  </a:lnTo>
                  <a:lnTo>
                    <a:pt x="26462" y="5270500"/>
                  </a:lnTo>
                  <a:lnTo>
                    <a:pt x="22756" y="5264150"/>
                  </a:lnTo>
                  <a:close/>
                </a:path>
                <a:path w="6621780" h="9296400">
                  <a:moveTo>
                    <a:pt x="6616198" y="5257800"/>
                  </a:moveTo>
                  <a:lnTo>
                    <a:pt x="6589261" y="5257800"/>
                  </a:lnTo>
                  <a:lnTo>
                    <a:pt x="6585177" y="5270500"/>
                  </a:lnTo>
                  <a:lnTo>
                    <a:pt x="6620282" y="5270500"/>
                  </a:lnTo>
                  <a:lnTo>
                    <a:pt x="6616198" y="5257800"/>
                  </a:lnTo>
                  <a:close/>
                </a:path>
                <a:path w="6621780" h="9296400">
                  <a:moveTo>
                    <a:pt x="19050" y="5257800"/>
                  </a:moveTo>
                  <a:lnTo>
                    <a:pt x="11637" y="5257800"/>
                  </a:lnTo>
                  <a:lnTo>
                    <a:pt x="15343" y="5264150"/>
                  </a:lnTo>
                  <a:lnTo>
                    <a:pt x="19050" y="5257800"/>
                  </a:lnTo>
                  <a:close/>
                </a:path>
                <a:path w="6621780" h="9296400">
                  <a:moveTo>
                    <a:pt x="26462" y="5257800"/>
                  </a:moveTo>
                  <a:lnTo>
                    <a:pt x="19050" y="5257800"/>
                  </a:lnTo>
                  <a:lnTo>
                    <a:pt x="22756" y="5264150"/>
                  </a:lnTo>
                  <a:lnTo>
                    <a:pt x="26462" y="5257800"/>
                  </a:lnTo>
                  <a:close/>
                </a:path>
                <a:path w="6621780" h="9296400">
                  <a:moveTo>
                    <a:pt x="36602" y="5232400"/>
                  </a:moveTo>
                  <a:lnTo>
                    <a:pt x="1497" y="5232400"/>
                  </a:lnTo>
                  <a:lnTo>
                    <a:pt x="0" y="5245100"/>
                  </a:lnTo>
                  <a:lnTo>
                    <a:pt x="1497" y="5257800"/>
                  </a:lnTo>
                  <a:lnTo>
                    <a:pt x="36602" y="5257800"/>
                  </a:lnTo>
                  <a:lnTo>
                    <a:pt x="38100" y="5245100"/>
                  </a:lnTo>
                  <a:lnTo>
                    <a:pt x="36602" y="5232400"/>
                  </a:lnTo>
                  <a:close/>
                </a:path>
                <a:path w="6621780" h="9296400">
                  <a:moveTo>
                    <a:pt x="6616198" y="5245100"/>
                  </a:moveTo>
                  <a:lnTo>
                    <a:pt x="6589261" y="5245100"/>
                  </a:lnTo>
                  <a:lnTo>
                    <a:pt x="6595317" y="5257800"/>
                  </a:lnTo>
                  <a:lnTo>
                    <a:pt x="6610142" y="5257800"/>
                  </a:lnTo>
                  <a:lnTo>
                    <a:pt x="6616198" y="5245100"/>
                  </a:lnTo>
                  <a:close/>
                </a:path>
                <a:path w="6621780" h="9296400">
                  <a:moveTo>
                    <a:pt x="6621780" y="5232400"/>
                  </a:moveTo>
                  <a:lnTo>
                    <a:pt x="6583680" y="5232400"/>
                  </a:lnTo>
                  <a:lnTo>
                    <a:pt x="6585177" y="5245100"/>
                  </a:lnTo>
                  <a:lnTo>
                    <a:pt x="6620282" y="5245100"/>
                  </a:lnTo>
                  <a:lnTo>
                    <a:pt x="6621780" y="5232400"/>
                  </a:lnTo>
                  <a:close/>
                </a:path>
                <a:path w="6621780" h="9296400">
                  <a:moveTo>
                    <a:pt x="15343" y="5226050"/>
                  </a:moveTo>
                  <a:lnTo>
                    <a:pt x="11637" y="5232400"/>
                  </a:lnTo>
                  <a:lnTo>
                    <a:pt x="19050" y="5232400"/>
                  </a:lnTo>
                  <a:lnTo>
                    <a:pt x="15343" y="5226050"/>
                  </a:lnTo>
                  <a:close/>
                </a:path>
                <a:path w="6621780" h="9296400">
                  <a:moveTo>
                    <a:pt x="19050" y="5219700"/>
                  </a:moveTo>
                  <a:lnTo>
                    <a:pt x="15343" y="5226050"/>
                  </a:lnTo>
                  <a:lnTo>
                    <a:pt x="19050" y="5232400"/>
                  </a:lnTo>
                  <a:lnTo>
                    <a:pt x="22756" y="5226050"/>
                  </a:lnTo>
                  <a:lnTo>
                    <a:pt x="19050" y="5219700"/>
                  </a:lnTo>
                  <a:close/>
                </a:path>
                <a:path w="6621780" h="9296400">
                  <a:moveTo>
                    <a:pt x="22756" y="5226050"/>
                  </a:moveTo>
                  <a:lnTo>
                    <a:pt x="19050" y="5232400"/>
                  </a:lnTo>
                  <a:lnTo>
                    <a:pt x="26462" y="5232400"/>
                  </a:lnTo>
                  <a:lnTo>
                    <a:pt x="22756" y="5226050"/>
                  </a:lnTo>
                  <a:close/>
                </a:path>
                <a:path w="6621780" h="9296400">
                  <a:moveTo>
                    <a:pt x="6616198" y="5219700"/>
                  </a:moveTo>
                  <a:lnTo>
                    <a:pt x="6589261" y="5219700"/>
                  </a:lnTo>
                  <a:lnTo>
                    <a:pt x="6585177" y="5232400"/>
                  </a:lnTo>
                  <a:lnTo>
                    <a:pt x="6620282" y="5232400"/>
                  </a:lnTo>
                  <a:lnTo>
                    <a:pt x="6616198" y="5219700"/>
                  </a:lnTo>
                  <a:close/>
                </a:path>
                <a:path w="6621780" h="9296400">
                  <a:moveTo>
                    <a:pt x="19050" y="5219700"/>
                  </a:moveTo>
                  <a:lnTo>
                    <a:pt x="11637" y="5219700"/>
                  </a:lnTo>
                  <a:lnTo>
                    <a:pt x="15343" y="5226050"/>
                  </a:lnTo>
                  <a:lnTo>
                    <a:pt x="19050" y="5219700"/>
                  </a:lnTo>
                  <a:close/>
                </a:path>
                <a:path w="6621780" h="9296400">
                  <a:moveTo>
                    <a:pt x="26462" y="5219700"/>
                  </a:moveTo>
                  <a:lnTo>
                    <a:pt x="19050" y="5219700"/>
                  </a:lnTo>
                  <a:lnTo>
                    <a:pt x="22756" y="5226050"/>
                  </a:lnTo>
                  <a:lnTo>
                    <a:pt x="26462" y="5219700"/>
                  </a:lnTo>
                  <a:close/>
                </a:path>
                <a:path w="6621780" h="9296400">
                  <a:moveTo>
                    <a:pt x="36602" y="5194300"/>
                  </a:moveTo>
                  <a:lnTo>
                    <a:pt x="1497" y="5194300"/>
                  </a:lnTo>
                  <a:lnTo>
                    <a:pt x="0" y="5207000"/>
                  </a:lnTo>
                  <a:lnTo>
                    <a:pt x="1497" y="5219700"/>
                  </a:lnTo>
                  <a:lnTo>
                    <a:pt x="36602" y="5219700"/>
                  </a:lnTo>
                  <a:lnTo>
                    <a:pt x="38100" y="5207000"/>
                  </a:lnTo>
                  <a:lnTo>
                    <a:pt x="36602" y="5194300"/>
                  </a:lnTo>
                  <a:close/>
                </a:path>
                <a:path w="6621780" h="9296400">
                  <a:moveTo>
                    <a:pt x="6616198" y="5207000"/>
                  </a:moveTo>
                  <a:lnTo>
                    <a:pt x="6589261" y="5207000"/>
                  </a:lnTo>
                  <a:lnTo>
                    <a:pt x="6595317" y="5219700"/>
                  </a:lnTo>
                  <a:lnTo>
                    <a:pt x="6610142" y="5219700"/>
                  </a:lnTo>
                  <a:lnTo>
                    <a:pt x="6616198" y="5207000"/>
                  </a:lnTo>
                  <a:close/>
                </a:path>
                <a:path w="6621780" h="9296400">
                  <a:moveTo>
                    <a:pt x="6621780" y="5194300"/>
                  </a:moveTo>
                  <a:lnTo>
                    <a:pt x="6583680" y="5194300"/>
                  </a:lnTo>
                  <a:lnTo>
                    <a:pt x="6585177" y="5207000"/>
                  </a:lnTo>
                  <a:lnTo>
                    <a:pt x="6620282" y="5207000"/>
                  </a:lnTo>
                  <a:lnTo>
                    <a:pt x="6621780" y="5194300"/>
                  </a:lnTo>
                  <a:close/>
                </a:path>
                <a:path w="6621780" h="9296400">
                  <a:moveTo>
                    <a:pt x="15343" y="5187950"/>
                  </a:moveTo>
                  <a:lnTo>
                    <a:pt x="11637" y="5194300"/>
                  </a:lnTo>
                  <a:lnTo>
                    <a:pt x="19050" y="5194300"/>
                  </a:lnTo>
                  <a:lnTo>
                    <a:pt x="15343" y="5187950"/>
                  </a:lnTo>
                  <a:close/>
                </a:path>
                <a:path w="6621780" h="9296400">
                  <a:moveTo>
                    <a:pt x="19050" y="5181600"/>
                  </a:moveTo>
                  <a:lnTo>
                    <a:pt x="15343" y="5187950"/>
                  </a:lnTo>
                  <a:lnTo>
                    <a:pt x="19050" y="5194300"/>
                  </a:lnTo>
                  <a:lnTo>
                    <a:pt x="22756" y="5187950"/>
                  </a:lnTo>
                  <a:lnTo>
                    <a:pt x="19050" y="5181600"/>
                  </a:lnTo>
                  <a:close/>
                </a:path>
                <a:path w="6621780" h="9296400">
                  <a:moveTo>
                    <a:pt x="22756" y="5187950"/>
                  </a:moveTo>
                  <a:lnTo>
                    <a:pt x="19050" y="5194300"/>
                  </a:lnTo>
                  <a:lnTo>
                    <a:pt x="26462" y="5194300"/>
                  </a:lnTo>
                  <a:lnTo>
                    <a:pt x="22756" y="5187950"/>
                  </a:lnTo>
                  <a:close/>
                </a:path>
                <a:path w="6621780" h="9296400">
                  <a:moveTo>
                    <a:pt x="6616198" y="5181600"/>
                  </a:moveTo>
                  <a:lnTo>
                    <a:pt x="6589261" y="5181600"/>
                  </a:lnTo>
                  <a:lnTo>
                    <a:pt x="6585177" y="5194300"/>
                  </a:lnTo>
                  <a:lnTo>
                    <a:pt x="6620282" y="5194300"/>
                  </a:lnTo>
                  <a:lnTo>
                    <a:pt x="6616198" y="5181600"/>
                  </a:lnTo>
                  <a:close/>
                </a:path>
                <a:path w="6621780" h="9296400">
                  <a:moveTo>
                    <a:pt x="19050" y="5181600"/>
                  </a:moveTo>
                  <a:lnTo>
                    <a:pt x="11637" y="5181600"/>
                  </a:lnTo>
                  <a:lnTo>
                    <a:pt x="15343" y="5187950"/>
                  </a:lnTo>
                  <a:lnTo>
                    <a:pt x="19050" y="5181600"/>
                  </a:lnTo>
                  <a:close/>
                </a:path>
                <a:path w="6621780" h="9296400">
                  <a:moveTo>
                    <a:pt x="26462" y="5181600"/>
                  </a:moveTo>
                  <a:lnTo>
                    <a:pt x="19050" y="5181600"/>
                  </a:lnTo>
                  <a:lnTo>
                    <a:pt x="22756" y="5187950"/>
                  </a:lnTo>
                  <a:lnTo>
                    <a:pt x="26462" y="5181600"/>
                  </a:lnTo>
                  <a:close/>
                </a:path>
                <a:path w="6621780" h="9296400">
                  <a:moveTo>
                    <a:pt x="36602" y="5156200"/>
                  </a:moveTo>
                  <a:lnTo>
                    <a:pt x="1497" y="5156200"/>
                  </a:lnTo>
                  <a:lnTo>
                    <a:pt x="0" y="5168900"/>
                  </a:lnTo>
                  <a:lnTo>
                    <a:pt x="1497" y="5181600"/>
                  </a:lnTo>
                  <a:lnTo>
                    <a:pt x="36602" y="5181600"/>
                  </a:lnTo>
                  <a:lnTo>
                    <a:pt x="38100" y="5168900"/>
                  </a:lnTo>
                  <a:lnTo>
                    <a:pt x="36602" y="5156200"/>
                  </a:lnTo>
                  <a:close/>
                </a:path>
                <a:path w="6621780" h="9296400">
                  <a:moveTo>
                    <a:pt x="6616198" y="5168900"/>
                  </a:moveTo>
                  <a:lnTo>
                    <a:pt x="6589261" y="5168900"/>
                  </a:lnTo>
                  <a:lnTo>
                    <a:pt x="6595317" y="5181600"/>
                  </a:lnTo>
                  <a:lnTo>
                    <a:pt x="6610142" y="5181600"/>
                  </a:lnTo>
                  <a:lnTo>
                    <a:pt x="6616198" y="5168900"/>
                  </a:lnTo>
                  <a:close/>
                </a:path>
                <a:path w="6621780" h="9296400">
                  <a:moveTo>
                    <a:pt x="6621780" y="5156200"/>
                  </a:moveTo>
                  <a:lnTo>
                    <a:pt x="6583680" y="5156200"/>
                  </a:lnTo>
                  <a:lnTo>
                    <a:pt x="6585177" y="5168900"/>
                  </a:lnTo>
                  <a:lnTo>
                    <a:pt x="6620282" y="5168900"/>
                  </a:lnTo>
                  <a:lnTo>
                    <a:pt x="6621780" y="5156200"/>
                  </a:lnTo>
                  <a:close/>
                </a:path>
                <a:path w="6621780" h="9296400">
                  <a:moveTo>
                    <a:pt x="15343" y="5149850"/>
                  </a:moveTo>
                  <a:lnTo>
                    <a:pt x="11637" y="5156200"/>
                  </a:lnTo>
                  <a:lnTo>
                    <a:pt x="19050" y="5156200"/>
                  </a:lnTo>
                  <a:lnTo>
                    <a:pt x="15343" y="5149850"/>
                  </a:lnTo>
                  <a:close/>
                </a:path>
                <a:path w="6621780" h="9296400">
                  <a:moveTo>
                    <a:pt x="19050" y="5143500"/>
                  </a:moveTo>
                  <a:lnTo>
                    <a:pt x="15343" y="5149850"/>
                  </a:lnTo>
                  <a:lnTo>
                    <a:pt x="19050" y="5156200"/>
                  </a:lnTo>
                  <a:lnTo>
                    <a:pt x="22756" y="5149850"/>
                  </a:lnTo>
                  <a:lnTo>
                    <a:pt x="19050" y="5143500"/>
                  </a:lnTo>
                  <a:close/>
                </a:path>
                <a:path w="6621780" h="9296400">
                  <a:moveTo>
                    <a:pt x="22756" y="5149850"/>
                  </a:moveTo>
                  <a:lnTo>
                    <a:pt x="19050" y="5156200"/>
                  </a:lnTo>
                  <a:lnTo>
                    <a:pt x="26462" y="5156200"/>
                  </a:lnTo>
                  <a:lnTo>
                    <a:pt x="22756" y="5149850"/>
                  </a:lnTo>
                  <a:close/>
                </a:path>
                <a:path w="6621780" h="9296400">
                  <a:moveTo>
                    <a:pt x="6616198" y="5143500"/>
                  </a:moveTo>
                  <a:lnTo>
                    <a:pt x="6589261" y="5143500"/>
                  </a:lnTo>
                  <a:lnTo>
                    <a:pt x="6585177" y="5156200"/>
                  </a:lnTo>
                  <a:lnTo>
                    <a:pt x="6620282" y="5156200"/>
                  </a:lnTo>
                  <a:lnTo>
                    <a:pt x="6616198" y="5143500"/>
                  </a:lnTo>
                  <a:close/>
                </a:path>
                <a:path w="6621780" h="9296400">
                  <a:moveTo>
                    <a:pt x="19050" y="5143500"/>
                  </a:moveTo>
                  <a:lnTo>
                    <a:pt x="11637" y="5143500"/>
                  </a:lnTo>
                  <a:lnTo>
                    <a:pt x="15343" y="5149850"/>
                  </a:lnTo>
                  <a:lnTo>
                    <a:pt x="19050" y="5143500"/>
                  </a:lnTo>
                  <a:close/>
                </a:path>
                <a:path w="6621780" h="9296400">
                  <a:moveTo>
                    <a:pt x="26462" y="5143500"/>
                  </a:moveTo>
                  <a:lnTo>
                    <a:pt x="19050" y="5143500"/>
                  </a:lnTo>
                  <a:lnTo>
                    <a:pt x="22756" y="5149850"/>
                  </a:lnTo>
                  <a:lnTo>
                    <a:pt x="26462" y="5143500"/>
                  </a:lnTo>
                  <a:close/>
                </a:path>
                <a:path w="6621780" h="9296400">
                  <a:moveTo>
                    <a:pt x="36602" y="5118100"/>
                  </a:moveTo>
                  <a:lnTo>
                    <a:pt x="1497" y="5118100"/>
                  </a:lnTo>
                  <a:lnTo>
                    <a:pt x="0" y="5130800"/>
                  </a:lnTo>
                  <a:lnTo>
                    <a:pt x="1497" y="5143500"/>
                  </a:lnTo>
                  <a:lnTo>
                    <a:pt x="36602" y="5143500"/>
                  </a:lnTo>
                  <a:lnTo>
                    <a:pt x="38100" y="5130800"/>
                  </a:lnTo>
                  <a:lnTo>
                    <a:pt x="36602" y="5118100"/>
                  </a:lnTo>
                  <a:close/>
                </a:path>
                <a:path w="6621780" h="9296400">
                  <a:moveTo>
                    <a:pt x="6616198" y="5130800"/>
                  </a:moveTo>
                  <a:lnTo>
                    <a:pt x="6589261" y="5130800"/>
                  </a:lnTo>
                  <a:lnTo>
                    <a:pt x="6595317" y="5143500"/>
                  </a:lnTo>
                  <a:lnTo>
                    <a:pt x="6610142" y="5143500"/>
                  </a:lnTo>
                  <a:lnTo>
                    <a:pt x="6616198" y="5130800"/>
                  </a:lnTo>
                  <a:close/>
                </a:path>
                <a:path w="6621780" h="9296400">
                  <a:moveTo>
                    <a:pt x="6621780" y="5118100"/>
                  </a:moveTo>
                  <a:lnTo>
                    <a:pt x="6583680" y="5118100"/>
                  </a:lnTo>
                  <a:lnTo>
                    <a:pt x="6585177" y="5130800"/>
                  </a:lnTo>
                  <a:lnTo>
                    <a:pt x="6620282" y="5130800"/>
                  </a:lnTo>
                  <a:lnTo>
                    <a:pt x="6621780" y="5118100"/>
                  </a:lnTo>
                  <a:close/>
                </a:path>
                <a:path w="6621780" h="9296400">
                  <a:moveTo>
                    <a:pt x="15343" y="5111750"/>
                  </a:moveTo>
                  <a:lnTo>
                    <a:pt x="11637" y="5118100"/>
                  </a:lnTo>
                  <a:lnTo>
                    <a:pt x="19050" y="5118100"/>
                  </a:lnTo>
                  <a:lnTo>
                    <a:pt x="15343" y="5111750"/>
                  </a:lnTo>
                  <a:close/>
                </a:path>
                <a:path w="6621780" h="9296400">
                  <a:moveTo>
                    <a:pt x="19050" y="5105400"/>
                  </a:moveTo>
                  <a:lnTo>
                    <a:pt x="15343" y="5111750"/>
                  </a:lnTo>
                  <a:lnTo>
                    <a:pt x="19050" y="5118100"/>
                  </a:lnTo>
                  <a:lnTo>
                    <a:pt x="22756" y="5111750"/>
                  </a:lnTo>
                  <a:lnTo>
                    <a:pt x="19050" y="5105400"/>
                  </a:lnTo>
                  <a:close/>
                </a:path>
                <a:path w="6621780" h="9296400">
                  <a:moveTo>
                    <a:pt x="22756" y="5111750"/>
                  </a:moveTo>
                  <a:lnTo>
                    <a:pt x="19050" y="5118100"/>
                  </a:lnTo>
                  <a:lnTo>
                    <a:pt x="26462" y="5118100"/>
                  </a:lnTo>
                  <a:lnTo>
                    <a:pt x="22756" y="5111750"/>
                  </a:lnTo>
                  <a:close/>
                </a:path>
                <a:path w="6621780" h="9296400">
                  <a:moveTo>
                    <a:pt x="6616198" y="5105400"/>
                  </a:moveTo>
                  <a:lnTo>
                    <a:pt x="6589261" y="5105400"/>
                  </a:lnTo>
                  <a:lnTo>
                    <a:pt x="6585177" y="5118100"/>
                  </a:lnTo>
                  <a:lnTo>
                    <a:pt x="6620282" y="5118100"/>
                  </a:lnTo>
                  <a:lnTo>
                    <a:pt x="6616198" y="5105400"/>
                  </a:lnTo>
                  <a:close/>
                </a:path>
                <a:path w="6621780" h="9296400">
                  <a:moveTo>
                    <a:pt x="19050" y="5105400"/>
                  </a:moveTo>
                  <a:lnTo>
                    <a:pt x="11637" y="5105400"/>
                  </a:lnTo>
                  <a:lnTo>
                    <a:pt x="15343" y="5111750"/>
                  </a:lnTo>
                  <a:lnTo>
                    <a:pt x="19050" y="5105400"/>
                  </a:lnTo>
                  <a:close/>
                </a:path>
                <a:path w="6621780" h="9296400">
                  <a:moveTo>
                    <a:pt x="26462" y="5105400"/>
                  </a:moveTo>
                  <a:lnTo>
                    <a:pt x="19050" y="5105400"/>
                  </a:lnTo>
                  <a:lnTo>
                    <a:pt x="22756" y="5111750"/>
                  </a:lnTo>
                  <a:lnTo>
                    <a:pt x="26462" y="5105400"/>
                  </a:lnTo>
                  <a:close/>
                </a:path>
                <a:path w="6621780" h="9296400">
                  <a:moveTo>
                    <a:pt x="36602" y="5080000"/>
                  </a:moveTo>
                  <a:lnTo>
                    <a:pt x="1497" y="5080000"/>
                  </a:lnTo>
                  <a:lnTo>
                    <a:pt x="0" y="5092700"/>
                  </a:lnTo>
                  <a:lnTo>
                    <a:pt x="1497" y="5105400"/>
                  </a:lnTo>
                  <a:lnTo>
                    <a:pt x="36602" y="5105400"/>
                  </a:lnTo>
                  <a:lnTo>
                    <a:pt x="38100" y="5092700"/>
                  </a:lnTo>
                  <a:lnTo>
                    <a:pt x="36602" y="5080000"/>
                  </a:lnTo>
                  <a:close/>
                </a:path>
                <a:path w="6621780" h="9296400">
                  <a:moveTo>
                    <a:pt x="6616198" y="5092700"/>
                  </a:moveTo>
                  <a:lnTo>
                    <a:pt x="6589261" y="5092700"/>
                  </a:lnTo>
                  <a:lnTo>
                    <a:pt x="6595317" y="5105400"/>
                  </a:lnTo>
                  <a:lnTo>
                    <a:pt x="6610142" y="5105400"/>
                  </a:lnTo>
                  <a:lnTo>
                    <a:pt x="6616198" y="5092700"/>
                  </a:lnTo>
                  <a:close/>
                </a:path>
                <a:path w="6621780" h="9296400">
                  <a:moveTo>
                    <a:pt x="6621780" y="5080000"/>
                  </a:moveTo>
                  <a:lnTo>
                    <a:pt x="6583680" y="5080000"/>
                  </a:lnTo>
                  <a:lnTo>
                    <a:pt x="6585177" y="5092700"/>
                  </a:lnTo>
                  <a:lnTo>
                    <a:pt x="6620282" y="5092700"/>
                  </a:lnTo>
                  <a:lnTo>
                    <a:pt x="6621780" y="5080000"/>
                  </a:lnTo>
                  <a:close/>
                </a:path>
                <a:path w="6621780" h="9296400">
                  <a:moveTo>
                    <a:pt x="15343" y="5073650"/>
                  </a:moveTo>
                  <a:lnTo>
                    <a:pt x="11637" y="5080000"/>
                  </a:lnTo>
                  <a:lnTo>
                    <a:pt x="19050" y="5080000"/>
                  </a:lnTo>
                  <a:lnTo>
                    <a:pt x="15343" y="5073650"/>
                  </a:lnTo>
                  <a:close/>
                </a:path>
                <a:path w="6621780" h="9296400">
                  <a:moveTo>
                    <a:pt x="19050" y="5067300"/>
                  </a:moveTo>
                  <a:lnTo>
                    <a:pt x="15343" y="5073650"/>
                  </a:lnTo>
                  <a:lnTo>
                    <a:pt x="19050" y="5080000"/>
                  </a:lnTo>
                  <a:lnTo>
                    <a:pt x="22756" y="5073650"/>
                  </a:lnTo>
                  <a:lnTo>
                    <a:pt x="19050" y="5067300"/>
                  </a:lnTo>
                  <a:close/>
                </a:path>
                <a:path w="6621780" h="9296400">
                  <a:moveTo>
                    <a:pt x="22756" y="5073650"/>
                  </a:moveTo>
                  <a:lnTo>
                    <a:pt x="19050" y="5080000"/>
                  </a:lnTo>
                  <a:lnTo>
                    <a:pt x="26462" y="5080000"/>
                  </a:lnTo>
                  <a:lnTo>
                    <a:pt x="22756" y="5073650"/>
                  </a:lnTo>
                  <a:close/>
                </a:path>
                <a:path w="6621780" h="9296400">
                  <a:moveTo>
                    <a:pt x="6616198" y="5067300"/>
                  </a:moveTo>
                  <a:lnTo>
                    <a:pt x="6589261" y="5067300"/>
                  </a:lnTo>
                  <a:lnTo>
                    <a:pt x="6585177" y="5080000"/>
                  </a:lnTo>
                  <a:lnTo>
                    <a:pt x="6620282" y="5080000"/>
                  </a:lnTo>
                  <a:lnTo>
                    <a:pt x="6616198" y="5067300"/>
                  </a:lnTo>
                  <a:close/>
                </a:path>
                <a:path w="6621780" h="9296400">
                  <a:moveTo>
                    <a:pt x="19050" y="5067300"/>
                  </a:moveTo>
                  <a:lnTo>
                    <a:pt x="11637" y="5067300"/>
                  </a:lnTo>
                  <a:lnTo>
                    <a:pt x="15343" y="5073650"/>
                  </a:lnTo>
                  <a:lnTo>
                    <a:pt x="19050" y="5067300"/>
                  </a:lnTo>
                  <a:close/>
                </a:path>
                <a:path w="6621780" h="9296400">
                  <a:moveTo>
                    <a:pt x="26462" y="5067300"/>
                  </a:moveTo>
                  <a:lnTo>
                    <a:pt x="19050" y="5067300"/>
                  </a:lnTo>
                  <a:lnTo>
                    <a:pt x="22756" y="5073650"/>
                  </a:lnTo>
                  <a:lnTo>
                    <a:pt x="26462" y="5067300"/>
                  </a:lnTo>
                  <a:close/>
                </a:path>
                <a:path w="6621780" h="9296400">
                  <a:moveTo>
                    <a:pt x="36602" y="5041900"/>
                  </a:moveTo>
                  <a:lnTo>
                    <a:pt x="1497" y="5041900"/>
                  </a:lnTo>
                  <a:lnTo>
                    <a:pt x="0" y="5054600"/>
                  </a:lnTo>
                  <a:lnTo>
                    <a:pt x="1497" y="5067300"/>
                  </a:lnTo>
                  <a:lnTo>
                    <a:pt x="36602" y="5067300"/>
                  </a:lnTo>
                  <a:lnTo>
                    <a:pt x="38100" y="5054600"/>
                  </a:lnTo>
                  <a:lnTo>
                    <a:pt x="36602" y="5041900"/>
                  </a:lnTo>
                  <a:close/>
                </a:path>
                <a:path w="6621780" h="9296400">
                  <a:moveTo>
                    <a:pt x="6616198" y="5054600"/>
                  </a:moveTo>
                  <a:lnTo>
                    <a:pt x="6589261" y="5054600"/>
                  </a:lnTo>
                  <a:lnTo>
                    <a:pt x="6595317" y="5067300"/>
                  </a:lnTo>
                  <a:lnTo>
                    <a:pt x="6610142" y="5067300"/>
                  </a:lnTo>
                  <a:lnTo>
                    <a:pt x="6616198" y="5054600"/>
                  </a:lnTo>
                  <a:close/>
                </a:path>
                <a:path w="6621780" h="9296400">
                  <a:moveTo>
                    <a:pt x="6621780" y="5041900"/>
                  </a:moveTo>
                  <a:lnTo>
                    <a:pt x="6583680" y="5041900"/>
                  </a:lnTo>
                  <a:lnTo>
                    <a:pt x="6585177" y="5054600"/>
                  </a:lnTo>
                  <a:lnTo>
                    <a:pt x="6620282" y="5054600"/>
                  </a:lnTo>
                  <a:lnTo>
                    <a:pt x="6621780" y="5041900"/>
                  </a:lnTo>
                  <a:close/>
                </a:path>
                <a:path w="6621780" h="9296400">
                  <a:moveTo>
                    <a:pt x="15343" y="5035550"/>
                  </a:moveTo>
                  <a:lnTo>
                    <a:pt x="11637" y="5041900"/>
                  </a:lnTo>
                  <a:lnTo>
                    <a:pt x="19050" y="5041900"/>
                  </a:lnTo>
                  <a:lnTo>
                    <a:pt x="15343" y="5035550"/>
                  </a:lnTo>
                  <a:close/>
                </a:path>
                <a:path w="6621780" h="9296400">
                  <a:moveTo>
                    <a:pt x="19050" y="5029200"/>
                  </a:moveTo>
                  <a:lnTo>
                    <a:pt x="15343" y="5035550"/>
                  </a:lnTo>
                  <a:lnTo>
                    <a:pt x="19050" y="5041900"/>
                  </a:lnTo>
                  <a:lnTo>
                    <a:pt x="22756" y="5035550"/>
                  </a:lnTo>
                  <a:lnTo>
                    <a:pt x="19050" y="5029200"/>
                  </a:lnTo>
                  <a:close/>
                </a:path>
                <a:path w="6621780" h="9296400">
                  <a:moveTo>
                    <a:pt x="22756" y="5035550"/>
                  </a:moveTo>
                  <a:lnTo>
                    <a:pt x="19050" y="5041900"/>
                  </a:lnTo>
                  <a:lnTo>
                    <a:pt x="26462" y="5041900"/>
                  </a:lnTo>
                  <a:lnTo>
                    <a:pt x="22756" y="5035550"/>
                  </a:lnTo>
                  <a:close/>
                </a:path>
                <a:path w="6621780" h="9296400">
                  <a:moveTo>
                    <a:pt x="6616198" y="5029200"/>
                  </a:moveTo>
                  <a:lnTo>
                    <a:pt x="6589261" y="5029200"/>
                  </a:lnTo>
                  <a:lnTo>
                    <a:pt x="6585177" y="5041900"/>
                  </a:lnTo>
                  <a:lnTo>
                    <a:pt x="6620282" y="5041900"/>
                  </a:lnTo>
                  <a:lnTo>
                    <a:pt x="6616198" y="5029200"/>
                  </a:lnTo>
                  <a:close/>
                </a:path>
                <a:path w="6621780" h="9296400">
                  <a:moveTo>
                    <a:pt x="19050" y="5029200"/>
                  </a:moveTo>
                  <a:lnTo>
                    <a:pt x="11637" y="5029200"/>
                  </a:lnTo>
                  <a:lnTo>
                    <a:pt x="15343" y="5035550"/>
                  </a:lnTo>
                  <a:lnTo>
                    <a:pt x="19050" y="5029200"/>
                  </a:lnTo>
                  <a:close/>
                </a:path>
                <a:path w="6621780" h="9296400">
                  <a:moveTo>
                    <a:pt x="26462" y="5029200"/>
                  </a:moveTo>
                  <a:lnTo>
                    <a:pt x="19050" y="5029200"/>
                  </a:lnTo>
                  <a:lnTo>
                    <a:pt x="22756" y="5035550"/>
                  </a:lnTo>
                  <a:lnTo>
                    <a:pt x="26462" y="5029200"/>
                  </a:lnTo>
                  <a:close/>
                </a:path>
                <a:path w="6621780" h="9296400">
                  <a:moveTo>
                    <a:pt x="36602" y="5003800"/>
                  </a:moveTo>
                  <a:lnTo>
                    <a:pt x="1497" y="5003800"/>
                  </a:lnTo>
                  <a:lnTo>
                    <a:pt x="0" y="5016500"/>
                  </a:lnTo>
                  <a:lnTo>
                    <a:pt x="1497" y="5029200"/>
                  </a:lnTo>
                  <a:lnTo>
                    <a:pt x="36602" y="5029200"/>
                  </a:lnTo>
                  <a:lnTo>
                    <a:pt x="38100" y="5016500"/>
                  </a:lnTo>
                  <a:lnTo>
                    <a:pt x="36602" y="5003800"/>
                  </a:lnTo>
                  <a:close/>
                </a:path>
                <a:path w="6621780" h="9296400">
                  <a:moveTo>
                    <a:pt x="6616198" y="5016500"/>
                  </a:moveTo>
                  <a:lnTo>
                    <a:pt x="6589261" y="5016500"/>
                  </a:lnTo>
                  <a:lnTo>
                    <a:pt x="6595317" y="5029200"/>
                  </a:lnTo>
                  <a:lnTo>
                    <a:pt x="6610142" y="5029200"/>
                  </a:lnTo>
                  <a:lnTo>
                    <a:pt x="6616198" y="5016500"/>
                  </a:lnTo>
                  <a:close/>
                </a:path>
                <a:path w="6621780" h="9296400">
                  <a:moveTo>
                    <a:pt x="6621780" y="5003800"/>
                  </a:moveTo>
                  <a:lnTo>
                    <a:pt x="6583680" y="5003800"/>
                  </a:lnTo>
                  <a:lnTo>
                    <a:pt x="6585177" y="5016500"/>
                  </a:lnTo>
                  <a:lnTo>
                    <a:pt x="6620282" y="5016500"/>
                  </a:lnTo>
                  <a:lnTo>
                    <a:pt x="6621780" y="5003800"/>
                  </a:lnTo>
                  <a:close/>
                </a:path>
                <a:path w="6621780" h="9296400">
                  <a:moveTo>
                    <a:pt x="15343" y="4997450"/>
                  </a:moveTo>
                  <a:lnTo>
                    <a:pt x="11637" y="5003800"/>
                  </a:lnTo>
                  <a:lnTo>
                    <a:pt x="19050" y="5003800"/>
                  </a:lnTo>
                  <a:lnTo>
                    <a:pt x="15343" y="4997450"/>
                  </a:lnTo>
                  <a:close/>
                </a:path>
                <a:path w="6621780" h="9296400">
                  <a:moveTo>
                    <a:pt x="19050" y="4991100"/>
                  </a:moveTo>
                  <a:lnTo>
                    <a:pt x="15343" y="4997450"/>
                  </a:lnTo>
                  <a:lnTo>
                    <a:pt x="19050" y="5003800"/>
                  </a:lnTo>
                  <a:lnTo>
                    <a:pt x="22756" y="4997450"/>
                  </a:lnTo>
                  <a:lnTo>
                    <a:pt x="19050" y="4991100"/>
                  </a:lnTo>
                  <a:close/>
                </a:path>
                <a:path w="6621780" h="9296400">
                  <a:moveTo>
                    <a:pt x="22756" y="4997450"/>
                  </a:moveTo>
                  <a:lnTo>
                    <a:pt x="19050" y="5003800"/>
                  </a:lnTo>
                  <a:lnTo>
                    <a:pt x="26462" y="5003800"/>
                  </a:lnTo>
                  <a:lnTo>
                    <a:pt x="22756" y="4997450"/>
                  </a:lnTo>
                  <a:close/>
                </a:path>
                <a:path w="6621780" h="9296400">
                  <a:moveTo>
                    <a:pt x="6616198" y="4991100"/>
                  </a:moveTo>
                  <a:lnTo>
                    <a:pt x="6589261" y="4991100"/>
                  </a:lnTo>
                  <a:lnTo>
                    <a:pt x="6585177" y="5003800"/>
                  </a:lnTo>
                  <a:lnTo>
                    <a:pt x="6620282" y="5003800"/>
                  </a:lnTo>
                  <a:lnTo>
                    <a:pt x="6616198" y="4991100"/>
                  </a:lnTo>
                  <a:close/>
                </a:path>
                <a:path w="6621780" h="9296400">
                  <a:moveTo>
                    <a:pt x="19050" y="4991100"/>
                  </a:moveTo>
                  <a:lnTo>
                    <a:pt x="11637" y="4991100"/>
                  </a:lnTo>
                  <a:lnTo>
                    <a:pt x="15343" y="4997450"/>
                  </a:lnTo>
                  <a:lnTo>
                    <a:pt x="19050" y="4991100"/>
                  </a:lnTo>
                  <a:close/>
                </a:path>
                <a:path w="6621780" h="9296400">
                  <a:moveTo>
                    <a:pt x="26462" y="4991100"/>
                  </a:moveTo>
                  <a:lnTo>
                    <a:pt x="19050" y="4991100"/>
                  </a:lnTo>
                  <a:lnTo>
                    <a:pt x="22756" y="4997450"/>
                  </a:lnTo>
                  <a:lnTo>
                    <a:pt x="26462" y="4991100"/>
                  </a:lnTo>
                  <a:close/>
                </a:path>
                <a:path w="6621780" h="9296400">
                  <a:moveTo>
                    <a:pt x="36602" y="4965700"/>
                  </a:moveTo>
                  <a:lnTo>
                    <a:pt x="1497" y="4965700"/>
                  </a:lnTo>
                  <a:lnTo>
                    <a:pt x="0" y="4978400"/>
                  </a:lnTo>
                  <a:lnTo>
                    <a:pt x="1497" y="4991100"/>
                  </a:lnTo>
                  <a:lnTo>
                    <a:pt x="36602" y="4991100"/>
                  </a:lnTo>
                  <a:lnTo>
                    <a:pt x="38100" y="4978400"/>
                  </a:lnTo>
                  <a:lnTo>
                    <a:pt x="36602" y="4965700"/>
                  </a:lnTo>
                  <a:close/>
                </a:path>
                <a:path w="6621780" h="9296400">
                  <a:moveTo>
                    <a:pt x="6616198" y="4978400"/>
                  </a:moveTo>
                  <a:lnTo>
                    <a:pt x="6589261" y="4978400"/>
                  </a:lnTo>
                  <a:lnTo>
                    <a:pt x="6595317" y="4991100"/>
                  </a:lnTo>
                  <a:lnTo>
                    <a:pt x="6610142" y="4991100"/>
                  </a:lnTo>
                  <a:lnTo>
                    <a:pt x="6616198" y="4978400"/>
                  </a:lnTo>
                  <a:close/>
                </a:path>
                <a:path w="6621780" h="9296400">
                  <a:moveTo>
                    <a:pt x="6621780" y="4965700"/>
                  </a:moveTo>
                  <a:lnTo>
                    <a:pt x="6583680" y="4965700"/>
                  </a:lnTo>
                  <a:lnTo>
                    <a:pt x="6585177" y="4978400"/>
                  </a:lnTo>
                  <a:lnTo>
                    <a:pt x="6620282" y="4978400"/>
                  </a:lnTo>
                  <a:lnTo>
                    <a:pt x="6621780" y="4965700"/>
                  </a:lnTo>
                  <a:close/>
                </a:path>
                <a:path w="6621780" h="9296400">
                  <a:moveTo>
                    <a:pt x="15343" y="4959350"/>
                  </a:moveTo>
                  <a:lnTo>
                    <a:pt x="11637" y="4965700"/>
                  </a:lnTo>
                  <a:lnTo>
                    <a:pt x="19050" y="4965700"/>
                  </a:lnTo>
                  <a:lnTo>
                    <a:pt x="15343" y="4959350"/>
                  </a:lnTo>
                  <a:close/>
                </a:path>
                <a:path w="6621780" h="9296400">
                  <a:moveTo>
                    <a:pt x="19050" y="4953000"/>
                  </a:moveTo>
                  <a:lnTo>
                    <a:pt x="15343" y="4959350"/>
                  </a:lnTo>
                  <a:lnTo>
                    <a:pt x="19050" y="4965700"/>
                  </a:lnTo>
                  <a:lnTo>
                    <a:pt x="22756" y="4959350"/>
                  </a:lnTo>
                  <a:lnTo>
                    <a:pt x="19050" y="4953000"/>
                  </a:lnTo>
                  <a:close/>
                </a:path>
                <a:path w="6621780" h="9296400">
                  <a:moveTo>
                    <a:pt x="22756" y="4959350"/>
                  </a:moveTo>
                  <a:lnTo>
                    <a:pt x="19050" y="4965700"/>
                  </a:lnTo>
                  <a:lnTo>
                    <a:pt x="26462" y="4965700"/>
                  </a:lnTo>
                  <a:lnTo>
                    <a:pt x="22756" y="4959350"/>
                  </a:lnTo>
                  <a:close/>
                </a:path>
                <a:path w="6621780" h="9296400">
                  <a:moveTo>
                    <a:pt x="6616198" y="4953000"/>
                  </a:moveTo>
                  <a:lnTo>
                    <a:pt x="6589261" y="4953000"/>
                  </a:lnTo>
                  <a:lnTo>
                    <a:pt x="6585177" y="4965700"/>
                  </a:lnTo>
                  <a:lnTo>
                    <a:pt x="6620282" y="4965700"/>
                  </a:lnTo>
                  <a:lnTo>
                    <a:pt x="6616198" y="4953000"/>
                  </a:lnTo>
                  <a:close/>
                </a:path>
                <a:path w="6621780" h="9296400">
                  <a:moveTo>
                    <a:pt x="19050" y="4953000"/>
                  </a:moveTo>
                  <a:lnTo>
                    <a:pt x="11637" y="4953000"/>
                  </a:lnTo>
                  <a:lnTo>
                    <a:pt x="15343" y="4959350"/>
                  </a:lnTo>
                  <a:lnTo>
                    <a:pt x="19050" y="4953000"/>
                  </a:lnTo>
                  <a:close/>
                </a:path>
                <a:path w="6621780" h="9296400">
                  <a:moveTo>
                    <a:pt x="26462" y="4953000"/>
                  </a:moveTo>
                  <a:lnTo>
                    <a:pt x="19050" y="4953000"/>
                  </a:lnTo>
                  <a:lnTo>
                    <a:pt x="22756" y="4959350"/>
                  </a:lnTo>
                  <a:lnTo>
                    <a:pt x="26462" y="4953000"/>
                  </a:lnTo>
                  <a:close/>
                </a:path>
                <a:path w="6621780" h="9296400">
                  <a:moveTo>
                    <a:pt x="36602" y="4927600"/>
                  </a:moveTo>
                  <a:lnTo>
                    <a:pt x="1497" y="4927600"/>
                  </a:lnTo>
                  <a:lnTo>
                    <a:pt x="0" y="4940300"/>
                  </a:lnTo>
                  <a:lnTo>
                    <a:pt x="1497" y="4953000"/>
                  </a:lnTo>
                  <a:lnTo>
                    <a:pt x="36602" y="4953000"/>
                  </a:lnTo>
                  <a:lnTo>
                    <a:pt x="38100" y="4940300"/>
                  </a:lnTo>
                  <a:lnTo>
                    <a:pt x="36602" y="4927600"/>
                  </a:lnTo>
                  <a:close/>
                </a:path>
                <a:path w="6621780" h="9296400">
                  <a:moveTo>
                    <a:pt x="6616198" y="4940300"/>
                  </a:moveTo>
                  <a:lnTo>
                    <a:pt x="6589261" y="4940300"/>
                  </a:lnTo>
                  <a:lnTo>
                    <a:pt x="6595317" y="4953000"/>
                  </a:lnTo>
                  <a:lnTo>
                    <a:pt x="6610142" y="4953000"/>
                  </a:lnTo>
                  <a:lnTo>
                    <a:pt x="6616198" y="4940300"/>
                  </a:lnTo>
                  <a:close/>
                </a:path>
                <a:path w="6621780" h="9296400">
                  <a:moveTo>
                    <a:pt x="6621780" y="4927600"/>
                  </a:moveTo>
                  <a:lnTo>
                    <a:pt x="6583680" y="4927600"/>
                  </a:lnTo>
                  <a:lnTo>
                    <a:pt x="6585177" y="4940300"/>
                  </a:lnTo>
                  <a:lnTo>
                    <a:pt x="6620282" y="4940300"/>
                  </a:lnTo>
                  <a:lnTo>
                    <a:pt x="6621780" y="4927600"/>
                  </a:lnTo>
                  <a:close/>
                </a:path>
                <a:path w="6621780" h="9296400">
                  <a:moveTo>
                    <a:pt x="15343" y="4921250"/>
                  </a:moveTo>
                  <a:lnTo>
                    <a:pt x="11637" y="4927600"/>
                  </a:lnTo>
                  <a:lnTo>
                    <a:pt x="19050" y="4927600"/>
                  </a:lnTo>
                  <a:lnTo>
                    <a:pt x="15343" y="4921250"/>
                  </a:lnTo>
                  <a:close/>
                </a:path>
                <a:path w="6621780" h="9296400">
                  <a:moveTo>
                    <a:pt x="19050" y="4914900"/>
                  </a:moveTo>
                  <a:lnTo>
                    <a:pt x="15343" y="4921250"/>
                  </a:lnTo>
                  <a:lnTo>
                    <a:pt x="19050" y="4927600"/>
                  </a:lnTo>
                  <a:lnTo>
                    <a:pt x="22756" y="4921250"/>
                  </a:lnTo>
                  <a:lnTo>
                    <a:pt x="19050" y="4914900"/>
                  </a:lnTo>
                  <a:close/>
                </a:path>
                <a:path w="6621780" h="9296400">
                  <a:moveTo>
                    <a:pt x="22756" y="4921250"/>
                  </a:moveTo>
                  <a:lnTo>
                    <a:pt x="19050" y="4927600"/>
                  </a:lnTo>
                  <a:lnTo>
                    <a:pt x="26462" y="4927600"/>
                  </a:lnTo>
                  <a:lnTo>
                    <a:pt x="22756" y="4921250"/>
                  </a:lnTo>
                  <a:close/>
                </a:path>
                <a:path w="6621780" h="9296400">
                  <a:moveTo>
                    <a:pt x="6616198" y="4914900"/>
                  </a:moveTo>
                  <a:lnTo>
                    <a:pt x="6589261" y="4914900"/>
                  </a:lnTo>
                  <a:lnTo>
                    <a:pt x="6585177" y="4927600"/>
                  </a:lnTo>
                  <a:lnTo>
                    <a:pt x="6620282" y="4927600"/>
                  </a:lnTo>
                  <a:lnTo>
                    <a:pt x="6616198" y="4914900"/>
                  </a:lnTo>
                  <a:close/>
                </a:path>
                <a:path w="6621780" h="9296400">
                  <a:moveTo>
                    <a:pt x="19050" y="4914900"/>
                  </a:moveTo>
                  <a:lnTo>
                    <a:pt x="11637" y="4914900"/>
                  </a:lnTo>
                  <a:lnTo>
                    <a:pt x="15343" y="4921250"/>
                  </a:lnTo>
                  <a:lnTo>
                    <a:pt x="19050" y="4914900"/>
                  </a:lnTo>
                  <a:close/>
                </a:path>
                <a:path w="6621780" h="9296400">
                  <a:moveTo>
                    <a:pt x="26462" y="4914900"/>
                  </a:moveTo>
                  <a:lnTo>
                    <a:pt x="19050" y="4914900"/>
                  </a:lnTo>
                  <a:lnTo>
                    <a:pt x="22756" y="4921250"/>
                  </a:lnTo>
                  <a:lnTo>
                    <a:pt x="26462" y="4914900"/>
                  </a:lnTo>
                  <a:close/>
                </a:path>
                <a:path w="6621780" h="9296400">
                  <a:moveTo>
                    <a:pt x="36602" y="4889500"/>
                  </a:moveTo>
                  <a:lnTo>
                    <a:pt x="1497" y="4889500"/>
                  </a:lnTo>
                  <a:lnTo>
                    <a:pt x="0" y="4902200"/>
                  </a:lnTo>
                  <a:lnTo>
                    <a:pt x="1497" y="4914900"/>
                  </a:lnTo>
                  <a:lnTo>
                    <a:pt x="36602" y="4914900"/>
                  </a:lnTo>
                  <a:lnTo>
                    <a:pt x="38100" y="4902200"/>
                  </a:lnTo>
                  <a:lnTo>
                    <a:pt x="36602" y="4889500"/>
                  </a:lnTo>
                  <a:close/>
                </a:path>
                <a:path w="6621780" h="9296400">
                  <a:moveTo>
                    <a:pt x="6616198" y="4902200"/>
                  </a:moveTo>
                  <a:lnTo>
                    <a:pt x="6589261" y="4902200"/>
                  </a:lnTo>
                  <a:lnTo>
                    <a:pt x="6595317" y="4914900"/>
                  </a:lnTo>
                  <a:lnTo>
                    <a:pt x="6610142" y="4914900"/>
                  </a:lnTo>
                  <a:lnTo>
                    <a:pt x="6616198" y="4902200"/>
                  </a:lnTo>
                  <a:close/>
                </a:path>
                <a:path w="6621780" h="9296400">
                  <a:moveTo>
                    <a:pt x="6621780" y="4889500"/>
                  </a:moveTo>
                  <a:lnTo>
                    <a:pt x="6583680" y="4889500"/>
                  </a:lnTo>
                  <a:lnTo>
                    <a:pt x="6585177" y="4902200"/>
                  </a:lnTo>
                  <a:lnTo>
                    <a:pt x="6620282" y="4902200"/>
                  </a:lnTo>
                  <a:lnTo>
                    <a:pt x="6621780" y="4889500"/>
                  </a:lnTo>
                  <a:close/>
                </a:path>
                <a:path w="6621780" h="9296400">
                  <a:moveTo>
                    <a:pt x="15343" y="4883150"/>
                  </a:moveTo>
                  <a:lnTo>
                    <a:pt x="11637" y="4889500"/>
                  </a:lnTo>
                  <a:lnTo>
                    <a:pt x="19050" y="4889500"/>
                  </a:lnTo>
                  <a:lnTo>
                    <a:pt x="15343" y="4883150"/>
                  </a:lnTo>
                  <a:close/>
                </a:path>
                <a:path w="6621780" h="9296400">
                  <a:moveTo>
                    <a:pt x="19050" y="4876800"/>
                  </a:moveTo>
                  <a:lnTo>
                    <a:pt x="15343" y="4883150"/>
                  </a:lnTo>
                  <a:lnTo>
                    <a:pt x="19050" y="4889500"/>
                  </a:lnTo>
                  <a:lnTo>
                    <a:pt x="22756" y="4883150"/>
                  </a:lnTo>
                  <a:lnTo>
                    <a:pt x="19050" y="4876800"/>
                  </a:lnTo>
                  <a:close/>
                </a:path>
                <a:path w="6621780" h="9296400">
                  <a:moveTo>
                    <a:pt x="22756" y="4883150"/>
                  </a:moveTo>
                  <a:lnTo>
                    <a:pt x="19050" y="4889500"/>
                  </a:lnTo>
                  <a:lnTo>
                    <a:pt x="26462" y="4889500"/>
                  </a:lnTo>
                  <a:lnTo>
                    <a:pt x="22756" y="4883150"/>
                  </a:lnTo>
                  <a:close/>
                </a:path>
                <a:path w="6621780" h="9296400">
                  <a:moveTo>
                    <a:pt x="6616198" y="4876800"/>
                  </a:moveTo>
                  <a:lnTo>
                    <a:pt x="6589261" y="4876800"/>
                  </a:lnTo>
                  <a:lnTo>
                    <a:pt x="6585177" y="4889500"/>
                  </a:lnTo>
                  <a:lnTo>
                    <a:pt x="6620282" y="4889500"/>
                  </a:lnTo>
                  <a:lnTo>
                    <a:pt x="6616198" y="4876800"/>
                  </a:lnTo>
                  <a:close/>
                </a:path>
                <a:path w="6621780" h="9296400">
                  <a:moveTo>
                    <a:pt x="19050" y="4876800"/>
                  </a:moveTo>
                  <a:lnTo>
                    <a:pt x="11637" y="4876800"/>
                  </a:lnTo>
                  <a:lnTo>
                    <a:pt x="15343" y="4883150"/>
                  </a:lnTo>
                  <a:lnTo>
                    <a:pt x="19050" y="4876800"/>
                  </a:lnTo>
                  <a:close/>
                </a:path>
                <a:path w="6621780" h="9296400">
                  <a:moveTo>
                    <a:pt x="26462" y="4876800"/>
                  </a:moveTo>
                  <a:lnTo>
                    <a:pt x="19050" y="4876800"/>
                  </a:lnTo>
                  <a:lnTo>
                    <a:pt x="22756" y="4883150"/>
                  </a:lnTo>
                  <a:lnTo>
                    <a:pt x="26462" y="4876800"/>
                  </a:lnTo>
                  <a:close/>
                </a:path>
                <a:path w="6621780" h="9296400">
                  <a:moveTo>
                    <a:pt x="36602" y="4851400"/>
                  </a:moveTo>
                  <a:lnTo>
                    <a:pt x="1497" y="4851400"/>
                  </a:lnTo>
                  <a:lnTo>
                    <a:pt x="0" y="4864100"/>
                  </a:lnTo>
                  <a:lnTo>
                    <a:pt x="1497" y="4876800"/>
                  </a:lnTo>
                  <a:lnTo>
                    <a:pt x="36602" y="4876800"/>
                  </a:lnTo>
                  <a:lnTo>
                    <a:pt x="38100" y="4864100"/>
                  </a:lnTo>
                  <a:lnTo>
                    <a:pt x="36602" y="4851400"/>
                  </a:lnTo>
                  <a:close/>
                </a:path>
                <a:path w="6621780" h="9296400">
                  <a:moveTo>
                    <a:pt x="6616198" y="4864100"/>
                  </a:moveTo>
                  <a:lnTo>
                    <a:pt x="6589261" y="4864100"/>
                  </a:lnTo>
                  <a:lnTo>
                    <a:pt x="6595317" y="4876800"/>
                  </a:lnTo>
                  <a:lnTo>
                    <a:pt x="6610142" y="4876800"/>
                  </a:lnTo>
                  <a:lnTo>
                    <a:pt x="6616198" y="4864100"/>
                  </a:lnTo>
                  <a:close/>
                </a:path>
                <a:path w="6621780" h="9296400">
                  <a:moveTo>
                    <a:pt x="6621780" y="4851400"/>
                  </a:moveTo>
                  <a:lnTo>
                    <a:pt x="6583680" y="4851400"/>
                  </a:lnTo>
                  <a:lnTo>
                    <a:pt x="6585177" y="4864100"/>
                  </a:lnTo>
                  <a:lnTo>
                    <a:pt x="6620282" y="4864100"/>
                  </a:lnTo>
                  <a:lnTo>
                    <a:pt x="6621780" y="4851400"/>
                  </a:lnTo>
                  <a:close/>
                </a:path>
                <a:path w="6621780" h="9296400">
                  <a:moveTo>
                    <a:pt x="15343" y="4845050"/>
                  </a:moveTo>
                  <a:lnTo>
                    <a:pt x="11637" y="4851400"/>
                  </a:lnTo>
                  <a:lnTo>
                    <a:pt x="19050" y="4851400"/>
                  </a:lnTo>
                  <a:lnTo>
                    <a:pt x="15343" y="4845050"/>
                  </a:lnTo>
                  <a:close/>
                </a:path>
                <a:path w="6621780" h="9296400">
                  <a:moveTo>
                    <a:pt x="19050" y="4838700"/>
                  </a:moveTo>
                  <a:lnTo>
                    <a:pt x="15343" y="4845050"/>
                  </a:lnTo>
                  <a:lnTo>
                    <a:pt x="19050" y="4851400"/>
                  </a:lnTo>
                  <a:lnTo>
                    <a:pt x="22756" y="4845050"/>
                  </a:lnTo>
                  <a:lnTo>
                    <a:pt x="19050" y="4838700"/>
                  </a:lnTo>
                  <a:close/>
                </a:path>
                <a:path w="6621780" h="9296400">
                  <a:moveTo>
                    <a:pt x="22756" y="4845050"/>
                  </a:moveTo>
                  <a:lnTo>
                    <a:pt x="19050" y="4851400"/>
                  </a:lnTo>
                  <a:lnTo>
                    <a:pt x="26462" y="4851400"/>
                  </a:lnTo>
                  <a:lnTo>
                    <a:pt x="22756" y="4845050"/>
                  </a:lnTo>
                  <a:close/>
                </a:path>
                <a:path w="6621780" h="9296400">
                  <a:moveTo>
                    <a:pt x="6616198" y="4838700"/>
                  </a:moveTo>
                  <a:lnTo>
                    <a:pt x="6589261" y="4838700"/>
                  </a:lnTo>
                  <a:lnTo>
                    <a:pt x="6585177" y="4851400"/>
                  </a:lnTo>
                  <a:lnTo>
                    <a:pt x="6620282" y="4851400"/>
                  </a:lnTo>
                  <a:lnTo>
                    <a:pt x="6616198" y="4838700"/>
                  </a:lnTo>
                  <a:close/>
                </a:path>
                <a:path w="6621780" h="9296400">
                  <a:moveTo>
                    <a:pt x="19050" y="4838700"/>
                  </a:moveTo>
                  <a:lnTo>
                    <a:pt x="11637" y="4838700"/>
                  </a:lnTo>
                  <a:lnTo>
                    <a:pt x="15343" y="4845050"/>
                  </a:lnTo>
                  <a:lnTo>
                    <a:pt x="19050" y="4838700"/>
                  </a:lnTo>
                  <a:close/>
                </a:path>
                <a:path w="6621780" h="9296400">
                  <a:moveTo>
                    <a:pt x="26462" y="4838700"/>
                  </a:moveTo>
                  <a:lnTo>
                    <a:pt x="19050" y="4838700"/>
                  </a:lnTo>
                  <a:lnTo>
                    <a:pt x="22756" y="4845050"/>
                  </a:lnTo>
                  <a:lnTo>
                    <a:pt x="26462" y="4838700"/>
                  </a:lnTo>
                  <a:close/>
                </a:path>
                <a:path w="6621780" h="9296400">
                  <a:moveTo>
                    <a:pt x="36602" y="4813300"/>
                  </a:moveTo>
                  <a:lnTo>
                    <a:pt x="1497" y="4813300"/>
                  </a:lnTo>
                  <a:lnTo>
                    <a:pt x="0" y="4826000"/>
                  </a:lnTo>
                  <a:lnTo>
                    <a:pt x="1497" y="4838700"/>
                  </a:lnTo>
                  <a:lnTo>
                    <a:pt x="36602" y="4838700"/>
                  </a:lnTo>
                  <a:lnTo>
                    <a:pt x="38100" y="4826000"/>
                  </a:lnTo>
                  <a:lnTo>
                    <a:pt x="36602" y="4813300"/>
                  </a:lnTo>
                  <a:close/>
                </a:path>
                <a:path w="6621780" h="9296400">
                  <a:moveTo>
                    <a:pt x="6616198" y="4826000"/>
                  </a:moveTo>
                  <a:lnTo>
                    <a:pt x="6589261" y="4826000"/>
                  </a:lnTo>
                  <a:lnTo>
                    <a:pt x="6595317" y="4838700"/>
                  </a:lnTo>
                  <a:lnTo>
                    <a:pt x="6610142" y="4838700"/>
                  </a:lnTo>
                  <a:lnTo>
                    <a:pt x="6616198" y="4826000"/>
                  </a:lnTo>
                  <a:close/>
                </a:path>
                <a:path w="6621780" h="9296400">
                  <a:moveTo>
                    <a:pt x="6621780" y="4813300"/>
                  </a:moveTo>
                  <a:lnTo>
                    <a:pt x="6583680" y="4813300"/>
                  </a:lnTo>
                  <a:lnTo>
                    <a:pt x="6585177" y="4826000"/>
                  </a:lnTo>
                  <a:lnTo>
                    <a:pt x="6620282" y="4826000"/>
                  </a:lnTo>
                  <a:lnTo>
                    <a:pt x="6621780" y="4813300"/>
                  </a:lnTo>
                  <a:close/>
                </a:path>
                <a:path w="6621780" h="9296400">
                  <a:moveTo>
                    <a:pt x="15343" y="4806950"/>
                  </a:moveTo>
                  <a:lnTo>
                    <a:pt x="11637" y="4813300"/>
                  </a:lnTo>
                  <a:lnTo>
                    <a:pt x="19050" y="4813300"/>
                  </a:lnTo>
                  <a:lnTo>
                    <a:pt x="15343" y="4806950"/>
                  </a:lnTo>
                  <a:close/>
                </a:path>
                <a:path w="6621780" h="9296400">
                  <a:moveTo>
                    <a:pt x="19050" y="4800600"/>
                  </a:moveTo>
                  <a:lnTo>
                    <a:pt x="15343" y="4806950"/>
                  </a:lnTo>
                  <a:lnTo>
                    <a:pt x="19050" y="4813300"/>
                  </a:lnTo>
                  <a:lnTo>
                    <a:pt x="22756" y="4806950"/>
                  </a:lnTo>
                  <a:lnTo>
                    <a:pt x="19050" y="4800600"/>
                  </a:lnTo>
                  <a:close/>
                </a:path>
                <a:path w="6621780" h="9296400">
                  <a:moveTo>
                    <a:pt x="22756" y="4806950"/>
                  </a:moveTo>
                  <a:lnTo>
                    <a:pt x="19050" y="4813300"/>
                  </a:lnTo>
                  <a:lnTo>
                    <a:pt x="26462" y="4813300"/>
                  </a:lnTo>
                  <a:lnTo>
                    <a:pt x="22756" y="4806950"/>
                  </a:lnTo>
                  <a:close/>
                </a:path>
                <a:path w="6621780" h="9296400">
                  <a:moveTo>
                    <a:pt x="6616198" y="4800600"/>
                  </a:moveTo>
                  <a:lnTo>
                    <a:pt x="6589261" y="4800600"/>
                  </a:lnTo>
                  <a:lnTo>
                    <a:pt x="6585177" y="4813300"/>
                  </a:lnTo>
                  <a:lnTo>
                    <a:pt x="6620282" y="4813300"/>
                  </a:lnTo>
                  <a:lnTo>
                    <a:pt x="6616198" y="4800600"/>
                  </a:lnTo>
                  <a:close/>
                </a:path>
                <a:path w="6621780" h="9296400">
                  <a:moveTo>
                    <a:pt x="19050" y="4800600"/>
                  </a:moveTo>
                  <a:lnTo>
                    <a:pt x="11637" y="4800600"/>
                  </a:lnTo>
                  <a:lnTo>
                    <a:pt x="15343" y="4806950"/>
                  </a:lnTo>
                  <a:lnTo>
                    <a:pt x="19050" y="4800600"/>
                  </a:lnTo>
                  <a:close/>
                </a:path>
                <a:path w="6621780" h="9296400">
                  <a:moveTo>
                    <a:pt x="26462" y="4800600"/>
                  </a:moveTo>
                  <a:lnTo>
                    <a:pt x="19050" y="4800600"/>
                  </a:lnTo>
                  <a:lnTo>
                    <a:pt x="22756" y="4806950"/>
                  </a:lnTo>
                  <a:lnTo>
                    <a:pt x="26462" y="4800600"/>
                  </a:lnTo>
                  <a:close/>
                </a:path>
                <a:path w="6621780" h="9296400">
                  <a:moveTo>
                    <a:pt x="36602" y="4775200"/>
                  </a:moveTo>
                  <a:lnTo>
                    <a:pt x="1497" y="4775200"/>
                  </a:lnTo>
                  <a:lnTo>
                    <a:pt x="0" y="4787900"/>
                  </a:lnTo>
                  <a:lnTo>
                    <a:pt x="1497" y="4800600"/>
                  </a:lnTo>
                  <a:lnTo>
                    <a:pt x="36602" y="4800600"/>
                  </a:lnTo>
                  <a:lnTo>
                    <a:pt x="38100" y="4787900"/>
                  </a:lnTo>
                  <a:lnTo>
                    <a:pt x="36602" y="4775200"/>
                  </a:lnTo>
                  <a:close/>
                </a:path>
                <a:path w="6621780" h="9296400">
                  <a:moveTo>
                    <a:pt x="6616198" y="4787900"/>
                  </a:moveTo>
                  <a:lnTo>
                    <a:pt x="6589261" y="4787900"/>
                  </a:lnTo>
                  <a:lnTo>
                    <a:pt x="6595317" y="4800600"/>
                  </a:lnTo>
                  <a:lnTo>
                    <a:pt x="6610142" y="4800600"/>
                  </a:lnTo>
                  <a:lnTo>
                    <a:pt x="6616198" y="4787900"/>
                  </a:lnTo>
                  <a:close/>
                </a:path>
                <a:path w="6621780" h="9296400">
                  <a:moveTo>
                    <a:pt x="6621780" y="4775200"/>
                  </a:moveTo>
                  <a:lnTo>
                    <a:pt x="6583680" y="4775200"/>
                  </a:lnTo>
                  <a:lnTo>
                    <a:pt x="6585177" y="4787900"/>
                  </a:lnTo>
                  <a:lnTo>
                    <a:pt x="6620282" y="4787900"/>
                  </a:lnTo>
                  <a:lnTo>
                    <a:pt x="6621780" y="4775200"/>
                  </a:lnTo>
                  <a:close/>
                </a:path>
                <a:path w="6621780" h="9296400">
                  <a:moveTo>
                    <a:pt x="15343" y="4768850"/>
                  </a:moveTo>
                  <a:lnTo>
                    <a:pt x="11637" y="4775200"/>
                  </a:lnTo>
                  <a:lnTo>
                    <a:pt x="19050" y="4775200"/>
                  </a:lnTo>
                  <a:lnTo>
                    <a:pt x="15343" y="4768850"/>
                  </a:lnTo>
                  <a:close/>
                </a:path>
                <a:path w="6621780" h="9296400">
                  <a:moveTo>
                    <a:pt x="19050" y="4762500"/>
                  </a:moveTo>
                  <a:lnTo>
                    <a:pt x="15343" y="4768850"/>
                  </a:lnTo>
                  <a:lnTo>
                    <a:pt x="19050" y="4775200"/>
                  </a:lnTo>
                  <a:lnTo>
                    <a:pt x="22756" y="4768850"/>
                  </a:lnTo>
                  <a:lnTo>
                    <a:pt x="19050" y="4762500"/>
                  </a:lnTo>
                  <a:close/>
                </a:path>
                <a:path w="6621780" h="9296400">
                  <a:moveTo>
                    <a:pt x="22756" y="4768850"/>
                  </a:moveTo>
                  <a:lnTo>
                    <a:pt x="19050" y="4775200"/>
                  </a:lnTo>
                  <a:lnTo>
                    <a:pt x="26462" y="4775200"/>
                  </a:lnTo>
                  <a:lnTo>
                    <a:pt x="22756" y="4768850"/>
                  </a:lnTo>
                  <a:close/>
                </a:path>
                <a:path w="6621780" h="9296400">
                  <a:moveTo>
                    <a:pt x="6616198" y="4762500"/>
                  </a:moveTo>
                  <a:lnTo>
                    <a:pt x="6589261" y="4762500"/>
                  </a:lnTo>
                  <a:lnTo>
                    <a:pt x="6585177" y="4775200"/>
                  </a:lnTo>
                  <a:lnTo>
                    <a:pt x="6620282" y="4775200"/>
                  </a:lnTo>
                  <a:lnTo>
                    <a:pt x="6616198" y="4762500"/>
                  </a:lnTo>
                  <a:close/>
                </a:path>
                <a:path w="6621780" h="9296400">
                  <a:moveTo>
                    <a:pt x="19050" y="4762500"/>
                  </a:moveTo>
                  <a:lnTo>
                    <a:pt x="11637" y="4762500"/>
                  </a:lnTo>
                  <a:lnTo>
                    <a:pt x="15343" y="4768850"/>
                  </a:lnTo>
                  <a:lnTo>
                    <a:pt x="19050" y="4762500"/>
                  </a:lnTo>
                  <a:close/>
                </a:path>
                <a:path w="6621780" h="9296400">
                  <a:moveTo>
                    <a:pt x="26462" y="4762500"/>
                  </a:moveTo>
                  <a:lnTo>
                    <a:pt x="19050" y="4762500"/>
                  </a:lnTo>
                  <a:lnTo>
                    <a:pt x="22756" y="4768850"/>
                  </a:lnTo>
                  <a:lnTo>
                    <a:pt x="26462" y="4762500"/>
                  </a:lnTo>
                  <a:close/>
                </a:path>
                <a:path w="6621780" h="9296400">
                  <a:moveTo>
                    <a:pt x="36602" y="4737100"/>
                  </a:moveTo>
                  <a:lnTo>
                    <a:pt x="1497" y="4737100"/>
                  </a:lnTo>
                  <a:lnTo>
                    <a:pt x="0" y="4749800"/>
                  </a:lnTo>
                  <a:lnTo>
                    <a:pt x="1497" y="4762500"/>
                  </a:lnTo>
                  <a:lnTo>
                    <a:pt x="36602" y="4762500"/>
                  </a:lnTo>
                  <a:lnTo>
                    <a:pt x="38100" y="4749800"/>
                  </a:lnTo>
                  <a:lnTo>
                    <a:pt x="36602" y="4737100"/>
                  </a:lnTo>
                  <a:close/>
                </a:path>
                <a:path w="6621780" h="9296400">
                  <a:moveTo>
                    <a:pt x="6616198" y="4749800"/>
                  </a:moveTo>
                  <a:lnTo>
                    <a:pt x="6589261" y="4749800"/>
                  </a:lnTo>
                  <a:lnTo>
                    <a:pt x="6595317" y="4762500"/>
                  </a:lnTo>
                  <a:lnTo>
                    <a:pt x="6610142" y="4762500"/>
                  </a:lnTo>
                  <a:lnTo>
                    <a:pt x="6616198" y="4749800"/>
                  </a:lnTo>
                  <a:close/>
                </a:path>
                <a:path w="6621780" h="9296400">
                  <a:moveTo>
                    <a:pt x="6621780" y="4737100"/>
                  </a:moveTo>
                  <a:lnTo>
                    <a:pt x="6583680" y="4737100"/>
                  </a:lnTo>
                  <a:lnTo>
                    <a:pt x="6585177" y="4749800"/>
                  </a:lnTo>
                  <a:lnTo>
                    <a:pt x="6620282" y="4749800"/>
                  </a:lnTo>
                  <a:lnTo>
                    <a:pt x="6621780" y="4737100"/>
                  </a:lnTo>
                  <a:close/>
                </a:path>
                <a:path w="6621780" h="9296400">
                  <a:moveTo>
                    <a:pt x="15343" y="4730750"/>
                  </a:moveTo>
                  <a:lnTo>
                    <a:pt x="11637" y="4737100"/>
                  </a:lnTo>
                  <a:lnTo>
                    <a:pt x="19050" y="4737100"/>
                  </a:lnTo>
                  <a:lnTo>
                    <a:pt x="15343" y="4730750"/>
                  </a:lnTo>
                  <a:close/>
                </a:path>
                <a:path w="6621780" h="9296400">
                  <a:moveTo>
                    <a:pt x="19050" y="4724400"/>
                  </a:moveTo>
                  <a:lnTo>
                    <a:pt x="15343" y="4730750"/>
                  </a:lnTo>
                  <a:lnTo>
                    <a:pt x="19050" y="4737100"/>
                  </a:lnTo>
                  <a:lnTo>
                    <a:pt x="22756" y="4730750"/>
                  </a:lnTo>
                  <a:lnTo>
                    <a:pt x="19050" y="4724400"/>
                  </a:lnTo>
                  <a:close/>
                </a:path>
                <a:path w="6621780" h="9296400">
                  <a:moveTo>
                    <a:pt x="22756" y="4730750"/>
                  </a:moveTo>
                  <a:lnTo>
                    <a:pt x="19050" y="4737100"/>
                  </a:lnTo>
                  <a:lnTo>
                    <a:pt x="26462" y="4737100"/>
                  </a:lnTo>
                  <a:lnTo>
                    <a:pt x="22756" y="4730750"/>
                  </a:lnTo>
                  <a:close/>
                </a:path>
                <a:path w="6621780" h="9296400">
                  <a:moveTo>
                    <a:pt x="6616198" y="4724400"/>
                  </a:moveTo>
                  <a:lnTo>
                    <a:pt x="6589261" y="4724400"/>
                  </a:lnTo>
                  <a:lnTo>
                    <a:pt x="6585177" y="4737100"/>
                  </a:lnTo>
                  <a:lnTo>
                    <a:pt x="6620282" y="4737100"/>
                  </a:lnTo>
                  <a:lnTo>
                    <a:pt x="6616198" y="4724400"/>
                  </a:lnTo>
                  <a:close/>
                </a:path>
                <a:path w="6621780" h="9296400">
                  <a:moveTo>
                    <a:pt x="19050" y="4724400"/>
                  </a:moveTo>
                  <a:lnTo>
                    <a:pt x="11637" y="4724400"/>
                  </a:lnTo>
                  <a:lnTo>
                    <a:pt x="15343" y="4730750"/>
                  </a:lnTo>
                  <a:lnTo>
                    <a:pt x="19050" y="4724400"/>
                  </a:lnTo>
                  <a:close/>
                </a:path>
                <a:path w="6621780" h="9296400">
                  <a:moveTo>
                    <a:pt x="26462" y="4724400"/>
                  </a:moveTo>
                  <a:lnTo>
                    <a:pt x="19050" y="4724400"/>
                  </a:lnTo>
                  <a:lnTo>
                    <a:pt x="22756" y="4730750"/>
                  </a:lnTo>
                  <a:lnTo>
                    <a:pt x="26462" y="4724400"/>
                  </a:lnTo>
                  <a:close/>
                </a:path>
                <a:path w="6621780" h="9296400">
                  <a:moveTo>
                    <a:pt x="36602" y="4699000"/>
                  </a:moveTo>
                  <a:lnTo>
                    <a:pt x="1497" y="4699000"/>
                  </a:lnTo>
                  <a:lnTo>
                    <a:pt x="0" y="4711700"/>
                  </a:lnTo>
                  <a:lnTo>
                    <a:pt x="1497" y="4724400"/>
                  </a:lnTo>
                  <a:lnTo>
                    <a:pt x="36602" y="4724400"/>
                  </a:lnTo>
                  <a:lnTo>
                    <a:pt x="38100" y="4711700"/>
                  </a:lnTo>
                  <a:lnTo>
                    <a:pt x="36602" y="4699000"/>
                  </a:lnTo>
                  <a:close/>
                </a:path>
                <a:path w="6621780" h="9296400">
                  <a:moveTo>
                    <a:pt x="6616198" y="4711700"/>
                  </a:moveTo>
                  <a:lnTo>
                    <a:pt x="6589261" y="4711700"/>
                  </a:lnTo>
                  <a:lnTo>
                    <a:pt x="6595317" y="4724400"/>
                  </a:lnTo>
                  <a:lnTo>
                    <a:pt x="6610142" y="4724400"/>
                  </a:lnTo>
                  <a:lnTo>
                    <a:pt x="6616198" y="4711700"/>
                  </a:lnTo>
                  <a:close/>
                </a:path>
                <a:path w="6621780" h="9296400">
                  <a:moveTo>
                    <a:pt x="6621780" y="4699000"/>
                  </a:moveTo>
                  <a:lnTo>
                    <a:pt x="6583680" y="4699000"/>
                  </a:lnTo>
                  <a:lnTo>
                    <a:pt x="6585177" y="4711700"/>
                  </a:lnTo>
                  <a:lnTo>
                    <a:pt x="6620282" y="4711700"/>
                  </a:lnTo>
                  <a:lnTo>
                    <a:pt x="6621780" y="4699000"/>
                  </a:lnTo>
                  <a:close/>
                </a:path>
                <a:path w="6621780" h="9296400">
                  <a:moveTo>
                    <a:pt x="15343" y="4692650"/>
                  </a:moveTo>
                  <a:lnTo>
                    <a:pt x="11637" y="4699000"/>
                  </a:lnTo>
                  <a:lnTo>
                    <a:pt x="19050" y="4699000"/>
                  </a:lnTo>
                  <a:lnTo>
                    <a:pt x="15343" y="4692650"/>
                  </a:lnTo>
                  <a:close/>
                </a:path>
                <a:path w="6621780" h="9296400">
                  <a:moveTo>
                    <a:pt x="19050" y="4686300"/>
                  </a:moveTo>
                  <a:lnTo>
                    <a:pt x="15343" y="4692650"/>
                  </a:lnTo>
                  <a:lnTo>
                    <a:pt x="19050" y="4699000"/>
                  </a:lnTo>
                  <a:lnTo>
                    <a:pt x="22756" y="4692650"/>
                  </a:lnTo>
                  <a:lnTo>
                    <a:pt x="19050" y="4686300"/>
                  </a:lnTo>
                  <a:close/>
                </a:path>
                <a:path w="6621780" h="9296400">
                  <a:moveTo>
                    <a:pt x="22756" y="4692650"/>
                  </a:moveTo>
                  <a:lnTo>
                    <a:pt x="19050" y="4699000"/>
                  </a:lnTo>
                  <a:lnTo>
                    <a:pt x="26462" y="4699000"/>
                  </a:lnTo>
                  <a:lnTo>
                    <a:pt x="22756" y="4692650"/>
                  </a:lnTo>
                  <a:close/>
                </a:path>
                <a:path w="6621780" h="9296400">
                  <a:moveTo>
                    <a:pt x="6616198" y="4686300"/>
                  </a:moveTo>
                  <a:lnTo>
                    <a:pt x="6589261" y="4686300"/>
                  </a:lnTo>
                  <a:lnTo>
                    <a:pt x="6585177" y="4699000"/>
                  </a:lnTo>
                  <a:lnTo>
                    <a:pt x="6620282" y="4699000"/>
                  </a:lnTo>
                  <a:lnTo>
                    <a:pt x="6616198" y="4686300"/>
                  </a:lnTo>
                  <a:close/>
                </a:path>
                <a:path w="6621780" h="9296400">
                  <a:moveTo>
                    <a:pt x="19050" y="4686300"/>
                  </a:moveTo>
                  <a:lnTo>
                    <a:pt x="11637" y="4686300"/>
                  </a:lnTo>
                  <a:lnTo>
                    <a:pt x="15343" y="4692650"/>
                  </a:lnTo>
                  <a:lnTo>
                    <a:pt x="19050" y="4686300"/>
                  </a:lnTo>
                  <a:close/>
                </a:path>
                <a:path w="6621780" h="9296400">
                  <a:moveTo>
                    <a:pt x="26462" y="4686300"/>
                  </a:moveTo>
                  <a:lnTo>
                    <a:pt x="19050" y="4686300"/>
                  </a:lnTo>
                  <a:lnTo>
                    <a:pt x="22756" y="4692650"/>
                  </a:lnTo>
                  <a:lnTo>
                    <a:pt x="26462" y="4686300"/>
                  </a:lnTo>
                  <a:close/>
                </a:path>
                <a:path w="6621780" h="9296400">
                  <a:moveTo>
                    <a:pt x="36602" y="4660900"/>
                  </a:moveTo>
                  <a:lnTo>
                    <a:pt x="1497" y="4660900"/>
                  </a:lnTo>
                  <a:lnTo>
                    <a:pt x="0" y="4673600"/>
                  </a:lnTo>
                  <a:lnTo>
                    <a:pt x="1497" y="4686300"/>
                  </a:lnTo>
                  <a:lnTo>
                    <a:pt x="36602" y="4686300"/>
                  </a:lnTo>
                  <a:lnTo>
                    <a:pt x="38100" y="4673600"/>
                  </a:lnTo>
                  <a:lnTo>
                    <a:pt x="36602" y="4660900"/>
                  </a:lnTo>
                  <a:close/>
                </a:path>
                <a:path w="6621780" h="9296400">
                  <a:moveTo>
                    <a:pt x="6616198" y="4673600"/>
                  </a:moveTo>
                  <a:lnTo>
                    <a:pt x="6589261" y="4673600"/>
                  </a:lnTo>
                  <a:lnTo>
                    <a:pt x="6595317" y="4686300"/>
                  </a:lnTo>
                  <a:lnTo>
                    <a:pt x="6610142" y="4686300"/>
                  </a:lnTo>
                  <a:lnTo>
                    <a:pt x="6616198" y="4673600"/>
                  </a:lnTo>
                  <a:close/>
                </a:path>
                <a:path w="6621780" h="9296400">
                  <a:moveTo>
                    <a:pt x="6621780" y="4660900"/>
                  </a:moveTo>
                  <a:lnTo>
                    <a:pt x="6583680" y="4660900"/>
                  </a:lnTo>
                  <a:lnTo>
                    <a:pt x="6585177" y="4673600"/>
                  </a:lnTo>
                  <a:lnTo>
                    <a:pt x="6620282" y="4673600"/>
                  </a:lnTo>
                  <a:lnTo>
                    <a:pt x="6621780" y="4660900"/>
                  </a:lnTo>
                  <a:close/>
                </a:path>
                <a:path w="6621780" h="9296400">
                  <a:moveTo>
                    <a:pt x="15343" y="4654550"/>
                  </a:moveTo>
                  <a:lnTo>
                    <a:pt x="11637" y="4660900"/>
                  </a:lnTo>
                  <a:lnTo>
                    <a:pt x="19050" y="4660900"/>
                  </a:lnTo>
                  <a:lnTo>
                    <a:pt x="15343" y="4654550"/>
                  </a:lnTo>
                  <a:close/>
                </a:path>
                <a:path w="6621780" h="9296400">
                  <a:moveTo>
                    <a:pt x="19050" y="4648200"/>
                  </a:moveTo>
                  <a:lnTo>
                    <a:pt x="15343" y="4654550"/>
                  </a:lnTo>
                  <a:lnTo>
                    <a:pt x="19050" y="4660900"/>
                  </a:lnTo>
                  <a:lnTo>
                    <a:pt x="22756" y="4654550"/>
                  </a:lnTo>
                  <a:lnTo>
                    <a:pt x="19050" y="4648200"/>
                  </a:lnTo>
                  <a:close/>
                </a:path>
                <a:path w="6621780" h="9296400">
                  <a:moveTo>
                    <a:pt x="22756" y="4654550"/>
                  </a:moveTo>
                  <a:lnTo>
                    <a:pt x="19050" y="4660900"/>
                  </a:lnTo>
                  <a:lnTo>
                    <a:pt x="26462" y="4660900"/>
                  </a:lnTo>
                  <a:lnTo>
                    <a:pt x="22756" y="4654550"/>
                  </a:lnTo>
                  <a:close/>
                </a:path>
                <a:path w="6621780" h="9296400">
                  <a:moveTo>
                    <a:pt x="6616198" y="4648200"/>
                  </a:moveTo>
                  <a:lnTo>
                    <a:pt x="6589261" y="4648200"/>
                  </a:lnTo>
                  <a:lnTo>
                    <a:pt x="6585177" y="4660900"/>
                  </a:lnTo>
                  <a:lnTo>
                    <a:pt x="6620282" y="4660900"/>
                  </a:lnTo>
                  <a:lnTo>
                    <a:pt x="6616198" y="4648200"/>
                  </a:lnTo>
                  <a:close/>
                </a:path>
                <a:path w="6621780" h="9296400">
                  <a:moveTo>
                    <a:pt x="19050" y="4648200"/>
                  </a:moveTo>
                  <a:lnTo>
                    <a:pt x="11637" y="4648200"/>
                  </a:lnTo>
                  <a:lnTo>
                    <a:pt x="15343" y="4654550"/>
                  </a:lnTo>
                  <a:lnTo>
                    <a:pt x="19050" y="4648200"/>
                  </a:lnTo>
                  <a:close/>
                </a:path>
                <a:path w="6621780" h="9296400">
                  <a:moveTo>
                    <a:pt x="26462" y="4648200"/>
                  </a:moveTo>
                  <a:lnTo>
                    <a:pt x="19050" y="4648200"/>
                  </a:lnTo>
                  <a:lnTo>
                    <a:pt x="22756" y="4654550"/>
                  </a:lnTo>
                  <a:lnTo>
                    <a:pt x="26462" y="4648200"/>
                  </a:lnTo>
                  <a:close/>
                </a:path>
                <a:path w="6621780" h="9296400">
                  <a:moveTo>
                    <a:pt x="36602" y="4622800"/>
                  </a:moveTo>
                  <a:lnTo>
                    <a:pt x="1497" y="4622800"/>
                  </a:lnTo>
                  <a:lnTo>
                    <a:pt x="0" y="4635500"/>
                  </a:lnTo>
                  <a:lnTo>
                    <a:pt x="1497" y="4648200"/>
                  </a:lnTo>
                  <a:lnTo>
                    <a:pt x="36602" y="4648200"/>
                  </a:lnTo>
                  <a:lnTo>
                    <a:pt x="38100" y="4635500"/>
                  </a:lnTo>
                  <a:lnTo>
                    <a:pt x="36602" y="4622800"/>
                  </a:lnTo>
                  <a:close/>
                </a:path>
                <a:path w="6621780" h="9296400">
                  <a:moveTo>
                    <a:pt x="6616198" y="4635500"/>
                  </a:moveTo>
                  <a:lnTo>
                    <a:pt x="6589261" y="4635500"/>
                  </a:lnTo>
                  <a:lnTo>
                    <a:pt x="6595317" y="4648200"/>
                  </a:lnTo>
                  <a:lnTo>
                    <a:pt x="6610142" y="4648200"/>
                  </a:lnTo>
                  <a:lnTo>
                    <a:pt x="6616198" y="4635500"/>
                  </a:lnTo>
                  <a:close/>
                </a:path>
                <a:path w="6621780" h="9296400">
                  <a:moveTo>
                    <a:pt x="6621780" y="4622800"/>
                  </a:moveTo>
                  <a:lnTo>
                    <a:pt x="6583680" y="4622800"/>
                  </a:lnTo>
                  <a:lnTo>
                    <a:pt x="6585177" y="4635500"/>
                  </a:lnTo>
                  <a:lnTo>
                    <a:pt x="6620282" y="4635500"/>
                  </a:lnTo>
                  <a:lnTo>
                    <a:pt x="6621780" y="4622800"/>
                  </a:lnTo>
                  <a:close/>
                </a:path>
                <a:path w="6621780" h="9296400">
                  <a:moveTo>
                    <a:pt x="15343" y="4616450"/>
                  </a:moveTo>
                  <a:lnTo>
                    <a:pt x="11637" y="4622800"/>
                  </a:lnTo>
                  <a:lnTo>
                    <a:pt x="19050" y="4622800"/>
                  </a:lnTo>
                  <a:lnTo>
                    <a:pt x="15343" y="4616450"/>
                  </a:lnTo>
                  <a:close/>
                </a:path>
                <a:path w="6621780" h="9296400">
                  <a:moveTo>
                    <a:pt x="19050" y="4610100"/>
                  </a:moveTo>
                  <a:lnTo>
                    <a:pt x="15343" y="4616450"/>
                  </a:lnTo>
                  <a:lnTo>
                    <a:pt x="19050" y="4622800"/>
                  </a:lnTo>
                  <a:lnTo>
                    <a:pt x="22756" y="4616450"/>
                  </a:lnTo>
                  <a:lnTo>
                    <a:pt x="19050" y="4610100"/>
                  </a:lnTo>
                  <a:close/>
                </a:path>
                <a:path w="6621780" h="9296400">
                  <a:moveTo>
                    <a:pt x="22756" y="4616450"/>
                  </a:moveTo>
                  <a:lnTo>
                    <a:pt x="19050" y="4622800"/>
                  </a:lnTo>
                  <a:lnTo>
                    <a:pt x="26462" y="4622800"/>
                  </a:lnTo>
                  <a:lnTo>
                    <a:pt x="22756" y="4616450"/>
                  </a:lnTo>
                  <a:close/>
                </a:path>
                <a:path w="6621780" h="9296400">
                  <a:moveTo>
                    <a:pt x="6616198" y="4610100"/>
                  </a:moveTo>
                  <a:lnTo>
                    <a:pt x="6589261" y="4610100"/>
                  </a:lnTo>
                  <a:lnTo>
                    <a:pt x="6585177" y="4622800"/>
                  </a:lnTo>
                  <a:lnTo>
                    <a:pt x="6620282" y="4622800"/>
                  </a:lnTo>
                  <a:lnTo>
                    <a:pt x="6616198" y="4610100"/>
                  </a:lnTo>
                  <a:close/>
                </a:path>
                <a:path w="6621780" h="9296400">
                  <a:moveTo>
                    <a:pt x="19050" y="4610100"/>
                  </a:moveTo>
                  <a:lnTo>
                    <a:pt x="11637" y="4610100"/>
                  </a:lnTo>
                  <a:lnTo>
                    <a:pt x="15343" y="4616450"/>
                  </a:lnTo>
                  <a:lnTo>
                    <a:pt x="19050" y="4610100"/>
                  </a:lnTo>
                  <a:close/>
                </a:path>
                <a:path w="6621780" h="9296400">
                  <a:moveTo>
                    <a:pt x="26462" y="4610100"/>
                  </a:moveTo>
                  <a:lnTo>
                    <a:pt x="19050" y="4610100"/>
                  </a:lnTo>
                  <a:lnTo>
                    <a:pt x="22756" y="4616450"/>
                  </a:lnTo>
                  <a:lnTo>
                    <a:pt x="26462" y="4610100"/>
                  </a:lnTo>
                  <a:close/>
                </a:path>
                <a:path w="6621780" h="9296400">
                  <a:moveTo>
                    <a:pt x="36602" y="4584700"/>
                  </a:moveTo>
                  <a:lnTo>
                    <a:pt x="1497" y="4584700"/>
                  </a:lnTo>
                  <a:lnTo>
                    <a:pt x="0" y="4597400"/>
                  </a:lnTo>
                  <a:lnTo>
                    <a:pt x="1497" y="4610100"/>
                  </a:lnTo>
                  <a:lnTo>
                    <a:pt x="36602" y="4610100"/>
                  </a:lnTo>
                  <a:lnTo>
                    <a:pt x="38100" y="4597400"/>
                  </a:lnTo>
                  <a:lnTo>
                    <a:pt x="36602" y="4584700"/>
                  </a:lnTo>
                  <a:close/>
                </a:path>
                <a:path w="6621780" h="9296400">
                  <a:moveTo>
                    <a:pt x="6616198" y="4597400"/>
                  </a:moveTo>
                  <a:lnTo>
                    <a:pt x="6589261" y="4597400"/>
                  </a:lnTo>
                  <a:lnTo>
                    <a:pt x="6595317" y="4610100"/>
                  </a:lnTo>
                  <a:lnTo>
                    <a:pt x="6610142" y="4610100"/>
                  </a:lnTo>
                  <a:lnTo>
                    <a:pt x="6616198" y="4597400"/>
                  </a:lnTo>
                  <a:close/>
                </a:path>
                <a:path w="6621780" h="9296400">
                  <a:moveTo>
                    <a:pt x="6621780" y="4584700"/>
                  </a:moveTo>
                  <a:lnTo>
                    <a:pt x="6583680" y="4584700"/>
                  </a:lnTo>
                  <a:lnTo>
                    <a:pt x="6585177" y="4597400"/>
                  </a:lnTo>
                  <a:lnTo>
                    <a:pt x="6620282" y="4597400"/>
                  </a:lnTo>
                  <a:lnTo>
                    <a:pt x="6621780" y="4584700"/>
                  </a:lnTo>
                  <a:close/>
                </a:path>
                <a:path w="6621780" h="9296400">
                  <a:moveTo>
                    <a:pt x="15343" y="4578350"/>
                  </a:moveTo>
                  <a:lnTo>
                    <a:pt x="11637" y="4584700"/>
                  </a:lnTo>
                  <a:lnTo>
                    <a:pt x="19050" y="4584700"/>
                  </a:lnTo>
                  <a:lnTo>
                    <a:pt x="15343" y="4578350"/>
                  </a:lnTo>
                  <a:close/>
                </a:path>
                <a:path w="6621780" h="9296400">
                  <a:moveTo>
                    <a:pt x="19050" y="4572000"/>
                  </a:moveTo>
                  <a:lnTo>
                    <a:pt x="15343" y="4578350"/>
                  </a:lnTo>
                  <a:lnTo>
                    <a:pt x="19050" y="4584700"/>
                  </a:lnTo>
                  <a:lnTo>
                    <a:pt x="22756" y="4578350"/>
                  </a:lnTo>
                  <a:lnTo>
                    <a:pt x="19050" y="4572000"/>
                  </a:lnTo>
                  <a:close/>
                </a:path>
                <a:path w="6621780" h="9296400">
                  <a:moveTo>
                    <a:pt x="22756" y="4578350"/>
                  </a:moveTo>
                  <a:lnTo>
                    <a:pt x="19050" y="4584700"/>
                  </a:lnTo>
                  <a:lnTo>
                    <a:pt x="26462" y="4584700"/>
                  </a:lnTo>
                  <a:lnTo>
                    <a:pt x="22756" y="4578350"/>
                  </a:lnTo>
                  <a:close/>
                </a:path>
                <a:path w="6621780" h="9296400">
                  <a:moveTo>
                    <a:pt x="6616198" y="4572000"/>
                  </a:moveTo>
                  <a:lnTo>
                    <a:pt x="6589261" y="4572000"/>
                  </a:lnTo>
                  <a:lnTo>
                    <a:pt x="6585177" y="4584700"/>
                  </a:lnTo>
                  <a:lnTo>
                    <a:pt x="6620282" y="4584700"/>
                  </a:lnTo>
                  <a:lnTo>
                    <a:pt x="6616198" y="4572000"/>
                  </a:lnTo>
                  <a:close/>
                </a:path>
                <a:path w="6621780" h="9296400">
                  <a:moveTo>
                    <a:pt x="19050" y="4572000"/>
                  </a:moveTo>
                  <a:lnTo>
                    <a:pt x="11637" y="4572000"/>
                  </a:lnTo>
                  <a:lnTo>
                    <a:pt x="15343" y="4578350"/>
                  </a:lnTo>
                  <a:lnTo>
                    <a:pt x="19050" y="4572000"/>
                  </a:lnTo>
                  <a:close/>
                </a:path>
                <a:path w="6621780" h="9296400">
                  <a:moveTo>
                    <a:pt x="26462" y="4572000"/>
                  </a:moveTo>
                  <a:lnTo>
                    <a:pt x="19050" y="4572000"/>
                  </a:lnTo>
                  <a:lnTo>
                    <a:pt x="22756" y="4578350"/>
                  </a:lnTo>
                  <a:lnTo>
                    <a:pt x="26462" y="4572000"/>
                  </a:lnTo>
                  <a:close/>
                </a:path>
                <a:path w="6621780" h="9296400">
                  <a:moveTo>
                    <a:pt x="36602" y="4546600"/>
                  </a:moveTo>
                  <a:lnTo>
                    <a:pt x="1497" y="4546600"/>
                  </a:lnTo>
                  <a:lnTo>
                    <a:pt x="0" y="4559300"/>
                  </a:lnTo>
                  <a:lnTo>
                    <a:pt x="1497" y="4572000"/>
                  </a:lnTo>
                  <a:lnTo>
                    <a:pt x="36602" y="4572000"/>
                  </a:lnTo>
                  <a:lnTo>
                    <a:pt x="38100" y="4559300"/>
                  </a:lnTo>
                  <a:lnTo>
                    <a:pt x="36602" y="4546600"/>
                  </a:lnTo>
                  <a:close/>
                </a:path>
                <a:path w="6621780" h="9296400">
                  <a:moveTo>
                    <a:pt x="6616198" y="4559300"/>
                  </a:moveTo>
                  <a:lnTo>
                    <a:pt x="6589261" y="4559300"/>
                  </a:lnTo>
                  <a:lnTo>
                    <a:pt x="6595317" y="4572000"/>
                  </a:lnTo>
                  <a:lnTo>
                    <a:pt x="6610142" y="4572000"/>
                  </a:lnTo>
                  <a:lnTo>
                    <a:pt x="6616198" y="4559300"/>
                  </a:lnTo>
                  <a:close/>
                </a:path>
                <a:path w="6621780" h="9296400">
                  <a:moveTo>
                    <a:pt x="6621780" y="4546600"/>
                  </a:moveTo>
                  <a:lnTo>
                    <a:pt x="6583680" y="4546600"/>
                  </a:lnTo>
                  <a:lnTo>
                    <a:pt x="6585177" y="4559300"/>
                  </a:lnTo>
                  <a:lnTo>
                    <a:pt x="6620282" y="4559300"/>
                  </a:lnTo>
                  <a:lnTo>
                    <a:pt x="6621780" y="4546600"/>
                  </a:lnTo>
                  <a:close/>
                </a:path>
                <a:path w="6621780" h="9296400">
                  <a:moveTo>
                    <a:pt x="15343" y="4540250"/>
                  </a:moveTo>
                  <a:lnTo>
                    <a:pt x="11637" y="4546600"/>
                  </a:lnTo>
                  <a:lnTo>
                    <a:pt x="19050" y="4546600"/>
                  </a:lnTo>
                  <a:lnTo>
                    <a:pt x="15343" y="4540250"/>
                  </a:lnTo>
                  <a:close/>
                </a:path>
                <a:path w="6621780" h="9296400">
                  <a:moveTo>
                    <a:pt x="19050" y="4533900"/>
                  </a:moveTo>
                  <a:lnTo>
                    <a:pt x="15343" y="4540250"/>
                  </a:lnTo>
                  <a:lnTo>
                    <a:pt x="19050" y="4546600"/>
                  </a:lnTo>
                  <a:lnTo>
                    <a:pt x="22756" y="4540250"/>
                  </a:lnTo>
                  <a:lnTo>
                    <a:pt x="19050" y="4533900"/>
                  </a:lnTo>
                  <a:close/>
                </a:path>
                <a:path w="6621780" h="9296400">
                  <a:moveTo>
                    <a:pt x="22756" y="4540250"/>
                  </a:moveTo>
                  <a:lnTo>
                    <a:pt x="19050" y="4546600"/>
                  </a:lnTo>
                  <a:lnTo>
                    <a:pt x="26462" y="4546600"/>
                  </a:lnTo>
                  <a:lnTo>
                    <a:pt x="22756" y="4540250"/>
                  </a:lnTo>
                  <a:close/>
                </a:path>
                <a:path w="6621780" h="9296400">
                  <a:moveTo>
                    <a:pt x="6616198" y="4533900"/>
                  </a:moveTo>
                  <a:lnTo>
                    <a:pt x="6589261" y="4533900"/>
                  </a:lnTo>
                  <a:lnTo>
                    <a:pt x="6585177" y="4546600"/>
                  </a:lnTo>
                  <a:lnTo>
                    <a:pt x="6620282" y="4546600"/>
                  </a:lnTo>
                  <a:lnTo>
                    <a:pt x="6616198" y="4533900"/>
                  </a:lnTo>
                  <a:close/>
                </a:path>
                <a:path w="6621780" h="9296400">
                  <a:moveTo>
                    <a:pt x="19050" y="4533900"/>
                  </a:moveTo>
                  <a:lnTo>
                    <a:pt x="11637" y="4533900"/>
                  </a:lnTo>
                  <a:lnTo>
                    <a:pt x="15343" y="4540250"/>
                  </a:lnTo>
                  <a:lnTo>
                    <a:pt x="19050" y="4533900"/>
                  </a:lnTo>
                  <a:close/>
                </a:path>
                <a:path w="6621780" h="9296400">
                  <a:moveTo>
                    <a:pt x="26462" y="4533900"/>
                  </a:moveTo>
                  <a:lnTo>
                    <a:pt x="19050" y="4533900"/>
                  </a:lnTo>
                  <a:lnTo>
                    <a:pt x="22756" y="4540250"/>
                  </a:lnTo>
                  <a:lnTo>
                    <a:pt x="26462" y="4533900"/>
                  </a:lnTo>
                  <a:close/>
                </a:path>
                <a:path w="6621780" h="9296400">
                  <a:moveTo>
                    <a:pt x="36602" y="4508500"/>
                  </a:moveTo>
                  <a:lnTo>
                    <a:pt x="1497" y="4508500"/>
                  </a:lnTo>
                  <a:lnTo>
                    <a:pt x="0" y="4521200"/>
                  </a:lnTo>
                  <a:lnTo>
                    <a:pt x="1497" y="4533900"/>
                  </a:lnTo>
                  <a:lnTo>
                    <a:pt x="36602" y="4533900"/>
                  </a:lnTo>
                  <a:lnTo>
                    <a:pt x="38100" y="4521200"/>
                  </a:lnTo>
                  <a:lnTo>
                    <a:pt x="36602" y="4508500"/>
                  </a:lnTo>
                  <a:close/>
                </a:path>
                <a:path w="6621780" h="9296400">
                  <a:moveTo>
                    <a:pt x="6616198" y="4521200"/>
                  </a:moveTo>
                  <a:lnTo>
                    <a:pt x="6589261" y="4521200"/>
                  </a:lnTo>
                  <a:lnTo>
                    <a:pt x="6595317" y="4533900"/>
                  </a:lnTo>
                  <a:lnTo>
                    <a:pt x="6610142" y="4533900"/>
                  </a:lnTo>
                  <a:lnTo>
                    <a:pt x="6616198" y="4521200"/>
                  </a:lnTo>
                  <a:close/>
                </a:path>
                <a:path w="6621780" h="9296400">
                  <a:moveTo>
                    <a:pt x="6621780" y="4508500"/>
                  </a:moveTo>
                  <a:lnTo>
                    <a:pt x="6583680" y="4508500"/>
                  </a:lnTo>
                  <a:lnTo>
                    <a:pt x="6585177" y="4521200"/>
                  </a:lnTo>
                  <a:lnTo>
                    <a:pt x="6620282" y="4521200"/>
                  </a:lnTo>
                  <a:lnTo>
                    <a:pt x="6621780" y="4508500"/>
                  </a:lnTo>
                  <a:close/>
                </a:path>
                <a:path w="6621780" h="9296400">
                  <a:moveTo>
                    <a:pt x="15343" y="4502150"/>
                  </a:moveTo>
                  <a:lnTo>
                    <a:pt x="11637" y="4508500"/>
                  </a:lnTo>
                  <a:lnTo>
                    <a:pt x="19050" y="4508500"/>
                  </a:lnTo>
                  <a:lnTo>
                    <a:pt x="15343" y="4502150"/>
                  </a:lnTo>
                  <a:close/>
                </a:path>
                <a:path w="6621780" h="9296400">
                  <a:moveTo>
                    <a:pt x="19050" y="4495800"/>
                  </a:moveTo>
                  <a:lnTo>
                    <a:pt x="15343" y="4502150"/>
                  </a:lnTo>
                  <a:lnTo>
                    <a:pt x="19050" y="4508500"/>
                  </a:lnTo>
                  <a:lnTo>
                    <a:pt x="22756" y="4502150"/>
                  </a:lnTo>
                  <a:lnTo>
                    <a:pt x="19050" y="4495800"/>
                  </a:lnTo>
                  <a:close/>
                </a:path>
                <a:path w="6621780" h="9296400">
                  <a:moveTo>
                    <a:pt x="22756" y="4502150"/>
                  </a:moveTo>
                  <a:lnTo>
                    <a:pt x="19050" y="4508500"/>
                  </a:lnTo>
                  <a:lnTo>
                    <a:pt x="26462" y="4508500"/>
                  </a:lnTo>
                  <a:lnTo>
                    <a:pt x="22756" y="4502150"/>
                  </a:lnTo>
                  <a:close/>
                </a:path>
                <a:path w="6621780" h="9296400">
                  <a:moveTo>
                    <a:pt x="6616198" y="4495800"/>
                  </a:moveTo>
                  <a:lnTo>
                    <a:pt x="6589261" y="4495800"/>
                  </a:lnTo>
                  <a:lnTo>
                    <a:pt x="6585177" y="4508500"/>
                  </a:lnTo>
                  <a:lnTo>
                    <a:pt x="6620282" y="4508500"/>
                  </a:lnTo>
                  <a:lnTo>
                    <a:pt x="6616198" y="4495800"/>
                  </a:lnTo>
                  <a:close/>
                </a:path>
                <a:path w="6621780" h="9296400">
                  <a:moveTo>
                    <a:pt x="19050" y="4495800"/>
                  </a:moveTo>
                  <a:lnTo>
                    <a:pt x="11637" y="4495800"/>
                  </a:lnTo>
                  <a:lnTo>
                    <a:pt x="15343" y="4502150"/>
                  </a:lnTo>
                  <a:lnTo>
                    <a:pt x="19050" y="4495800"/>
                  </a:lnTo>
                  <a:close/>
                </a:path>
                <a:path w="6621780" h="9296400">
                  <a:moveTo>
                    <a:pt x="26462" y="4495800"/>
                  </a:moveTo>
                  <a:lnTo>
                    <a:pt x="19050" y="4495800"/>
                  </a:lnTo>
                  <a:lnTo>
                    <a:pt x="22756" y="4502150"/>
                  </a:lnTo>
                  <a:lnTo>
                    <a:pt x="26462" y="4495800"/>
                  </a:lnTo>
                  <a:close/>
                </a:path>
                <a:path w="6621780" h="9296400">
                  <a:moveTo>
                    <a:pt x="36602" y="4470400"/>
                  </a:moveTo>
                  <a:lnTo>
                    <a:pt x="1497" y="4470400"/>
                  </a:lnTo>
                  <a:lnTo>
                    <a:pt x="0" y="4483100"/>
                  </a:lnTo>
                  <a:lnTo>
                    <a:pt x="1497" y="4495800"/>
                  </a:lnTo>
                  <a:lnTo>
                    <a:pt x="36602" y="4495800"/>
                  </a:lnTo>
                  <a:lnTo>
                    <a:pt x="38100" y="4483100"/>
                  </a:lnTo>
                  <a:lnTo>
                    <a:pt x="36602" y="4470400"/>
                  </a:lnTo>
                  <a:close/>
                </a:path>
                <a:path w="6621780" h="9296400">
                  <a:moveTo>
                    <a:pt x="6616198" y="4483100"/>
                  </a:moveTo>
                  <a:lnTo>
                    <a:pt x="6589261" y="4483100"/>
                  </a:lnTo>
                  <a:lnTo>
                    <a:pt x="6595317" y="4495800"/>
                  </a:lnTo>
                  <a:lnTo>
                    <a:pt x="6610142" y="4495800"/>
                  </a:lnTo>
                  <a:lnTo>
                    <a:pt x="6616198" y="4483100"/>
                  </a:lnTo>
                  <a:close/>
                </a:path>
                <a:path w="6621780" h="9296400">
                  <a:moveTo>
                    <a:pt x="6621780" y="4470400"/>
                  </a:moveTo>
                  <a:lnTo>
                    <a:pt x="6583680" y="4470400"/>
                  </a:lnTo>
                  <a:lnTo>
                    <a:pt x="6585177" y="4483100"/>
                  </a:lnTo>
                  <a:lnTo>
                    <a:pt x="6620282" y="4483100"/>
                  </a:lnTo>
                  <a:lnTo>
                    <a:pt x="6621780" y="4470400"/>
                  </a:lnTo>
                  <a:close/>
                </a:path>
                <a:path w="6621780" h="9296400">
                  <a:moveTo>
                    <a:pt x="15343" y="4464050"/>
                  </a:moveTo>
                  <a:lnTo>
                    <a:pt x="11637" y="4470400"/>
                  </a:lnTo>
                  <a:lnTo>
                    <a:pt x="19050" y="4470400"/>
                  </a:lnTo>
                  <a:lnTo>
                    <a:pt x="15343" y="4464050"/>
                  </a:lnTo>
                  <a:close/>
                </a:path>
                <a:path w="6621780" h="9296400">
                  <a:moveTo>
                    <a:pt x="19050" y="4457700"/>
                  </a:moveTo>
                  <a:lnTo>
                    <a:pt x="15343" y="4464050"/>
                  </a:lnTo>
                  <a:lnTo>
                    <a:pt x="19050" y="4470400"/>
                  </a:lnTo>
                  <a:lnTo>
                    <a:pt x="22756" y="4464050"/>
                  </a:lnTo>
                  <a:lnTo>
                    <a:pt x="19050" y="4457700"/>
                  </a:lnTo>
                  <a:close/>
                </a:path>
                <a:path w="6621780" h="9296400">
                  <a:moveTo>
                    <a:pt x="22756" y="4464050"/>
                  </a:moveTo>
                  <a:lnTo>
                    <a:pt x="19050" y="4470400"/>
                  </a:lnTo>
                  <a:lnTo>
                    <a:pt x="26462" y="4470400"/>
                  </a:lnTo>
                  <a:lnTo>
                    <a:pt x="22756" y="4464050"/>
                  </a:lnTo>
                  <a:close/>
                </a:path>
                <a:path w="6621780" h="9296400">
                  <a:moveTo>
                    <a:pt x="6616198" y="4457700"/>
                  </a:moveTo>
                  <a:lnTo>
                    <a:pt x="6589261" y="4457700"/>
                  </a:lnTo>
                  <a:lnTo>
                    <a:pt x="6585177" y="4470400"/>
                  </a:lnTo>
                  <a:lnTo>
                    <a:pt x="6620282" y="4470400"/>
                  </a:lnTo>
                  <a:lnTo>
                    <a:pt x="6616198" y="4457700"/>
                  </a:lnTo>
                  <a:close/>
                </a:path>
                <a:path w="6621780" h="9296400">
                  <a:moveTo>
                    <a:pt x="19050" y="4457700"/>
                  </a:moveTo>
                  <a:lnTo>
                    <a:pt x="11637" y="4457700"/>
                  </a:lnTo>
                  <a:lnTo>
                    <a:pt x="15343" y="4464050"/>
                  </a:lnTo>
                  <a:lnTo>
                    <a:pt x="19050" y="4457700"/>
                  </a:lnTo>
                  <a:close/>
                </a:path>
                <a:path w="6621780" h="9296400">
                  <a:moveTo>
                    <a:pt x="26462" y="4457700"/>
                  </a:moveTo>
                  <a:lnTo>
                    <a:pt x="19050" y="4457700"/>
                  </a:lnTo>
                  <a:lnTo>
                    <a:pt x="22756" y="4464050"/>
                  </a:lnTo>
                  <a:lnTo>
                    <a:pt x="26462" y="4457700"/>
                  </a:lnTo>
                  <a:close/>
                </a:path>
                <a:path w="6621780" h="9296400">
                  <a:moveTo>
                    <a:pt x="36602" y="4432300"/>
                  </a:moveTo>
                  <a:lnTo>
                    <a:pt x="1497" y="4432300"/>
                  </a:lnTo>
                  <a:lnTo>
                    <a:pt x="0" y="4445000"/>
                  </a:lnTo>
                  <a:lnTo>
                    <a:pt x="1497" y="4457700"/>
                  </a:lnTo>
                  <a:lnTo>
                    <a:pt x="36602" y="4457700"/>
                  </a:lnTo>
                  <a:lnTo>
                    <a:pt x="38100" y="4445000"/>
                  </a:lnTo>
                  <a:lnTo>
                    <a:pt x="36602" y="4432300"/>
                  </a:lnTo>
                  <a:close/>
                </a:path>
                <a:path w="6621780" h="9296400">
                  <a:moveTo>
                    <a:pt x="6616198" y="4445000"/>
                  </a:moveTo>
                  <a:lnTo>
                    <a:pt x="6589261" y="4445000"/>
                  </a:lnTo>
                  <a:lnTo>
                    <a:pt x="6595317" y="4457700"/>
                  </a:lnTo>
                  <a:lnTo>
                    <a:pt x="6610142" y="4457700"/>
                  </a:lnTo>
                  <a:lnTo>
                    <a:pt x="6616198" y="4445000"/>
                  </a:lnTo>
                  <a:close/>
                </a:path>
                <a:path w="6621780" h="9296400">
                  <a:moveTo>
                    <a:pt x="6621780" y="4432300"/>
                  </a:moveTo>
                  <a:lnTo>
                    <a:pt x="6583680" y="4432300"/>
                  </a:lnTo>
                  <a:lnTo>
                    <a:pt x="6585177" y="4445000"/>
                  </a:lnTo>
                  <a:lnTo>
                    <a:pt x="6620282" y="4445000"/>
                  </a:lnTo>
                  <a:lnTo>
                    <a:pt x="6621780" y="4432300"/>
                  </a:lnTo>
                  <a:close/>
                </a:path>
                <a:path w="6621780" h="9296400">
                  <a:moveTo>
                    <a:pt x="15343" y="4425950"/>
                  </a:moveTo>
                  <a:lnTo>
                    <a:pt x="11637" y="4432300"/>
                  </a:lnTo>
                  <a:lnTo>
                    <a:pt x="19050" y="4432300"/>
                  </a:lnTo>
                  <a:lnTo>
                    <a:pt x="15343" y="4425950"/>
                  </a:lnTo>
                  <a:close/>
                </a:path>
                <a:path w="6621780" h="9296400">
                  <a:moveTo>
                    <a:pt x="19050" y="4419600"/>
                  </a:moveTo>
                  <a:lnTo>
                    <a:pt x="15343" y="4425950"/>
                  </a:lnTo>
                  <a:lnTo>
                    <a:pt x="19050" y="4432300"/>
                  </a:lnTo>
                  <a:lnTo>
                    <a:pt x="22756" y="4425950"/>
                  </a:lnTo>
                  <a:lnTo>
                    <a:pt x="19050" y="4419600"/>
                  </a:lnTo>
                  <a:close/>
                </a:path>
                <a:path w="6621780" h="9296400">
                  <a:moveTo>
                    <a:pt x="22756" y="4425950"/>
                  </a:moveTo>
                  <a:lnTo>
                    <a:pt x="19050" y="4432300"/>
                  </a:lnTo>
                  <a:lnTo>
                    <a:pt x="26462" y="4432300"/>
                  </a:lnTo>
                  <a:lnTo>
                    <a:pt x="22756" y="4425950"/>
                  </a:lnTo>
                  <a:close/>
                </a:path>
                <a:path w="6621780" h="9296400">
                  <a:moveTo>
                    <a:pt x="6616198" y="4419600"/>
                  </a:moveTo>
                  <a:lnTo>
                    <a:pt x="6589261" y="4419600"/>
                  </a:lnTo>
                  <a:lnTo>
                    <a:pt x="6585177" y="4432300"/>
                  </a:lnTo>
                  <a:lnTo>
                    <a:pt x="6620282" y="4432300"/>
                  </a:lnTo>
                  <a:lnTo>
                    <a:pt x="6616198" y="4419600"/>
                  </a:lnTo>
                  <a:close/>
                </a:path>
                <a:path w="6621780" h="9296400">
                  <a:moveTo>
                    <a:pt x="19050" y="4419600"/>
                  </a:moveTo>
                  <a:lnTo>
                    <a:pt x="11637" y="4419600"/>
                  </a:lnTo>
                  <a:lnTo>
                    <a:pt x="15343" y="4425950"/>
                  </a:lnTo>
                  <a:lnTo>
                    <a:pt x="19050" y="4419600"/>
                  </a:lnTo>
                  <a:close/>
                </a:path>
                <a:path w="6621780" h="9296400">
                  <a:moveTo>
                    <a:pt x="26462" y="4419600"/>
                  </a:moveTo>
                  <a:lnTo>
                    <a:pt x="19050" y="4419600"/>
                  </a:lnTo>
                  <a:lnTo>
                    <a:pt x="22756" y="4425950"/>
                  </a:lnTo>
                  <a:lnTo>
                    <a:pt x="26462" y="4419600"/>
                  </a:lnTo>
                  <a:close/>
                </a:path>
                <a:path w="6621780" h="9296400">
                  <a:moveTo>
                    <a:pt x="36602" y="4394200"/>
                  </a:moveTo>
                  <a:lnTo>
                    <a:pt x="1497" y="4394200"/>
                  </a:lnTo>
                  <a:lnTo>
                    <a:pt x="0" y="4406900"/>
                  </a:lnTo>
                  <a:lnTo>
                    <a:pt x="1497" y="4419600"/>
                  </a:lnTo>
                  <a:lnTo>
                    <a:pt x="36602" y="4419600"/>
                  </a:lnTo>
                  <a:lnTo>
                    <a:pt x="38100" y="4406900"/>
                  </a:lnTo>
                  <a:lnTo>
                    <a:pt x="36602" y="4394200"/>
                  </a:lnTo>
                  <a:close/>
                </a:path>
                <a:path w="6621780" h="9296400">
                  <a:moveTo>
                    <a:pt x="6616198" y="4406900"/>
                  </a:moveTo>
                  <a:lnTo>
                    <a:pt x="6589261" y="4406900"/>
                  </a:lnTo>
                  <a:lnTo>
                    <a:pt x="6595317" y="4419600"/>
                  </a:lnTo>
                  <a:lnTo>
                    <a:pt x="6610142" y="4419600"/>
                  </a:lnTo>
                  <a:lnTo>
                    <a:pt x="6616198" y="4406900"/>
                  </a:lnTo>
                  <a:close/>
                </a:path>
                <a:path w="6621780" h="9296400">
                  <a:moveTo>
                    <a:pt x="6621780" y="4394200"/>
                  </a:moveTo>
                  <a:lnTo>
                    <a:pt x="6583680" y="4394200"/>
                  </a:lnTo>
                  <a:lnTo>
                    <a:pt x="6585177" y="4406900"/>
                  </a:lnTo>
                  <a:lnTo>
                    <a:pt x="6620282" y="4406900"/>
                  </a:lnTo>
                  <a:lnTo>
                    <a:pt x="6621780" y="4394200"/>
                  </a:lnTo>
                  <a:close/>
                </a:path>
                <a:path w="6621780" h="9296400">
                  <a:moveTo>
                    <a:pt x="15343" y="4387850"/>
                  </a:moveTo>
                  <a:lnTo>
                    <a:pt x="11637" y="4394200"/>
                  </a:lnTo>
                  <a:lnTo>
                    <a:pt x="19050" y="4394200"/>
                  </a:lnTo>
                  <a:lnTo>
                    <a:pt x="15343" y="4387850"/>
                  </a:lnTo>
                  <a:close/>
                </a:path>
                <a:path w="6621780" h="9296400">
                  <a:moveTo>
                    <a:pt x="19050" y="4381500"/>
                  </a:moveTo>
                  <a:lnTo>
                    <a:pt x="15343" y="4387850"/>
                  </a:lnTo>
                  <a:lnTo>
                    <a:pt x="19050" y="4394200"/>
                  </a:lnTo>
                  <a:lnTo>
                    <a:pt x="22756" y="4387850"/>
                  </a:lnTo>
                  <a:lnTo>
                    <a:pt x="19050" y="4381500"/>
                  </a:lnTo>
                  <a:close/>
                </a:path>
                <a:path w="6621780" h="9296400">
                  <a:moveTo>
                    <a:pt x="22756" y="4387850"/>
                  </a:moveTo>
                  <a:lnTo>
                    <a:pt x="19050" y="4394200"/>
                  </a:lnTo>
                  <a:lnTo>
                    <a:pt x="26462" y="4394200"/>
                  </a:lnTo>
                  <a:lnTo>
                    <a:pt x="22756" y="4387850"/>
                  </a:lnTo>
                  <a:close/>
                </a:path>
                <a:path w="6621780" h="9296400">
                  <a:moveTo>
                    <a:pt x="6616198" y="4381500"/>
                  </a:moveTo>
                  <a:lnTo>
                    <a:pt x="6589261" y="4381500"/>
                  </a:lnTo>
                  <a:lnTo>
                    <a:pt x="6585177" y="4394200"/>
                  </a:lnTo>
                  <a:lnTo>
                    <a:pt x="6620282" y="4394200"/>
                  </a:lnTo>
                  <a:lnTo>
                    <a:pt x="6616198" y="4381500"/>
                  </a:lnTo>
                  <a:close/>
                </a:path>
                <a:path w="6621780" h="9296400">
                  <a:moveTo>
                    <a:pt x="19050" y="4381500"/>
                  </a:moveTo>
                  <a:lnTo>
                    <a:pt x="11637" y="4381500"/>
                  </a:lnTo>
                  <a:lnTo>
                    <a:pt x="15343" y="4387850"/>
                  </a:lnTo>
                  <a:lnTo>
                    <a:pt x="19050" y="4381500"/>
                  </a:lnTo>
                  <a:close/>
                </a:path>
                <a:path w="6621780" h="9296400">
                  <a:moveTo>
                    <a:pt x="26462" y="4381500"/>
                  </a:moveTo>
                  <a:lnTo>
                    <a:pt x="19050" y="4381500"/>
                  </a:lnTo>
                  <a:lnTo>
                    <a:pt x="22756" y="4387850"/>
                  </a:lnTo>
                  <a:lnTo>
                    <a:pt x="26462" y="4381500"/>
                  </a:lnTo>
                  <a:close/>
                </a:path>
                <a:path w="6621780" h="9296400">
                  <a:moveTo>
                    <a:pt x="36602" y="4356100"/>
                  </a:moveTo>
                  <a:lnTo>
                    <a:pt x="1497" y="4356100"/>
                  </a:lnTo>
                  <a:lnTo>
                    <a:pt x="0" y="4368800"/>
                  </a:lnTo>
                  <a:lnTo>
                    <a:pt x="1497" y="4381500"/>
                  </a:lnTo>
                  <a:lnTo>
                    <a:pt x="36602" y="4381500"/>
                  </a:lnTo>
                  <a:lnTo>
                    <a:pt x="38100" y="4368800"/>
                  </a:lnTo>
                  <a:lnTo>
                    <a:pt x="36602" y="4356100"/>
                  </a:lnTo>
                  <a:close/>
                </a:path>
                <a:path w="6621780" h="9296400">
                  <a:moveTo>
                    <a:pt x="6616198" y="4368800"/>
                  </a:moveTo>
                  <a:lnTo>
                    <a:pt x="6589261" y="4368800"/>
                  </a:lnTo>
                  <a:lnTo>
                    <a:pt x="6595317" y="4381500"/>
                  </a:lnTo>
                  <a:lnTo>
                    <a:pt x="6610142" y="4381500"/>
                  </a:lnTo>
                  <a:lnTo>
                    <a:pt x="6616198" y="4368800"/>
                  </a:lnTo>
                  <a:close/>
                </a:path>
                <a:path w="6621780" h="9296400">
                  <a:moveTo>
                    <a:pt x="6621780" y="4356100"/>
                  </a:moveTo>
                  <a:lnTo>
                    <a:pt x="6583680" y="4356100"/>
                  </a:lnTo>
                  <a:lnTo>
                    <a:pt x="6585177" y="4368800"/>
                  </a:lnTo>
                  <a:lnTo>
                    <a:pt x="6620282" y="4368800"/>
                  </a:lnTo>
                  <a:lnTo>
                    <a:pt x="6621780" y="4356100"/>
                  </a:lnTo>
                  <a:close/>
                </a:path>
                <a:path w="6621780" h="9296400">
                  <a:moveTo>
                    <a:pt x="15343" y="4349750"/>
                  </a:moveTo>
                  <a:lnTo>
                    <a:pt x="11637" y="4356100"/>
                  </a:lnTo>
                  <a:lnTo>
                    <a:pt x="19050" y="4356100"/>
                  </a:lnTo>
                  <a:lnTo>
                    <a:pt x="15343" y="4349750"/>
                  </a:lnTo>
                  <a:close/>
                </a:path>
                <a:path w="6621780" h="9296400">
                  <a:moveTo>
                    <a:pt x="19050" y="4343400"/>
                  </a:moveTo>
                  <a:lnTo>
                    <a:pt x="15343" y="4349750"/>
                  </a:lnTo>
                  <a:lnTo>
                    <a:pt x="19050" y="4356100"/>
                  </a:lnTo>
                  <a:lnTo>
                    <a:pt x="22756" y="4349750"/>
                  </a:lnTo>
                  <a:lnTo>
                    <a:pt x="19050" y="4343400"/>
                  </a:lnTo>
                  <a:close/>
                </a:path>
                <a:path w="6621780" h="9296400">
                  <a:moveTo>
                    <a:pt x="22756" y="4349750"/>
                  </a:moveTo>
                  <a:lnTo>
                    <a:pt x="19050" y="4356100"/>
                  </a:lnTo>
                  <a:lnTo>
                    <a:pt x="26462" y="4356100"/>
                  </a:lnTo>
                  <a:lnTo>
                    <a:pt x="22756" y="4349750"/>
                  </a:lnTo>
                  <a:close/>
                </a:path>
                <a:path w="6621780" h="9296400">
                  <a:moveTo>
                    <a:pt x="6616198" y="4343400"/>
                  </a:moveTo>
                  <a:lnTo>
                    <a:pt x="6589261" y="4343400"/>
                  </a:lnTo>
                  <a:lnTo>
                    <a:pt x="6585177" y="4356100"/>
                  </a:lnTo>
                  <a:lnTo>
                    <a:pt x="6620282" y="4356100"/>
                  </a:lnTo>
                  <a:lnTo>
                    <a:pt x="6616198" y="4343400"/>
                  </a:lnTo>
                  <a:close/>
                </a:path>
                <a:path w="6621780" h="9296400">
                  <a:moveTo>
                    <a:pt x="19050" y="4343400"/>
                  </a:moveTo>
                  <a:lnTo>
                    <a:pt x="11637" y="4343400"/>
                  </a:lnTo>
                  <a:lnTo>
                    <a:pt x="15343" y="4349750"/>
                  </a:lnTo>
                  <a:lnTo>
                    <a:pt x="19050" y="4343400"/>
                  </a:lnTo>
                  <a:close/>
                </a:path>
                <a:path w="6621780" h="9296400">
                  <a:moveTo>
                    <a:pt x="26462" y="4343400"/>
                  </a:moveTo>
                  <a:lnTo>
                    <a:pt x="19050" y="4343400"/>
                  </a:lnTo>
                  <a:lnTo>
                    <a:pt x="22756" y="4349750"/>
                  </a:lnTo>
                  <a:lnTo>
                    <a:pt x="26462" y="4343400"/>
                  </a:lnTo>
                  <a:close/>
                </a:path>
                <a:path w="6621780" h="9296400">
                  <a:moveTo>
                    <a:pt x="36602" y="4318000"/>
                  </a:moveTo>
                  <a:lnTo>
                    <a:pt x="1497" y="4318000"/>
                  </a:lnTo>
                  <a:lnTo>
                    <a:pt x="0" y="4330700"/>
                  </a:lnTo>
                  <a:lnTo>
                    <a:pt x="1497" y="4343400"/>
                  </a:lnTo>
                  <a:lnTo>
                    <a:pt x="36602" y="4343400"/>
                  </a:lnTo>
                  <a:lnTo>
                    <a:pt x="38100" y="4330700"/>
                  </a:lnTo>
                  <a:lnTo>
                    <a:pt x="36602" y="4318000"/>
                  </a:lnTo>
                  <a:close/>
                </a:path>
                <a:path w="6621780" h="9296400">
                  <a:moveTo>
                    <a:pt x="6616198" y="4330700"/>
                  </a:moveTo>
                  <a:lnTo>
                    <a:pt x="6589261" y="4330700"/>
                  </a:lnTo>
                  <a:lnTo>
                    <a:pt x="6595317" y="4343400"/>
                  </a:lnTo>
                  <a:lnTo>
                    <a:pt x="6610142" y="4343400"/>
                  </a:lnTo>
                  <a:lnTo>
                    <a:pt x="6616198" y="4330700"/>
                  </a:lnTo>
                  <a:close/>
                </a:path>
                <a:path w="6621780" h="9296400">
                  <a:moveTo>
                    <a:pt x="6621780" y="4318000"/>
                  </a:moveTo>
                  <a:lnTo>
                    <a:pt x="6583680" y="4318000"/>
                  </a:lnTo>
                  <a:lnTo>
                    <a:pt x="6585177" y="4330700"/>
                  </a:lnTo>
                  <a:lnTo>
                    <a:pt x="6620282" y="4330700"/>
                  </a:lnTo>
                  <a:lnTo>
                    <a:pt x="6621780" y="4318000"/>
                  </a:lnTo>
                  <a:close/>
                </a:path>
                <a:path w="6621780" h="9296400">
                  <a:moveTo>
                    <a:pt x="15343" y="4311650"/>
                  </a:moveTo>
                  <a:lnTo>
                    <a:pt x="11637" y="4318000"/>
                  </a:lnTo>
                  <a:lnTo>
                    <a:pt x="19050" y="4318000"/>
                  </a:lnTo>
                  <a:lnTo>
                    <a:pt x="15343" y="4311650"/>
                  </a:lnTo>
                  <a:close/>
                </a:path>
                <a:path w="6621780" h="9296400">
                  <a:moveTo>
                    <a:pt x="19050" y="4305300"/>
                  </a:moveTo>
                  <a:lnTo>
                    <a:pt x="15343" y="4311650"/>
                  </a:lnTo>
                  <a:lnTo>
                    <a:pt x="19050" y="4318000"/>
                  </a:lnTo>
                  <a:lnTo>
                    <a:pt x="22756" y="4311650"/>
                  </a:lnTo>
                  <a:lnTo>
                    <a:pt x="19050" y="4305300"/>
                  </a:lnTo>
                  <a:close/>
                </a:path>
                <a:path w="6621780" h="9296400">
                  <a:moveTo>
                    <a:pt x="22756" y="4311650"/>
                  </a:moveTo>
                  <a:lnTo>
                    <a:pt x="19050" y="4318000"/>
                  </a:lnTo>
                  <a:lnTo>
                    <a:pt x="26462" y="4318000"/>
                  </a:lnTo>
                  <a:lnTo>
                    <a:pt x="22756" y="4311650"/>
                  </a:lnTo>
                  <a:close/>
                </a:path>
                <a:path w="6621780" h="9296400">
                  <a:moveTo>
                    <a:pt x="6616198" y="4305300"/>
                  </a:moveTo>
                  <a:lnTo>
                    <a:pt x="6589261" y="4305300"/>
                  </a:lnTo>
                  <a:lnTo>
                    <a:pt x="6585177" y="4318000"/>
                  </a:lnTo>
                  <a:lnTo>
                    <a:pt x="6620282" y="4318000"/>
                  </a:lnTo>
                  <a:lnTo>
                    <a:pt x="6616198" y="4305300"/>
                  </a:lnTo>
                  <a:close/>
                </a:path>
                <a:path w="6621780" h="9296400">
                  <a:moveTo>
                    <a:pt x="19050" y="4305300"/>
                  </a:moveTo>
                  <a:lnTo>
                    <a:pt x="11637" y="4305300"/>
                  </a:lnTo>
                  <a:lnTo>
                    <a:pt x="15343" y="4311650"/>
                  </a:lnTo>
                  <a:lnTo>
                    <a:pt x="19050" y="4305300"/>
                  </a:lnTo>
                  <a:close/>
                </a:path>
                <a:path w="6621780" h="9296400">
                  <a:moveTo>
                    <a:pt x="26462" y="4305300"/>
                  </a:moveTo>
                  <a:lnTo>
                    <a:pt x="19050" y="4305300"/>
                  </a:lnTo>
                  <a:lnTo>
                    <a:pt x="22756" y="4311650"/>
                  </a:lnTo>
                  <a:lnTo>
                    <a:pt x="26462" y="4305300"/>
                  </a:lnTo>
                  <a:close/>
                </a:path>
                <a:path w="6621780" h="9296400">
                  <a:moveTo>
                    <a:pt x="36602" y="4279900"/>
                  </a:moveTo>
                  <a:lnTo>
                    <a:pt x="1497" y="4279900"/>
                  </a:lnTo>
                  <a:lnTo>
                    <a:pt x="0" y="4292600"/>
                  </a:lnTo>
                  <a:lnTo>
                    <a:pt x="1497" y="4305300"/>
                  </a:lnTo>
                  <a:lnTo>
                    <a:pt x="36602" y="4305300"/>
                  </a:lnTo>
                  <a:lnTo>
                    <a:pt x="38100" y="4292600"/>
                  </a:lnTo>
                  <a:lnTo>
                    <a:pt x="36602" y="4279900"/>
                  </a:lnTo>
                  <a:close/>
                </a:path>
                <a:path w="6621780" h="9296400">
                  <a:moveTo>
                    <a:pt x="6616198" y="4292600"/>
                  </a:moveTo>
                  <a:lnTo>
                    <a:pt x="6589261" y="4292600"/>
                  </a:lnTo>
                  <a:lnTo>
                    <a:pt x="6595317" y="4305300"/>
                  </a:lnTo>
                  <a:lnTo>
                    <a:pt x="6610142" y="4305300"/>
                  </a:lnTo>
                  <a:lnTo>
                    <a:pt x="6616198" y="4292600"/>
                  </a:lnTo>
                  <a:close/>
                </a:path>
                <a:path w="6621780" h="9296400">
                  <a:moveTo>
                    <a:pt x="6621780" y="4279900"/>
                  </a:moveTo>
                  <a:lnTo>
                    <a:pt x="6583680" y="4279900"/>
                  </a:lnTo>
                  <a:lnTo>
                    <a:pt x="6585177" y="4292600"/>
                  </a:lnTo>
                  <a:lnTo>
                    <a:pt x="6620282" y="4292600"/>
                  </a:lnTo>
                  <a:lnTo>
                    <a:pt x="6621780" y="4279900"/>
                  </a:lnTo>
                  <a:close/>
                </a:path>
                <a:path w="6621780" h="9296400">
                  <a:moveTo>
                    <a:pt x="15343" y="4273550"/>
                  </a:moveTo>
                  <a:lnTo>
                    <a:pt x="11637" y="4279900"/>
                  </a:lnTo>
                  <a:lnTo>
                    <a:pt x="19050" y="4279900"/>
                  </a:lnTo>
                  <a:lnTo>
                    <a:pt x="15343" y="4273550"/>
                  </a:lnTo>
                  <a:close/>
                </a:path>
                <a:path w="6621780" h="9296400">
                  <a:moveTo>
                    <a:pt x="19050" y="4267200"/>
                  </a:moveTo>
                  <a:lnTo>
                    <a:pt x="15343" y="4273550"/>
                  </a:lnTo>
                  <a:lnTo>
                    <a:pt x="19050" y="4279900"/>
                  </a:lnTo>
                  <a:lnTo>
                    <a:pt x="22756" y="4273550"/>
                  </a:lnTo>
                  <a:lnTo>
                    <a:pt x="19050" y="4267200"/>
                  </a:lnTo>
                  <a:close/>
                </a:path>
                <a:path w="6621780" h="9296400">
                  <a:moveTo>
                    <a:pt x="22756" y="4273550"/>
                  </a:moveTo>
                  <a:lnTo>
                    <a:pt x="19050" y="4279900"/>
                  </a:lnTo>
                  <a:lnTo>
                    <a:pt x="26462" y="4279900"/>
                  </a:lnTo>
                  <a:lnTo>
                    <a:pt x="22756" y="4273550"/>
                  </a:lnTo>
                  <a:close/>
                </a:path>
                <a:path w="6621780" h="9296400">
                  <a:moveTo>
                    <a:pt x="6616198" y="4267200"/>
                  </a:moveTo>
                  <a:lnTo>
                    <a:pt x="6589261" y="4267200"/>
                  </a:lnTo>
                  <a:lnTo>
                    <a:pt x="6585177" y="4279900"/>
                  </a:lnTo>
                  <a:lnTo>
                    <a:pt x="6620282" y="4279900"/>
                  </a:lnTo>
                  <a:lnTo>
                    <a:pt x="6616198" y="4267200"/>
                  </a:lnTo>
                  <a:close/>
                </a:path>
                <a:path w="6621780" h="9296400">
                  <a:moveTo>
                    <a:pt x="19050" y="4267200"/>
                  </a:moveTo>
                  <a:lnTo>
                    <a:pt x="11637" y="4267200"/>
                  </a:lnTo>
                  <a:lnTo>
                    <a:pt x="15343" y="4273550"/>
                  </a:lnTo>
                  <a:lnTo>
                    <a:pt x="19050" y="4267200"/>
                  </a:lnTo>
                  <a:close/>
                </a:path>
                <a:path w="6621780" h="9296400">
                  <a:moveTo>
                    <a:pt x="26462" y="4267200"/>
                  </a:moveTo>
                  <a:lnTo>
                    <a:pt x="19050" y="4267200"/>
                  </a:lnTo>
                  <a:lnTo>
                    <a:pt x="22756" y="4273550"/>
                  </a:lnTo>
                  <a:lnTo>
                    <a:pt x="26462" y="4267200"/>
                  </a:lnTo>
                  <a:close/>
                </a:path>
                <a:path w="6621780" h="9296400">
                  <a:moveTo>
                    <a:pt x="36602" y="4241800"/>
                  </a:moveTo>
                  <a:lnTo>
                    <a:pt x="1497" y="4241800"/>
                  </a:lnTo>
                  <a:lnTo>
                    <a:pt x="0" y="4254500"/>
                  </a:lnTo>
                  <a:lnTo>
                    <a:pt x="1497" y="4267200"/>
                  </a:lnTo>
                  <a:lnTo>
                    <a:pt x="36602" y="4267200"/>
                  </a:lnTo>
                  <a:lnTo>
                    <a:pt x="38100" y="4254500"/>
                  </a:lnTo>
                  <a:lnTo>
                    <a:pt x="36602" y="4241800"/>
                  </a:lnTo>
                  <a:close/>
                </a:path>
                <a:path w="6621780" h="9296400">
                  <a:moveTo>
                    <a:pt x="6616198" y="4254500"/>
                  </a:moveTo>
                  <a:lnTo>
                    <a:pt x="6589261" y="4254500"/>
                  </a:lnTo>
                  <a:lnTo>
                    <a:pt x="6595317" y="4267200"/>
                  </a:lnTo>
                  <a:lnTo>
                    <a:pt x="6610142" y="4267200"/>
                  </a:lnTo>
                  <a:lnTo>
                    <a:pt x="6616198" y="4254500"/>
                  </a:lnTo>
                  <a:close/>
                </a:path>
                <a:path w="6621780" h="9296400">
                  <a:moveTo>
                    <a:pt x="6621780" y="4241800"/>
                  </a:moveTo>
                  <a:lnTo>
                    <a:pt x="6583680" y="4241800"/>
                  </a:lnTo>
                  <a:lnTo>
                    <a:pt x="6585177" y="4254500"/>
                  </a:lnTo>
                  <a:lnTo>
                    <a:pt x="6620282" y="4254500"/>
                  </a:lnTo>
                  <a:lnTo>
                    <a:pt x="6621780" y="4241800"/>
                  </a:lnTo>
                  <a:close/>
                </a:path>
                <a:path w="6621780" h="9296400">
                  <a:moveTo>
                    <a:pt x="15343" y="4235450"/>
                  </a:moveTo>
                  <a:lnTo>
                    <a:pt x="11637" y="4241800"/>
                  </a:lnTo>
                  <a:lnTo>
                    <a:pt x="19050" y="4241800"/>
                  </a:lnTo>
                  <a:lnTo>
                    <a:pt x="15343" y="4235450"/>
                  </a:lnTo>
                  <a:close/>
                </a:path>
                <a:path w="6621780" h="9296400">
                  <a:moveTo>
                    <a:pt x="19050" y="4229100"/>
                  </a:moveTo>
                  <a:lnTo>
                    <a:pt x="15343" y="4235450"/>
                  </a:lnTo>
                  <a:lnTo>
                    <a:pt x="19050" y="4241800"/>
                  </a:lnTo>
                  <a:lnTo>
                    <a:pt x="22756" y="4235450"/>
                  </a:lnTo>
                  <a:lnTo>
                    <a:pt x="19050" y="4229100"/>
                  </a:lnTo>
                  <a:close/>
                </a:path>
                <a:path w="6621780" h="9296400">
                  <a:moveTo>
                    <a:pt x="22756" y="4235450"/>
                  </a:moveTo>
                  <a:lnTo>
                    <a:pt x="19050" y="4241800"/>
                  </a:lnTo>
                  <a:lnTo>
                    <a:pt x="26462" y="4241800"/>
                  </a:lnTo>
                  <a:lnTo>
                    <a:pt x="22756" y="4235450"/>
                  </a:lnTo>
                  <a:close/>
                </a:path>
                <a:path w="6621780" h="9296400">
                  <a:moveTo>
                    <a:pt x="6616198" y="4229100"/>
                  </a:moveTo>
                  <a:lnTo>
                    <a:pt x="6589261" y="4229100"/>
                  </a:lnTo>
                  <a:lnTo>
                    <a:pt x="6585177" y="4241800"/>
                  </a:lnTo>
                  <a:lnTo>
                    <a:pt x="6620282" y="4241800"/>
                  </a:lnTo>
                  <a:lnTo>
                    <a:pt x="6616198" y="4229100"/>
                  </a:lnTo>
                  <a:close/>
                </a:path>
                <a:path w="6621780" h="9296400">
                  <a:moveTo>
                    <a:pt x="19050" y="4229100"/>
                  </a:moveTo>
                  <a:lnTo>
                    <a:pt x="11637" y="4229100"/>
                  </a:lnTo>
                  <a:lnTo>
                    <a:pt x="15343" y="4235450"/>
                  </a:lnTo>
                  <a:lnTo>
                    <a:pt x="19050" y="4229100"/>
                  </a:lnTo>
                  <a:close/>
                </a:path>
                <a:path w="6621780" h="9296400">
                  <a:moveTo>
                    <a:pt x="26462" y="4229100"/>
                  </a:moveTo>
                  <a:lnTo>
                    <a:pt x="19050" y="4229100"/>
                  </a:lnTo>
                  <a:lnTo>
                    <a:pt x="22756" y="4235450"/>
                  </a:lnTo>
                  <a:lnTo>
                    <a:pt x="26462" y="4229100"/>
                  </a:lnTo>
                  <a:close/>
                </a:path>
                <a:path w="6621780" h="9296400">
                  <a:moveTo>
                    <a:pt x="36602" y="4203700"/>
                  </a:moveTo>
                  <a:lnTo>
                    <a:pt x="1497" y="4203700"/>
                  </a:lnTo>
                  <a:lnTo>
                    <a:pt x="0" y="4216400"/>
                  </a:lnTo>
                  <a:lnTo>
                    <a:pt x="1497" y="4229100"/>
                  </a:lnTo>
                  <a:lnTo>
                    <a:pt x="36602" y="4229100"/>
                  </a:lnTo>
                  <a:lnTo>
                    <a:pt x="38100" y="4216400"/>
                  </a:lnTo>
                  <a:lnTo>
                    <a:pt x="36602" y="4203700"/>
                  </a:lnTo>
                  <a:close/>
                </a:path>
                <a:path w="6621780" h="9296400">
                  <a:moveTo>
                    <a:pt x="6616198" y="4216400"/>
                  </a:moveTo>
                  <a:lnTo>
                    <a:pt x="6589261" y="4216400"/>
                  </a:lnTo>
                  <a:lnTo>
                    <a:pt x="6595317" y="4229100"/>
                  </a:lnTo>
                  <a:lnTo>
                    <a:pt x="6610142" y="4229100"/>
                  </a:lnTo>
                  <a:lnTo>
                    <a:pt x="6616198" y="4216400"/>
                  </a:lnTo>
                  <a:close/>
                </a:path>
                <a:path w="6621780" h="9296400">
                  <a:moveTo>
                    <a:pt x="6621780" y="4203700"/>
                  </a:moveTo>
                  <a:lnTo>
                    <a:pt x="6583680" y="4203700"/>
                  </a:lnTo>
                  <a:lnTo>
                    <a:pt x="6585177" y="4216400"/>
                  </a:lnTo>
                  <a:lnTo>
                    <a:pt x="6620282" y="4216400"/>
                  </a:lnTo>
                  <a:lnTo>
                    <a:pt x="6621780" y="4203700"/>
                  </a:lnTo>
                  <a:close/>
                </a:path>
                <a:path w="6621780" h="9296400">
                  <a:moveTo>
                    <a:pt x="15343" y="4197350"/>
                  </a:moveTo>
                  <a:lnTo>
                    <a:pt x="11637" y="4203700"/>
                  </a:lnTo>
                  <a:lnTo>
                    <a:pt x="19050" y="4203700"/>
                  </a:lnTo>
                  <a:lnTo>
                    <a:pt x="15343" y="4197350"/>
                  </a:lnTo>
                  <a:close/>
                </a:path>
                <a:path w="6621780" h="9296400">
                  <a:moveTo>
                    <a:pt x="19050" y="4191000"/>
                  </a:moveTo>
                  <a:lnTo>
                    <a:pt x="15343" y="4197350"/>
                  </a:lnTo>
                  <a:lnTo>
                    <a:pt x="19050" y="4203700"/>
                  </a:lnTo>
                  <a:lnTo>
                    <a:pt x="22756" y="4197350"/>
                  </a:lnTo>
                  <a:lnTo>
                    <a:pt x="19050" y="4191000"/>
                  </a:lnTo>
                  <a:close/>
                </a:path>
                <a:path w="6621780" h="9296400">
                  <a:moveTo>
                    <a:pt x="22756" y="4197350"/>
                  </a:moveTo>
                  <a:lnTo>
                    <a:pt x="19050" y="4203700"/>
                  </a:lnTo>
                  <a:lnTo>
                    <a:pt x="26462" y="4203700"/>
                  </a:lnTo>
                  <a:lnTo>
                    <a:pt x="22756" y="4197350"/>
                  </a:lnTo>
                  <a:close/>
                </a:path>
                <a:path w="6621780" h="9296400">
                  <a:moveTo>
                    <a:pt x="6616198" y="4191000"/>
                  </a:moveTo>
                  <a:lnTo>
                    <a:pt x="6589261" y="4191000"/>
                  </a:lnTo>
                  <a:lnTo>
                    <a:pt x="6585177" y="4203700"/>
                  </a:lnTo>
                  <a:lnTo>
                    <a:pt x="6620282" y="4203700"/>
                  </a:lnTo>
                  <a:lnTo>
                    <a:pt x="6616198" y="4191000"/>
                  </a:lnTo>
                  <a:close/>
                </a:path>
                <a:path w="6621780" h="9296400">
                  <a:moveTo>
                    <a:pt x="19050" y="4191000"/>
                  </a:moveTo>
                  <a:lnTo>
                    <a:pt x="11637" y="4191000"/>
                  </a:lnTo>
                  <a:lnTo>
                    <a:pt x="15343" y="4197350"/>
                  </a:lnTo>
                  <a:lnTo>
                    <a:pt x="19050" y="4191000"/>
                  </a:lnTo>
                  <a:close/>
                </a:path>
                <a:path w="6621780" h="9296400">
                  <a:moveTo>
                    <a:pt x="26462" y="4191000"/>
                  </a:moveTo>
                  <a:lnTo>
                    <a:pt x="19050" y="4191000"/>
                  </a:lnTo>
                  <a:lnTo>
                    <a:pt x="22756" y="4197350"/>
                  </a:lnTo>
                  <a:lnTo>
                    <a:pt x="26462" y="4191000"/>
                  </a:lnTo>
                  <a:close/>
                </a:path>
                <a:path w="6621780" h="9296400">
                  <a:moveTo>
                    <a:pt x="36602" y="4165600"/>
                  </a:moveTo>
                  <a:lnTo>
                    <a:pt x="1497" y="4165600"/>
                  </a:lnTo>
                  <a:lnTo>
                    <a:pt x="0" y="4178300"/>
                  </a:lnTo>
                  <a:lnTo>
                    <a:pt x="1497" y="4191000"/>
                  </a:lnTo>
                  <a:lnTo>
                    <a:pt x="36602" y="4191000"/>
                  </a:lnTo>
                  <a:lnTo>
                    <a:pt x="38100" y="4178300"/>
                  </a:lnTo>
                  <a:lnTo>
                    <a:pt x="36602" y="4165600"/>
                  </a:lnTo>
                  <a:close/>
                </a:path>
                <a:path w="6621780" h="9296400">
                  <a:moveTo>
                    <a:pt x="6616198" y="4178300"/>
                  </a:moveTo>
                  <a:lnTo>
                    <a:pt x="6589261" y="4178300"/>
                  </a:lnTo>
                  <a:lnTo>
                    <a:pt x="6595317" y="4191000"/>
                  </a:lnTo>
                  <a:lnTo>
                    <a:pt x="6610142" y="4191000"/>
                  </a:lnTo>
                  <a:lnTo>
                    <a:pt x="6616198" y="4178300"/>
                  </a:lnTo>
                  <a:close/>
                </a:path>
                <a:path w="6621780" h="9296400">
                  <a:moveTo>
                    <a:pt x="6621780" y="4165600"/>
                  </a:moveTo>
                  <a:lnTo>
                    <a:pt x="6583680" y="4165600"/>
                  </a:lnTo>
                  <a:lnTo>
                    <a:pt x="6585177" y="4178300"/>
                  </a:lnTo>
                  <a:lnTo>
                    <a:pt x="6620282" y="4178300"/>
                  </a:lnTo>
                  <a:lnTo>
                    <a:pt x="6621780" y="4165600"/>
                  </a:lnTo>
                  <a:close/>
                </a:path>
                <a:path w="6621780" h="9296400">
                  <a:moveTo>
                    <a:pt x="15343" y="4159250"/>
                  </a:moveTo>
                  <a:lnTo>
                    <a:pt x="11637" y="4165600"/>
                  </a:lnTo>
                  <a:lnTo>
                    <a:pt x="19050" y="4165600"/>
                  </a:lnTo>
                  <a:lnTo>
                    <a:pt x="15343" y="4159250"/>
                  </a:lnTo>
                  <a:close/>
                </a:path>
                <a:path w="6621780" h="9296400">
                  <a:moveTo>
                    <a:pt x="19050" y="4152900"/>
                  </a:moveTo>
                  <a:lnTo>
                    <a:pt x="15343" y="4159250"/>
                  </a:lnTo>
                  <a:lnTo>
                    <a:pt x="19050" y="4165600"/>
                  </a:lnTo>
                  <a:lnTo>
                    <a:pt x="22756" y="4159250"/>
                  </a:lnTo>
                  <a:lnTo>
                    <a:pt x="19050" y="4152900"/>
                  </a:lnTo>
                  <a:close/>
                </a:path>
                <a:path w="6621780" h="9296400">
                  <a:moveTo>
                    <a:pt x="22756" y="4159250"/>
                  </a:moveTo>
                  <a:lnTo>
                    <a:pt x="19050" y="4165600"/>
                  </a:lnTo>
                  <a:lnTo>
                    <a:pt x="26462" y="4165600"/>
                  </a:lnTo>
                  <a:lnTo>
                    <a:pt x="22756" y="4159250"/>
                  </a:lnTo>
                  <a:close/>
                </a:path>
                <a:path w="6621780" h="9296400">
                  <a:moveTo>
                    <a:pt x="6616198" y="4152900"/>
                  </a:moveTo>
                  <a:lnTo>
                    <a:pt x="6589261" y="4152900"/>
                  </a:lnTo>
                  <a:lnTo>
                    <a:pt x="6585177" y="4165600"/>
                  </a:lnTo>
                  <a:lnTo>
                    <a:pt x="6620282" y="4165600"/>
                  </a:lnTo>
                  <a:lnTo>
                    <a:pt x="6616198" y="4152900"/>
                  </a:lnTo>
                  <a:close/>
                </a:path>
                <a:path w="6621780" h="9296400">
                  <a:moveTo>
                    <a:pt x="19050" y="4152900"/>
                  </a:moveTo>
                  <a:lnTo>
                    <a:pt x="11637" y="4152900"/>
                  </a:lnTo>
                  <a:lnTo>
                    <a:pt x="15343" y="4159250"/>
                  </a:lnTo>
                  <a:lnTo>
                    <a:pt x="19050" y="4152900"/>
                  </a:lnTo>
                  <a:close/>
                </a:path>
                <a:path w="6621780" h="9296400">
                  <a:moveTo>
                    <a:pt x="26462" y="4152900"/>
                  </a:moveTo>
                  <a:lnTo>
                    <a:pt x="19050" y="4152900"/>
                  </a:lnTo>
                  <a:lnTo>
                    <a:pt x="22756" y="4159250"/>
                  </a:lnTo>
                  <a:lnTo>
                    <a:pt x="26462" y="4152900"/>
                  </a:lnTo>
                  <a:close/>
                </a:path>
                <a:path w="6621780" h="9296400">
                  <a:moveTo>
                    <a:pt x="36602" y="4127500"/>
                  </a:moveTo>
                  <a:lnTo>
                    <a:pt x="1497" y="4127500"/>
                  </a:lnTo>
                  <a:lnTo>
                    <a:pt x="0" y="4140200"/>
                  </a:lnTo>
                  <a:lnTo>
                    <a:pt x="1497" y="4152900"/>
                  </a:lnTo>
                  <a:lnTo>
                    <a:pt x="36602" y="4152900"/>
                  </a:lnTo>
                  <a:lnTo>
                    <a:pt x="38100" y="4140200"/>
                  </a:lnTo>
                  <a:lnTo>
                    <a:pt x="36602" y="4127500"/>
                  </a:lnTo>
                  <a:close/>
                </a:path>
                <a:path w="6621780" h="9296400">
                  <a:moveTo>
                    <a:pt x="6616198" y="4140200"/>
                  </a:moveTo>
                  <a:lnTo>
                    <a:pt x="6589261" y="4140200"/>
                  </a:lnTo>
                  <a:lnTo>
                    <a:pt x="6595317" y="4152900"/>
                  </a:lnTo>
                  <a:lnTo>
                    <a:pt x="6610142" y="4152900"/>
                  </a:lnTo>
                  <a:lnTo>
                    <a:pt x="6616198" y="4140200"/>
                  </a:lnTo>
                  <a:close/>
                </a:path>
                <a:path w="6621780" h="9296400">
                  <a:moveTo>
                    <a:pt x="6621780" y="4127500"/>
                  </a:moveTo>
                  <a:lnTo>
                    <a:pt x="6583680" y="4127500"/>
                  </a:lnTo>
                  <a:lnTo>
                    <a:pt x="6585177" y="4140200"/>
                  </a:lnTo>
                  <a:lnTo>
                    <a:pt x="6620282" y="4140200"/>
                  </a:lnTo>
                  <a:lnTo>
                    <a:pt x="6621780" y="4127500"/>
                  </a:lnTo>
                  <a:close/>
                </a:path>
                <a:path w="6621780" h="9296400">
                  <a:moveTo>
                    <a:pt x="15343" y="4121150"/>
                  </a:moveTo>
                  <a:lnTo>
                    <a:pt x="11637" y="4127500"/>
                  </a:lnTo>
                  <a:lnTo>
                    <a:pt x="19050" y="4127500"/>
                  </a:lnTo>
                  <a:lnTo>
                    <a:pt x="15343" y="4121150"/>
                  </a:lnTo>
                  <a:close/>
                </a:path>
                <a:path w="6621780" h="9296400">
                  <a:moveTo>
                    <a:pt x="19050" y="4114800"/>
                  </a:moveTo>
                  <a:lnTo>
                    <a:pt x="15343" y="4121150"/>
                  </a:lnTo>
                  <a:lnTo>
                    <a:pt x="19050" y="4127500"/>
                  </a:lnTo>
                  <a:lnTo>
                    <a:pt x="22756" y="4121150"/>
                  </a:lnTo>
                  <a:lnTo>
                    <a:pt x="19050" y="4114800"/>
                  </a:lnTo>
                  <a:close/>
                </a:path>
                <a:path w="6621780" h="9296400">
                  <a:moveTo>
                    <a:pt x="22756" y="4121150"/>
                  </a:moveTo>
                  <a:lnTo>
                    <a:pt x="19050" y="4127500"/>
                  </a:lnTo>
                  <a:lnTo>
                    <a:pt x="26462" y="4127500"/>
                  </a:lnTo>
                  <a:lnTo>
                    <a:pt x="22756" y="4121150"/>
                  </a:lnTo>
                  <a:close/>
                </a:path>
                <a:path w="6621780" h="9296400">
                  <a:moveTo>
                    <a:pt x="6616198" y="4114800"/>
                  </a:moveTo>
                  <a:lnTo>
                    <a:pt x="6589261" y="4114800"/>
                  </a:lnTo>
                  <a:lnTo>
                    <a:pt x="6585177" y="4127500"/>
                  </a:lnTo>
                  <a:lnTo>
                    <a:pt x="6620282" y="4127500"/>
                  </a:lnTo>
                  <a:lnTo>
                    <a:pt x="6616198" y="4114800"/>
                  </a:lnTo>
                  <a:close/>
                </a:path>
                <a:path w="6621780" h="9296400">
                  <a:moveTo>
                    <a:pt x="19050" y="4114800"/>
                  </a:moveTo>
                  <a:lnTo>
                    <a:pt x="11637" y="4114800"/>
                  </a:lnTo>
                  <a:lnTo>
                    <a:pt x="15343" y="4121150"/>
                  </a:lnTo>
                  <a:lnTo>
                    <a:pt x="19050" y="4114800"/>
                  </a:lnTo>
                  <a:close/>
                </a:path>
                <a:path w="6621780" h="9296400">
                  <a:moveTo>
                    <a:pt x="26462" y="4114800"/>
                  </a:moveTo>
                  <a:lnTo>
                    <a:pt x="19050" y="4114800"/>
                  </a:lnTo>
                  <a:lnTo>
                    <a:pt x="22756" y="4121150"/>
                  </a:lnTo>
                  <a:lnTo>
                    <a:pt x="26462" y="4114800"/>
                  </a:lnTo>
                  <a:close/>
                </a:path>
                <a:path w="6621780" h="9296400">
                  <a:moveTo>
                    <a:pt x="36602" y="4089400"/>
                  </a:moveTo>
                  <a:lnTo>
                    <a:pt x="1497" y="4089400"/>
                  </a:lnTo>
                  <a:lnTo>
                    <a:pt x="0" y="4102100"/>
                  </a:lnTo>
                  <a:lnTo>
                    <a:pt x="1497" y="4114800"/>
                  </a:lnTo>
                  <a:lnTo>
                    <a:pt x="36602" y="4114800"/>
                  </a:lnTo>
                  <a:lnTo>
                    <a:pt x="38100" y="4102100"/>
                  </a:lnTo>
                  <a:lnTo>
                    <a:pt x="36602" y="4089400"/>
                  </a:lnTo>
                  <a:close/>
                </a:path>
                <a:path w="6621780" h="9296400">
                  <a:moveTo>
                    <a:pt x="6616198" y="4102100"/>
                  </a:moveTo>
                  <a:lnTo>
                    <a:pt x="6589261" y="4102100"/>
                  </a:lnTo>
                  <a:lnTo>
                    <a:pt x="6595317" y="4114800"/>
                  </a:lnTo>
                  <a:lnTo>
                    <a:pt x="6610142" y="4114800"/>
                  </a:lnTo>
                  <a:lnTo>
                    <a:pt x="6616198" y="4102100"/>
                  </a:lnTo>
                  <a:close/>
                </a:path>
                <a:path w="6621780" h="9296400">
                  <a:moveTo>
                    <a:pt x="6621780" y="4089400"/>
                  </a:moveTo>
                  <a:lnTo>
                    <a:pt x="6583680" y="4089400"/>
                  </a:lnTo>
                  <a:lnTo>
                    <a:pt x="6585177" y="4102100"/>
                  </a:lnTo>
                  <a:lnTo>
                    <a:pt x="6620282" y="4102100"/>
                  </a:lnTo>
                  <a:lnTo>
                    <a:pt x="6621780" y="4089400"/>
                  </a:lnTo>
                  <a:close/>
                </a:path>
                <a:path w="6621780" h="9296400">
                  <a:moveTo>
                    <a:pt x="15343" y="4083050"/>
                  </a:moveTo>
                  <a:lnTo>
                    <a:pt x="11637" y="4089400"/>
                  </a:lnTo>
                  <a:lnTo>
                    <a:pt x="19050" y="4089400"/>
                  </a:lnTo>
                  <a:lnTo>
                    <a:pt x="15343" y="4083050"/>
                  </a:lnTo>
                  <a:close/>
                </a:path>
                <a:path w="6621780" h="9296400">
                  <a:moveTo>
                    <a:pt x="19050" y="4076700"/>
                  </a:moveTo>
                  <a:lnTo>
                    <a:pt x="15343" y="4083050"/>
                  </a:lnTo>
                  <a:lnTo>
                    <a:pt x="19050" y="4089400"/>
                  </a:lnTo>
                  <a:lnTo>
                    <a:pt x="22756" y="4083050"/>
                  </a:lnTo>
                  <a:lnTo>
                    <a:pt x="19050" y="4076700"/>
                  </a:lnTo>
                  <a:close/>
                </a:path>
                <a:path w="6621780" h="9296400">
                  <a:moveTo>
                    <a:pt x="22756" y="4083050"/>
                  </a:moveTo>
                  <a:lnTo>
                    <a:pt x="19050" y="4089400"/>
                  </a:lnTo>
                  <a:lnTo>
                    <a:pt x="26462" y="4089400"/>
                  </a:lnTo>
                  <a:lnTo>
                    <a:pt x="22756" y="4083050"/>
                  </a:lnTo>
                  <a:close/>
                </a:path>
                <a:path w="6621780" h="9296400">
                  <a:moveTo>
                    <a:pt x="6616198" y="4076700"/>
                  </a:moveTo>
                  <a:lnTo>
                    <a:pt x="6589261" y="4076700"/>
                  </a:lnTo>
                  <a:lnTo>
                    <a:pt x="6585177" y="4089400"/>
                  </a:lnTo>
                  <a:lnTo>
                    <a:pt x="6620282" y="4089400"/>
                  </a:lnTo>
                  <a:lnTo>
                    <a:pt x="6616198" y="4076700"/>
                  </a:lnTo>
                  <a:close/>
                </a:path>
                <a:path w="6621780" h="9296400">
                  <a:moveTo>
                    <a:pt x="19050" y="4076700"/>
                  </a:moveTo>
                  <a:lnTo>
                    <a:pt x="11637" y="4076700"/>
                  </a:lnTo>
                  <a:lnTo>
                    <a:pt x="15343" y="4083050"/>
                  </a:lnTo>
                  <a:lnTo>
                    <a:pt x="19050" y="4076700"/>
                  </a:lnTo>
                  <a:close/>
                </a:path>
                <a:path w="6621780" h="9296400">
                  <a:moveTo>
                    <a:pt x="26462" y="4076700"/>
                  </a:moveTo>
                  <a:lnTo>
                    <a:pt x="19050" y="4076700"/>
                  </a:lnTo>
                  <a:lnTo>
                    <a:pt x="22756" y="4083050"/>
                  </a:lnTo>
                  <a:lnTo>
                    <a:pt x="26462" y="4076700"/>
                  </a:lnTo>
                  <a:close/>
                </a:path>
                <a:path w="6621780" h="9296400">
                  <a:moveTo>
                    <a:pt x="36602" y="4051300"/>
                  </a:moveTo>
                  <a:lnTo>
                    <a:pt x="1497" y="4051300"/>
                  </a:lnTo>
                  <a:lnTo>
                    <a:pt x="0" y="4064000"/>
                  </a:lnTo>
                  <a:lnTo>
                    <a:pt x="1497" y="4076700"/>
                  </a:lnTo>
                  <a:lnTo>
                    <a:pt x="36602" y="4076700"/>
                  </a:lnTo>
                  <a:lnTo>
                    <a:pt x="38100" y="4064000"/>
                  </a:lnTo>
                  <a:lnTo>
                    <a:pt x="36602" y="4051300"/>
                  </a:lnTo>
                  <a:close/>
                </a:path>
                <a:path w="6621780" h="9296400">
                  <a:moveTo>
                    <a:pt x="6616198" y="4064000"/>
                  </a:moveTo>
                  <a:lnTo>
                    <a:pt x="6589261" y="4064000"/>
                  </a:lnTo>
                  <a:lnTo>
                    <a:pt x="6595317" y="4076700"/>
                  </a:lnTo>
                  <a:lnTo>
                    <a:pt x="6610142" y="4076700"/>
                  </a:lnTo>
                  <a:lnTo>
                    <a:pt x="6616198" y="4064000"/>
                  </a:lnTo>
                  <a:close/>
                </a:path>
                <a:path w="6621780" h="9296400">
                  <a:moveTo>
                    <a:pt x="6621780" y="4051300"/>
                  </a:moveTo>
                  <a:lnTo>
                    <a:pt x="6583680" y="4051300"/>
                  </a:lnTo>
                  <a:lnTo>
                    <a:pt x="6585177" y="4064000"/>
                  </a:lnTo>
                  <a:lnTo>
                    <a:pt x="6620282" y="4064000"/>
                  </a:lnTo>
                  <a:lnTo>
                    <a:pt x="6621780" y="4051300"/>
                  </a:lnTo>
                  <a:close/>
                </a:path>
                <a:path w="6621780" h="9296400">
                  <a:moveTo>
                    <a:pt x="15343" y="4044950"/>
                  </a:moveTo>
                  <a:lnTo>
                    <a:pt x="11637" y="4051300"/>
                  </a:lnTo>
                  <a:lnTo>
                    <a:pt x="19050" y="4051300"/>
                  </a:lnTo>
                  <a:lnTo>
                    <a:pt x="15343" y="4044950"/>
                  </a:lnTo>
                  <a:close/>
                </a:path>
                <a:path w="6621780" h="9296400">
                  <a:moveTo>
                    <a:pt x="19050" y="4038600"/>
                  </a:moveTo>
                  <a:lnTo>
                    <a:pt x="15343" y="4044950"/>
                  </a:lnTo>
                  <a:lnTo>
                    <a:pt x="19050" y="4051300"/>
                  </a:lnTo>
                  <a:lnTo>
                    <a:pt x="22756" y="4044950"/>
                  </a:lnTo>
                  <a:lnTo>
                    <a:pt x="19050" y="4038600"/>
                  </a:lnTo>
                  <a:close/>
                </a:path>
                <a:path w="6621780" h="9296400">
                  <a:moveTo>
                    <a:pt x="22756" y="4044950"/>
                  </a:moveTo>
                  <a:lnTo>
                    <a:pt x="19050" y="4051300"/>
                  </a:lnTo>
                  <a:lnTo>
                    <a:pt x="26462" y="4051300"/>
                  </a:lnTo>
                  <a:lnTo>
                    <a:pt x="22756" y="4044950"/>
                  </a:lnTo>
                  <a:close/>
                </a:path>
                <a:path w="6621780" h="9296400">
                  <a:moveTo>
                    <a:pt x="6616198" y="4038600"/>
                  </a:moveTo>
                  <a:lnTo>
                    <a:pt x="6589261" y="4038600"/>
                  </a:lnTo>
                  <a:lnTo>
                    <a:pt x="6585177" y="4051300"/>
                  </a:lnTo>
                  <a:lnTo>
                    <a:pt x="6620282" y="4051300"/>
                  </a:lnTo>
                  <a:lnTo>
                    <a:pt x="6616198" y="4038600"/>
                  </a:lnTo>
                  <a:close/>
                </a:path>
                <a:path w="6621780" h="9296400">
                  <a:moveTo>
                    <a:pt x="19050" y="4038600"/>
                  </a:moveTo>
                  <a:lnTo>
                    <a:pt x="11637" y="4038600"/>
                  </a:lnTo>
                  <a:lnTo>
                    <a:pt x="15343" y="4044950"/>
                  </a:lnTo>
                  <a:lnTo>
                    <a:pt x="19050" y="4038600"/>
                  </a:lnTo>
                  <a:close/>
                </a:path>
                <a:path w="6621780" h="9296400">
                  <a:moveTo>
                    <a:pt x="26462" y="4038600"/>
                  </a:moveTo>
                  <a:lnTo>
                    <a:pt x="19050" y="4038600"/>
                  </a:lnTo>
                  <a:lnTo>
                    <a:pt x="22756" y="4044950"/>
                  </a:lnTo>
                  <a:lnTo>
                    <a:pt x="26462" y="4038600"/>
                  </a:lnTo>
                  <a:close/>
                </a:path>
                <a:path w="6621780" h="9296400">
                  <a:moveTo>
                    <a:pt x="36602" y="4013200"/>
                  </a:moveTo>
                  <a:lnTo>
                    <a:pt x="1497" y="4013200"/>
                  </a:lnTo>
                  <a:lnTo>
                    <a:pt x="0" y="4025900"/>
                  </a:lnTo>
                  <a:lnTo>
                    <a:pt x="1497" y="4038600"/>
                  </a:lnTo>
                  <a:lnTo>
                    <a:pt x="36602" y="4038600"/>
                  </a:lnTo>
                  <a:lnTo>
                    <a:pt x="38100" y="4025900"/>
                  </a:lnTo>
                  <a:lnTo>
                    <a:pt x="36602" y="4013200"/>
                  </a:lnTo>
                  <a:close/>
                </a:path>
                <a:path w="6621780" h="9296400">
                  <a:moveTo>
                    <a:pt x="6616198" y="4025900"/>
                  </a:moveTo>
                  <a:lnTo>
                    <a:pt x="6589261" y="4025900"/>
                  </a:lnTo>
                  <a:lnTo>
                    <a:pt x="6595317" y="4038600"/>
                  </a:lnTo>
                  <a:lnTo>
                    <a:pt x="6610142" y="4038600"/>
                  </a:lnTo>
                  <a:lnTo>
                    <a:pt x="6616198" y="4025900"/>
                  </a:lnTo>
                  <a:close/>
                </a:path>
                <a:path w="6621780" h="9296400">
                  <a:moveTo>
                    <a:pt x="6621780" y="4013200"/>
                  </a:moveTo>
                  <a:lnTo>
                    <a:pt x="6583680" y="4013200"/>
                  </a:lnTo>
                  <a:lnTo>
                    <a:pt x="6585177" y="4025900"/>
                  </a:lnTo>
                  <a:lnTo>
                    <a:pt x="6620282" y="4025900"/>
                  </a:lnTo>
                  <a:lnTo>
                    <a:pt x="6621780" y="4013200"/>
                  </a:lnTo>
                  <a:close/>
                </a:path>
                <a:path w="6621780" h="9296400">
                  <a:moveTo>
                    <a:pt x="15343" y="4006850"/>
                  </a:moveTo>
                  <a:lnTo>
                    <a:pt x="11637" y="4013200"/>
                  </a:lnTo>
                  <a:lnTo>
                    <a:pt x="19050" y="4013200"/>
                  </a:lnTo>
                  <a:lnTo>
                    <a:pt x="15343" y="4006850"/>
                  </a:lnTo>
                  <a:close/>
                </a:path>
                <a:path w="6621780" h="9296400">
                  <a:moveTo>
                    <a:pt x="19050" y="4000500"/>
                  </a:moveTo>
                  <a:lnTo>
                    <a:pt x="15343" y="4006850"/>
                  </a:lnTo>
                  <a:lnTo>
                    <a:pt x="19050" y="4013200"/>
                  </a:lnTo>
                  <a:lnTo>
                    <a:pt x="22756" y="4006850"/>
                  </a:lnTo>
                  <a:lnTo>
                    <a:pt x="19050" y="4000500"/>
                  </a:lnTo>
                  <a:close/>
                </a:path>
                <a:path w="6621780" h="9296400">
                  <a:moveTo>
                    <a:pt x="22756" y="4006850"/>
                  </a:moveTo>
                  <a:lnTo>
                    <a:pt x="19050" y="4013200"/>
                  </a:lnTo>
                  <a:lnTo>
                    <a:pt x="26462" y="4013200"/>
                  </a:lnTo>
                  <a:lnTo>
                    <a:pt x="22756" y="4006850"/>
                  </a:lnTo>
                  <a:close/>
                </a:path>
                <a:path w="6621780" h="9296400">
                  <a:moveTo>
                    <a:pt x="6616198" y="4000500"/>
                  </a:moveTo>
                  <a:lnTo>
                    <a:pt x="6589261" y="4000500"/>
                  </a:lnTo>
                  <a:lnTo>
                    <a:pt x="6585177" y="4013200"/>
                  </a:lnTo>
                  <a:lnTo>
                    <a:pt x="6620282" y="4013200"/>
                  </a:lnTo>
                  <a:lnTo>
                    <a:pt x="6616198" y="4000500"/>
                  </a:lnTo>
                  <a:close/>
                </a:path>
                <a:path w="6621780" h="9296400">
                  <a:moveTo>
                    <a:pt x="19050" y="4000500"/>
                  </a:moveTo>
                  <a:lnTo>
                    <a:pt x="11637" y="4000500"/>
                  </a:lnTo>
                  <a:lnTo>
                    <a:pt x="15343" y="4006850"/>
                  </a:lnTo>
                  <a:lnTo>
                    <a:pt x="19050" y="4000500"/>
                  </a:lnTo>
                  <a:close/>
                </a:path>
                <a:path w="6621780" h="9296400">
                  <a:moveTo>
                    <a:pt x="26462" y="4000500"/>
                  </a:moveTo>
                  <a:lnTo>
                    <a:pt x="19050" y="4000500"/>
                  </a:lnTo>
                  <a:lnTo>
                    <a:pt x="22756" y="4006850"/>
                  </a:lnTo>
                  <a:lnTo>
                    <a:pt x="26462" y="4000500"/>
                  </a:lnTo>
                  <a:close/>
                </a:path>
                <a:path w="6621780" h="9296400">
                  <a:moveTo>
                    <a:pt x="36602" y="3975100"/>
                  </a:moveTo>
                  <a:lnTo>
                    <a:pt x="1497" y="3975100"/>
                  </a:lnTo>
                  <a:lnTo>
                    <a:pt x="0" y="3987800"/>
                  </a:lnTo>
                  <a:lnTo>
                    <a:pt x="1497" y="4000500"/>
                  </a:lnTo>
                  <a:lnTo>
                    <a:pt x="36602" y="4000500"/>
                  </a:lnTo>
                  <a:lnTo>
                    <a:pt x="38100" y="3987800"/>
                  </a:lnTo>
                  <a:lnTo>
                    <a:pt x="36602" y="3975100"/>
                  </a:lnTo>
                  <a:close/>
                </a:path>
                <a:path w="6621780" h="9296400">
                  <a:moveTo>
                    <a:pt x="6616198" y="3987800"/>
                  </a:moveTo>
                  <a:lnTo>
                    <a:pt x="6589261" y="3987800"/>
                  </a:lnTo>
                  <a:lnTo>
                    <a:pt x="6595317" y="4000500"/>
                  </a:lnTo>
                  <a:lnTo>
                    <a:pt x="6610142" y="4000500"/>
                  </a:lnTo>
                  <a:lnTo>
                    <a:pt x="6616198" y="3987800"/>
                  </a:lnTo>
                  <a:close/>
                </a:path>
                <a:path w="6621780" h="9296400">
                  <a:moveTo>
                    <a:pt x="6621780" y="3975100"/>
                  </a:moveTo>
                  <a:lnTo>
                    <a:pt x="6583680" y="3975100"/>
                  </a:lnTo>
                  <a:lnTo>
                    <a:pt x="6585177" y="3987800"/>
                  </a:lnTo>
                  <a:lnTo>
                    <a:pt x="6620282" y="3987800"/>
                  </a:lnTo>
                  <a:lnTo>
                    <a:pt x="6621780" y="3975100"/>
                  </a:lnTo>
                  <a:close/>
                </a:path>
                <a:path w="6621780" h="9296400">
                  <a:moveTo>
                    <a:pt x="15343" y="3968750"/>
                  </a:moveTo>
                  <a:lnTo>
                    <a:pt x="11637" y="3975100"/>
                  </a:lnTo>
                  <a:lnTo>
                    <a:pt x="19050" y="3975100"/>
                  </a:lnTo>
                  <a:lnTo>
                    <a:pt x="15343" y="3968750"/>
                  </a:lnTo>
                  <a:close/>
                </a:path>
                <a:path w="6621780" h="9296400">
                  <a:moveTo>
                    <a:pt x="19050" y="3962400"/>
                  </a:moveTo>
                  <a:lnTo>
                    <a:pt x="15343" y="3968750"/>
                  </a:lnTo>
                  <a:lnTo>
                    <a:pt x="19050" y="3975100"/>
                  </a:lnTo>
                  <a:lnTo>
                    <a:pt x="22756" y="3968750"/>
                  </a:lnTo>
                  <a:lnTo>
                    <a:pt x="19050" y="3962400"/>
                  </a:lnTo>
                  <a:close/>
                </a:path>
                <a:path w="6621780" h="9296400">
                  <a:moveTo>
                    <a:pt x="22756" y="3968750"/>
                  </a:moveTo>
                  <a:lnTo>
                    <a:pt x="19050" y="3975100"/>
                  </a:lnTo>
                  <a:lnTo>
                    <a:pt x="26462" y="3975100"/>
                  </a:lnTo>
                  <a:lnTo>
                    <a:pt x="22756" y="3968750"/>
                  </a:lnTo>
                  <a:close/>
                </a:path>
                <a:path w="6621780" h="9296400">
                  <a:moveTo>
                    <a:pt x="6616198" y="3962400"/>
                  </a:moveTo>
                  <a:lnTo>
                    <a:pt x="6589261" y="3962400"/>
                  </a:lnTo>
                  <a:lnTo>
                    <a:pt x="6585177" y="3975100"/>
                  </a:lnTo>
                  <a:lnTo>
                    <a:pt x="6620282" y="3975100"/>
                  </a:lnTo>
                  <a:lnTo>
                    <a:pt x="6616198" y="3962400"/>
                  </a:lnTo>
                  <a:close/>
                </a:path>
                <a:path w="6621780" h="9296400">
                  <a:moveTo>
                    <a:pt x="19050" y="3962400"/>
                  </a:moveTo>
                  <a:lnTo>
                    <a:pt x="11637" y="3962400"/>
                  </a:lnTo>
                  <a:lnTo>
                    <a:pt x="15343" y="3968750"/>
                  </a:lnTo>
                  <a:lnTo>
                    <a:pt x="19050" y="3962400"/>
                  </a:lnTo>
                  <a:close/>
                </a:path>
                <a:path w="6621780" h="9296400">
                  <a:moveTo>
                    <a:pt x="26462" y="3962400"/>
                  </a:moveTo>
                  <a:lnTo>
                    <a:pt x="19050" y="3962400"/>
                  </a:lnTo>
                  <a:lnTo>
                    <a:pt x="22756" y="3968750"/>
                  </a:lnTo>
                  <a:lnTo>
                    <a:pt x="26462" y="3962400"/>
                  </a:lnTo>
                  <a:close/>
                </a:path>
                <a:path w="6621780" h="9296400">
                  <a:moveTo>
                    <a:pt x="36602" y="3937000"/>
                  </a:moveTo>
                  <a:lnTo>
                    <a:pt x="1497" y="3937000"/>
                  </a:lnTo>
                  <a:lnTo>
                    <a:pt x="0" y="3949700"/>
                  </a:lnTo>
                  <a:lnTo>
                    <a:pt x="1497" y="3962400"/>
                  </a:lnTo>
                  <a:lnTo>
                    <a:pt x="36602" y="3962400"/>
                  </a:lnTo>
                  <a:lnTo>
                    <a:pt x="38100" y="3949700"/>
                  </a:lnTo>
                  <a:lnTo>
                    <a:pt x="36602" y="3937000"/>
                  </a:lnTo>
                  <a:close/>
                </a:path>
                <a:path w="6621780" h="9296400">
                  <a:moveTo>
                    <a:pt x="6616198" y="3949700"/>
                  </a:moveTo>
                  <a:lnTo>
                    <a:pt x="6589261" y="3949700"/>
                  </a:lnTo>
                  <a:lnTo>
                    <a:pt x="6595317" y="3962400"/>
                  </a:lnTo>
                  <a:lnTo>
                    <a:pt x="6610142" y="3962400"/>
                  </a:lnTo>
                  <a:lnTo>
                    <a:pt x="6616198" y="3949700"/>
                  </a:lnTo>
                  <a:close/>
                </a:path>
                <a:path w="6621780" h="9296400">
                  <a:moveTo>
                    <a:pt x="6621780" y="3937000"/>
                  </a:moveTo>
                  <a:lnTo>
                    <a:pt x="6583680" y="3937000"/>
                  </a:lnTo>
                  <a:lnTo>
                    <a:pt x="6585177" y="3949700"/>
                  </a:lnTo>
                  <a:lnTo>
                    <a:pt x="6620282" y="3949700"/>
                  </a:lnTo>
                  <a:lnTo>
                    <a:pt x="6621780" y="3937000"/>
                  </a:lnTo>
                  <a:close/>
                </a:path>
                <a:path w="6621780" h="9296400">
                  <a:moveTo>
                    <a:pt x="15343" y="3930650"/>
                  </a:moveTo>
                  <a:lnTo>
                    <a:pt x="11637" y="3937000"/>
                  </a:lnTo>
                  <a:lnTo>
                    <a:pt x="19050" y="3937000"/>
                  </a:lnTo>
                  <a:lnTo>
                    <a:pt x="15343" y="3930650"/>
                  </a:lnTo>
                  <a:close/>
                </a:path>
                <a:path w="6621780" h="9296400">
                  <a:moveTo>
                    <a:pt x="19050" y="3924300"/>
                  </a:moveTo>
                  <a:lnTo>
                    <a:pt x="15343" y="3930650"/>
                  </a:lnTo>
                  <a:lnTo>
                    <a:pt x="19050" y="3937000"/>
                  </a:lnTo>
                  <a:lnTo>
                    <a:pt x="22756" y="3930650"/>
                  </a:lnTo>
                  <a:lnTo>
                    <a:pt x="19050" y="3924300"/>
                  </a:lnTo>
                  <a:close/>
                </a:path>
                <a:path w="6621780" h="9296400">
                  <a:moveTo>
                    <a:pt x="22756" y="3930650"/>
                  </a:moveTo>
                  <a:lnTo>
                    <a:pt x="19050" y="3937000"/>
                  </a:lnTo>
                  <a:lnTo>
                    <a:pt x="26462" y="3937000"/>
                  </a:lnTo>
                  <a:lnTo>
                    <a:pt x="22756" y="3930650"/>
                  </a:lnTo>
                  <a:close/>
                </a:path>
                <a:path w="6621780" h="9296400">
                  <a:moveTo>
                    <a:pt x="6616198" y="3924300"/>
                  </a:moveTo>
                  <a:lnTo>
                    <a:pt x="6589261" y="3924300"/>
                  </a:lnTo>
                  <a:lnTo>
                    <a:pt x="6585177" y="3937000"/>
                  </a:lnTo>
                  <a:lnTo>
                    <a:pt x="6620282" y="3937000"/>
                  </a:lnTo>
                  <a:lnTo>
                    <a:pt x="6616198" y="3924300"/>
                  </a:lnTo>
                  <a:close/>
                </a:path>
                <a:path w="6621780" h="9296400">
                  <a:moveTo>
                    <a:pt x="19050" y="3924300"/>
                  </a:moveTo>
                  <a:lnTo>
                    <a:pt x="11637" y="3924300"/>
                  </a:lnTo>
                  <a:lnTo>
                    <a:pt x="15343" y="3930650"/>
                  </a:lnTo>
                  <a:lnTo>
                    <a:pt x="19050" y="3924300"/>
                  </a:lnTo>
                  <a:close/>
                </a:path>
                <a:path w="6621780" h="9296400">
                  <a:moveTo>
                    <a:pt x="26462" y="3924300"/>
                  </a:moveTo>
                  <a:lnTo>
                    <a:pt x="19050" y="3924300"/>
                  </a:lnTo>
                  <a:lnTo>
                    <a:pt x="22756" y="3930650"/>
                  </a:lnTo>
                  <a:lnTo>
                    <a:pt x="26462" y="3924300"/>
                  </a:lnTo>
                  <a:close/>
                </a:path>
                <a:path w="6621780" h="9296400">
                  <a:moveTo>
                    <a:pt x="36602" y="3898900"/>
                  </a:moveTo>
                  <a:lnTo>
                    <a:pt x="1497" y="3898900"/>
                  </a:lnTo>
                  <a:lnTo>
                    <a:pt x="0" y="3911600"/>
                  </a:lnTo>
                  <a:lnTo>
                    <a:pt x="1497" y="3924300"/>
                  </a:lnTo>
                  <a:lnTo>
                    <a:pt x="36602" y="3924300"/>
                  </a:lnTo>
                  <a:lnTo>
                    <a:pt x="38100" y="3911600"/>
                  </a:lnTo>
                  <a:lnTo>
                    <a:pt x="36602" y="3898900"/>
                  </a:lnTo>
                  <a:close/>
                </a:path>
                <a:path w="6621780" h="9296400">
                  <a:moveTo>
                    <a:pt x="6616198" y="3911600"/>
                  </a:moveTo>
                  <a:lnTo>
                    <a:pt x="6589261" y="3911600"/>
                  </a:lnTo>
                  <a:lnTo>
                    <a:pt x="6595317" y="3924300"/>
                  </a:lnTo>
                  <a:lnTo>
                    <a:pt x="6610142" y="3924300"/>
                  </a:lnTo>
                  <a:lnTo>
                    <a:pt x="6616198" y="3911600"/>
                  </a:lnTo>
                  <a:close/>
                </a:path>
                <a:path w="6621780" h="9296400">
                  <a:moveTo>
                    <a:pt x="6621780" y="3898900"/>
                  </a:moveTo>
                  <a:lnTo>
                    <a:pt x="6583680" y="3898900"/>
                  </a:lnTo>
                  <a:lnTo>
                    <a:pt x="6585177" y="3911600"/>
                  </a:lnTo>
                  <a:lnTo>
                    <a:pt x="6620282" y="3911600"/>
                  </a:lnTo>
                  <a:lnTo>
                    <a:pt x="6621780" y="3898900"/>
                  </a:lnTo>
                  <a:close/>
                </a:path>
                <a:path w="6621780" h="9296400">
                  <a:moveTo>
                    <a:pt x="15343" y="3892550"/>
                  </a:moveTo>
                  <a:lnTo>
                    <a:pt x="11637" y="3898900"/>
                  </a:lnTo>
                  <a:lnTo>
                    <a:pt x="19050" y="3898900"/>
                  </a:lnTo>
                  <a:lnTo>
                    <a:pt x="15343" y="3892550"/>
                  </a:lnTo>
                  <a:close/>
                </a:path>
                <a:path w="6621780" h="9296400">
                  <a:moveTo>
                    <a:pt x="19050" y="3886200"/>
                  </a:moveTo>
                  <a:lnTo>
                    <a:pt x="15343" y="3892550"/>
                  </a:lnTo>
                  <a:lnTo>
                    <a:pt x="19050" y="3898900"/>
                  </a:lnTo>
                  <a:lnTo>
                    <a:pt x="22756" y="3892550"/>
                  </a:lnTo>
                  <a:lnTo>
                    <a:pt x="19050" y="3886200"/>
                  </a:lnTo>
                  <a:close/>
                </a:path>
                <a:path w="6621780" h="9296400">
                  <a:moveTo>
                    <a:pt x="22756" y="3892550"/>
                  </a:moveTo>
                  <a:lnTo>
                    <a:pt x="19050" y="3898900"/>
                  </a:lnTo>
                  <a:lnTo>
                    <a:pt x="26462" y="3898900"/>
                  </a:lnTo>
                  <a:lnTo>
                    <a:pt x="22756" y="3892550"/>
                  </a:lnTo>
                  <a:close/>
                </a:path>
                <a:path w="6621780" h="9296400">
                  <a:moveTo>
                    <a:pt x="6616198" y="3886200"/>
                  </a:moveTo>
                  <a:lnTo>
                    <a:pt x="6589261" y="3886200"/>
                  </a:lnTo>
                  <a:lnTo>
                    <a:pt x="6585177" y="3898900"/>
                  </a:lnTo>
                  <a:lnTo>
                    <a:pt x="6620282" y="3898900"/>
                  </a:lnTo>
                  <a:lnTo>
                    <a:pt x="6616198" y="3886200"/>
                  </a:lnTo>
                  <a:close/>
                </a:path>
                <a:path w="6621780" h="9296400">
                  <a:moveTo>
                    <a:pt x="19050" y="3886200"/>
                  </a:moveTo>
                  <a:lnTo>
                    <a:pt x="11637" y="3886200"/>
                  </a:lnTo>
                  <a:lnTo>
                    <a:pt x="15343" y="3892550"/>
                  </a:lnTo>
                  <a:lnTo>
                    <a:pt x="19050" y="3886200"/>
                  </a:lnTo>
                  <a:close/>
                </a:path>
                <a:path w="6621780" h="9296400">
                  <a:moveTo>
                    <a:pt x="26462" y="3886200"/>
                  </a:moveTo>
                  <a:lnTo>
                    <a:pt x="19050" y="3886200"/>
                  </a:lnTo>
                  <a:lnTo>
                    <a:pt x="22756" y="3892550"/>
                  </a:lnTo>
                  <a:lnTo>
                    <a:pt x="26462" y="3886200"/>
                  </a:lnTo>
                  <a:close/>
                </a:path>
                <a:path w="6621780" h="9296400">
                  <a:moveTo>
                    <a:pt x="36602" y="3860800"/>
                  </a:moveTo>
                  <a:lnTo>
                    <a:pt x="1497" y="3860800"/>
                  </a:lnTo>
                  <a:lnTo>
                    <a:pt x="0" y="3873500"/>
                  </a:lnTo>
                  <a:lnTo>
                    <a:pt x="1497" y="3886200"/>
                  </a:lnTo>
                  <a:lnTo>
                    <a:pt x="36602" y="3886200"/>
                  </a:lnTo>
                  <a:lnTo>
                    <a:pt x="38100" y="3873500"/>
                  </a:lnTo>
                  <a:lnTo>
                    <a:pt x="36602" y="3860800"/>
                  </a:lnTo>
                  <a:close/>
                </a:path>
                <a:path w="6621780" h="9296400">
                  <a:moveTo>
                    <a:pt x="6616198" y="3873500"/>
                  </a:moveTo>
                  <a:lnTo>
                    <a:pt x="6589261" y="3873500"/>
                  </a:lnTo>
                  <a:lnTo>
                    <a:pt x="6595317" y="3886200"/>
                  </a:lnTo>
                  <a:lnTo>
                    <a:pt x="6610142" y="3886200"/>
                  </a:lnTo>
                  <a:lnTo>
                    <a:pt x="6616198" y="3873500"/>
                  </a:lnTo>
                  <a:close/>
                </a:path>
                <a:path w="6621780" h="9296400">
                  <a:moveTo>
                    <a:pt x="6621780" y="3860800"/>
                  </a:moveTo>
                  <a:lnTo>
                    <a:pt x="6583680" y="3860800"/>
                  </a:lnTo>
                  <a:lnTo>
                    <a:pt x="6585177" y="3873500"/>
                  </a:lnTo>
                  <a:lnTo>
                    <a:pt x="6620282" y="3873500"/>
                  </a:lnTo>
                  <a:lnTo>
                    <a:pt x="6621780" y="3860800"/>
                  </a:lnTo>
                  <a:close/>
                </a:path>
                <a:path w="6621780" h="9296400">
                  <a:moveTo>
                    <a:pt x="15343" y="3854450"/>
                  </a:moveTo>
                  <a:lnTo>
                    <a:pt x="11637" y="3860800"/>
                  </a:lnTo>
                  <a:lnTo>
                    <a:pt x="19050" y="3860800"/>
                  </a:lnTo>
                  <a:lnTo>
                    <a:pt x="15343" y="3854450"/>
                  </a:lnTo>
                  <a:close/>
                </a:path>
                <a:path w="6621780" h="9296400">
                  <a:moveTo>
                    <a:pt x="19050" y="3848100"/>
                  </a:moveTo>
                  <a:lnTo>
                    <a:pt x="15343" y="3854450"/>
                  </a:lnTo>
                  <a:lnTo>
                    <a:pt x="19050" y="3860800"/>
                  </a:lnTo>
                  <a:lnTo>
                    <a:pt x="22756" y="3854450"/>
                  </a:lnTo>
                  <a:lnTo>
                    <a:pt x="19050" y="3848100"/>
                  </a:lnTo>
                  <a:close/>
                </a:path>
                <a:path w="6621780" h="9296400">
                  <a:moveTo>
                    <a:pt x="22756" y="3854450"/>
                  </a:moveTo>
                  <a:lnTo>
                    <a:pt x="19050" y="3860800"/>
                  </a:lnTo>
                  <a:lnTo>
                    <a:pt x="26462" y="3860800"/>
                  </a:lnTo>
                  <a:lnTo>
                    <a:pt x="22756" y="3854450"/>
                  </a:lnTo>
                  <a:close/>
                </a:path>
                <a:path w="6621780" h="9296400">
                  <a:moveTo>
                    <a:pt x="6616198" y="3848100"/>
                  </a:moveTo>
                  <a:lnTo>
                    <a:pt x="6589261" y="3848100"/>
                  </a:lnTo>
                  <a:lnTo>
                    <a:pt x="6585177" y="3860800"/>
                  </a:lnTo>
                  <a:lnTo>
                    <a:pt x="6620282" y="3860800"/>
                  </a:lnTo>
                  <a:lnTo>
                    <a:pt x="6616198" y="3848100"/>
                  </a:lnTo>
                  <a:close/>
                </a:path>
                <a:path w="6621780" h="9296400">
                  <a:moveTo>
                    <a:pt x="19050" y="3848100"/>
                  </a:moveTo>
                  <a:lnTo>
                    <a:pt x="11637" y="3848100"/>
                  </a:lnTo>
                  <a:lnTo>
                    <a:pt x="15343" y="3854450"/>
                  </a:lnTo>
                  <a:lnTo>
                    <a:pt x="19050" y="3848100"/>
                  </a:lnTo>
                  <a:close/>
                </a:path>
                <a:path w="6621780" h="9296400">
                  <a:moveTo>
                    <a:pt x="26462" y="3848100"/>
                  </a:moveTo>
                  <a:lnTo>
                    <a:pt x="19050" y="3848100"/>
                  </a:lnTo>
                  <a:lnTo>
                    <a:pt x="22756" y="3854450"/>
                  </a:lnTo>
                  <a:lnTo>
                    <a:pt x="26462" y="3848100"/>
                  </a:lnTo>
                  <a:close/>
                </a:path>
                <a:path w="6621780" h="9296400">
                  <a:moveTo>
                    <a:pt x="36602" y="3822700"/>
                  </a:moveTo>
                  <a:lnTo>
                    <a:pt x="1497" y="3822700"/>
                  </a:lnTo>
                  <a:lnTo>
                    <a:pt x="0" y="3835400"/>
                  </a:lnTo>
                  <a:lnTo>
                    <a:pt x="1497" y="3848100"/>
                  </a:lnTo>
                  <a:lnTo>
                    <a:pt x="36602" y="3848100"/>
                  </a:lnTo>
                  <a:lnTo>
                    <a:pt x="38100" y="3835400"/>
                  </a:lnTo>
                  <a:lnTo>
                    <a:pt x="36602" y="3822700"/>
                  </a:lnTo>
                  <a:close/>
                </a:path>
                <a:path w="6621780" h="9296400">
                  <a:moveTo>
                    <a:pt x="6616198" y="3835400"/>
                  </a:moveTo>
                  <a:lnTo>
                    <a:pt x="6589261" y="3835400"/>
                  </a:lnTo>
                  <a:lnTo>
                    <a:pt x="6595317" y="3848100"/>
                  </a:lnTo>
                  <a:lnTo>
                    <a:pt x="6610142" y="3848100"/>
                  </a:lnTo>
                  <a:lnTo>
                    <a:pt x="6616198" y="3835400"/>
                  </a:lnTo>
                  <a:close/>
                </a:path>
                <a:path w="6621780" h="9296400">
                  <a:moveTo>
                    <a:pt x="6621780" y="3822700"/>
                  </a:moveTo>
                  <a:lnTo>
                    <a:pt x="6583680" y="3822700"/>
                  </a:lnTo>
                  <a:lnTo>
                    <a:pt x="6585177" y="3835400"/>
                  </a:lnTo>
                  <a:lnTo>
                    <a:pt x="6620282" y="3835400"/>
                  </a:lnTo>
                  <a:lnTo>
                    <a:pt x="6621780" y="3822700"/>
                  </a:lnTo>
                  <a:close/>
                </a:path>
                <a:path w="6621780" h="9296400">
                  <a:moveTo>
                    <a:pt x="15343" y="3816350"/>
                  </a:moveTo>
                  <a:lnTo>
                    <a:pt x="11637" y="3822700"/>
                  </a:lnTo>
                  <a:lnTo>
                    <a:pt x="19050" y="3822700"/>
                  </a:lnTo>
                  <a:lnTo>
                    <a:pt x="15343" y="3816350"/>
                  </a:lnTo>
                  <a:close/>
                </a:path>
                <a:path w="6621780" h="9296400">
                  <a:moveTo>
                    <a:pt x="19050" y="3810000"/>
                  </a:moveTo>
                  <a:lnTo>
                    <a:pt x="15343" y="3816350"/>
                  </a:lnTo>
                  <a:lnTo>
                    <a:pt x="19050" y="3822700"/>
                  </a:lnTo>
                  <a:lnTo>
                    <a:pt x="22756" y="3816350"/>
                  </a:lnTo>
                  <a:lnTo>
                    <a:pt x="19050" y="3810000"/>
                  </a:lnTo>
                  <a:close/>
                </a:path>
                <a:path w="6621780" h="9296400">
                  <a:moveTo>
                    <a:pt x="22756" y="3816350"/>
                  </a:moveTo>
                  <a:lnTo>
                    <a:pt x="19050" y="3822700"/>
                  </a:lnTo>
                  <a:lnTo>
                    <a:pt x="26462" y="3822700"/>
                  </a:lnTo>
                  <a:lnTo>
                    <a:pt x="22756" y="3816350"/>
                  </a:lnTo>
                  <a:close/>
                </a:path>
                <a:path w="6621780" h="9296400">
                  <a:moveTo>
                    <a:pt x="6616198" y="3810000"/>
                  </a:moveTo>
                  <a:lnTo>
                    <a:pt x="6589261" y="3810000"/>
                  </a:lnTo>
                  <a:lnTo>
                    <a:pt x="6585177" y="3822700"/>
                  </a:lnTo>
                  <a:lnTo>
                    <a:pt x="6620282" y="3822700"/>
                  </a:lnTo>
                  <a:lnTo>
                    <a:pt x="6616198" y="3810000"/>
                  </a:lnTo>
                  <a:close/>
                </a:path>
                <a:path w="6621780" h="9296400">
                  <a:moveTo>
                    <a:pt x="19050" y="3810000"/>
                  </a:moveTo>
                  <a:lnTo>
                    <a:pt x="11637" y="3810000"/>
                  </a:lnTo>
                  <a:lnTo>
                    <a:pt x="15343" y="3816350"/>
                  </a:lnTo>
                  <a:lnTo>
                    <a:pt x="19050" y="3810000"/>
                  </a:lnTo>
                  <a:close/>
                </a:path>
                <a:path w="6621780" h="9296400">
                  <a:moveTo>
                    <a:pt x="26462" y="3810000"/>
                  </a:moveTo>
                  <a:lnTo>
                    <a:pt x="19050" y="3810000"/>
                  </a:lnTo>
                  <a:lnTo>
                    <a:pt x="22756" y="3816350"/>
                  </a:lnTo>
                  <a:lnTo>
                    <a:pt x="26462" y="3810000"/>
                  </a:lnTo>
                  <a:close/>
                </a:path>
                <a:path w="6621780" h="9296400">
                  <a:moveTo>
                    <a:pt x="36602" y="3784600"/>
                  </a:moveTo>
                  <a:lnTo>
                    <a:pt x="1497" y="3784600"/>
                  </a:lnTo>
                  <a:lnTo>
                    <a:pt x="0" y="3797300"/>
                  </a:lnTo>
                  <a:lnTo>
                    <a:pt x="1497" y="3810000"/>
                  </a:lnTo>
                  <a:lnTo>
                    <a:pt x="36602" y="3810000"/>
                  </a:lnTo>
                  <a:lnTo>
                    <a:pt x="38100" y="3797300"/>
                  </a:lnTo>
                  <a:lnTo>
                    <a:pt x="36602" y="3784600"/>
                  </a:lnTo>
                  <a:close/>
                </a:path>
                <a:path w="6621780" h="9296400">
                  <a:moveTo>
                    <a:pt x="6616198" y="3797300"/>
                  </a:moveTo>
                  <a:lnTo>
                    <a:pt x="6589261" y="3797300"/>
                  </a:lnTo>
                  <a:lnTo>
                    <a:pt x="6595317" y="3810000"/>
                  </a:lnTo>
                  <a:lnTo>
                    <a:pt x="6610142" y="3810000"/>
                  </a:lnTo>
                  <a:lnTo>
                    <a:pt x="6616198" y="3797300"/>
                  </a:lnTo>
                  <a:close/>
                </a:path>
                <a:path w="6621780" h="9296400">
                  <a:moveTo>
                    <a:pt x="6621780" y="3784600"/>
                  </a:moveTo>
                  <a:lnTo>
                    <a:pt x="6583680" y="3784600"/>
                  </a:lnTo>
                  <a:lnTo>
                    <a:pt x="6585177" y="3797300"/>
                  </a:lnTo>
                  <a:lnTo>
                    <a:pt x="6620282" y="3797300"/>
                  </a:lnTo>
                  <a:lnTo>
                    <a:pt x="6621780" y="3784600"/>
                  </a:lnTo>
                  <a:close/>
                </a:path>
                <a:path w="6621780" h="9296400">
                  <a:moveTo>
                    <a:pt x="15343" y="3778250"/>
                  </a:moveTo>
                  <a:lnTo>
                    <a:pt x="11637" y="3784600"/>
                  </a:lnTo>
                  <a:lnTo>
                    <a:pt x="19050" y="3784600"/>
                  </a:lnTo>
                  <a:lnTo>
                    <a:pt x="15343" y="3778250"/>
                  </a:lnTo>
                  <a:close/>
                </a:path>
                <a:path w="6621780" h="9296400">
                  <a:moveTo>
                    <a:pt x="19050" y="3771900"/>
                  </a:moveTo>
                  <a:lnTo>
                    <a:pt x="15343" y="3778250"/>
                  </a:lnTo>
                  <a:lnTo>
                    <a:pt x="19050" y="3784600"/>
                  </a:lnTo>
                  <a:lnTo>
                    <a:pt x="22756" y="3778250"/>
                  </a:lnTo>
                  <a:lnTo>
                    <a:pt x="19050" y="3771900"/>
                  </a:lnTo>
                  <a:close/>
                </a:path>
                <a:path w="6621780" h="9296400">
                  <a:moveTo>
                    <a:pt x="22756" y="3778250"/>
                  </a:moveTo>
                  <a:lnTo>
                    <a:pt x="19050" y="3784600"/>
                  </a:lnTo>
                  <a:lnTo>
                    <a:pt x="26462" y="3784600"/>
                  </a:lnTo>
                  <a:lnTo>
                    <a:pt x="22756" y="3778250"/>
                  </a:lnTo>
                  <a:close/>
                </a:path>
                <a:path w="6621780" h="9296400">
                  <a:moveTo>
                    <a:pt x="6616198" y="3771900"/>
                  </a:moveTo>
                  <a:lnTo>
                    <a:pt x="6589261" y="3771900"/>
                  </a:lnTo>
                  <a:lnTo>
                    <a:pt x="6585177" y="3784600"/>
                  </a:lnTo>
                  <a:lnTo>
                    <a:pt x="6620282" y="3784600"/>
                  </a:lnTo>
                  <a:lnTo>
                    <a:pt x="6616198" y="3771900"/>
                  </a:lnTo>
                  <a:close/>
                </a:path>
                <a:path w="6621780" h="9296400">
                  <a:moveTo>
                    <a:pt x="19050" y="3771900"/>
                  </a:moveTo>
                  <a:lnTo>
                    <a:pt x="11637" y="3771900"/>
                  </a:lnTo>
                  <a:lnTo>
                    <a:pt x="15343" y="3778250"/>
                  </a:lnTo>
                  <a:lnTo>
                    <a:pt x="19050" y="3771900"/>
                  </a:lnTo>
                  <a:close/>
                </a:path>
                <a:path w="6621780" h="9296400">
                  <a:moveTo>
                    <a:pt x="26462" y="3771900"/>
                  </a:moveTo>
                  <a:lnTo>
                    <a:pt x="19050" y="3771900"/>
                  </a:lnTo>
                  <a:lnTo>
                    <a:pt x="22756" y="3778250"/>
                  </a:lnTo>
                  <a:lnTo>
                    <a:pt x="26462" y="3771900"/>
                  </a:lnTo>
                  <a:close/>
                </a:path>
                <a:path w="6621780" h="9296400">
                  <a:moveTo>
                    <a:pt x="36602" y="3746500"/>
                  </a:moveTo>
                  <a:lnTo>
                    <a:pt x="1497" y="3746500"/>
                  </a:lnTo>
                  <a:lnTo>
                    <a:pt x="0" y="3759200"/>
                  </a:lnTo>
                  <a:lnTo>
                    <a:pt x="1497" y="3771900"/>
                  </a:lnTo>
                  <a:lnTo>
                    <a:pt x="36602" y="3771900"/>
                  </a:lnTo>
                  <a:lnTo>
                    <a:pt x="38100" y="3759200"/>
                  </a:lnTo>
                  <a:lnTo>
                    <a:pt x="36602" y="3746500"/>
                  </a:lnTo>
                  <a:close/>
                </a:path>
                <a:path w="6621780" h="9296400">
                  <a:moveTo>
                    <a:pt x="6616198" y="3759200"/>
                  </a:moveTo>
                  <a:lnTo>
                    <a:pt x="6589261" y="3759200"/>
                  </a:lnTo>
                  <a:lnTo>
                    <a:pt x="6595317" y="3771900"/>
                  </a:lnTo>
                  <a:lnTo>
                    <a:pt x="6610142" y="3771900"/>
                  </a:lnTo>
                  <a:lnTo>
                    <a:pt x="6616198" y="3759200"/>
                  </a:lnTo>
                  <a:close/>
                </a:path>
                <a:path w="6621780" h="9296400">
                  <a:moveTo>
                    <a:pt x="6621780" y="3746500"/>
                  </a:moveTo>
                  <a:lnTo>
                    <a:pt x="6583680" y="3746500"/>
                  </a:lnTo>
                  <a:lnTo>
                    <a:pt x="6585177" y="3759200"/>
                  </a:lnTo>
                  <a:lnTo>
                    <a:pt x="6620282" y="3759200"/>
                  </a:lnTo>
                  <a:lnTo>
                    <a:pt x="6621780" y="3746500"/>
                  </a:lnTo>
                  <a:close/>
                </a:path>
                <a:path w="6621780" h="9296400">
                  <a:moveTo>
                    <a:pt x="15343" y="3740150"/>
                  </a:moveTo>
                  <a:lnTo>
                    <a:pt x="11637" y="3746500"/>
                  </a:lnTo>
                  <a:lnTo>
                    <a:pt x="19050" y="3746500"/>
                  </a:lnTo>
                  <a:lnTo>
                    <a:pt x="15343" y="3740150"/>
                  </a:lnTo>
                  <a:close/>
                </a:path>
                <a:path w="6621780" h="9296400">
                  <a:moveTo>
                    <a:pt x="19050" y="3733800"/>
                  </a:moveTo>
                  <a:lnTo>
                    <a:pt x="15343" y="3740150"/>
                  </a:lnTo>
                  <a:lnTo>
                    <a:pt x="19050" y="3746500"/>
                  </a:lnTo>
                  <a:lnTo>
                    <a:pt x="22756" y="3740150"/>
                  </a:lnTo>
                  <a:lnTo>
                    <a:pt x="19050" y="3733800"/>
                  </a:lnTo>
                  <a:close/>
                </a:path>
                <a:path w="6621780" h="9296400">
                  <a:moveTo>
                    <a:pt x="22756" y="3740150"/>
                  </a:moveTo>
                  <a:lnTo>
                    <a:pt x="19050" y="3746500"/>
                  </a:lnTo>
                  <a:lnTo>
                    <a:pt x="26462" y="3746500"/>
                  </a:lnTo>
                  <a:lnTo>
                    <a:pt x="22756" y="3740150"/>
                  </a:lnTo>
                  <a:close/>
                </a:path>
                <a:path w="6621780" h="9296400">
                  <a:moveTo>
                    <a:pt x="6616198" y="3733800"/>
                  </a:moveTo>
                  <a:lnTo>
                    <a:pt x="6589261" y="3733800"/>
                  </a:lnTo>
                  <a:lnTo>
                    <a:pt x="6585177" y="3746500"/>
                  </a:lnTo>
                  <a:lnTo>
                    <a:pt x="6620282" y="3746500"/>
                  </a:lnTo>
                  <a:lnTo>
                    <a:pt x="6616198" y="3733800"/>
                  </a:lnTo>
                  <a:close/>
                </a:path>
                <a:path w="6621780" h="9296400">
                  <a:moveTo>
                    <a:pt x="19050" y="3733800"/>
                  </a:moveTo>
                  <a:lnTo>
                    <a:pt x="11637" y="3733800"/>
                  </a:lnTo>
                  <a:lnTo>
                    <a:pt x="15343" y="3740150"/>
                  </a:lnTo>
                  <a:lnTo>
                    <a:pt x="19050" y="3733800"/>
                  </a:lnTo>
                  <a:close/>
                </a:path>
                <a:path w="6621780" h="9296400">
                  <a:moveTo>
                    <a:pt x="26462" y="3733800"/>
                  </a:moveTo>
                  <a:lnTo>
                    <a:pt x="19050" y="3733800"/>
                  </a:lnTo>
                  <a:lnTo>
                    <a:pt x="22756" y="3740150"/>
                  </a:lnTo>
                  <a:lnTo>
                    <a:pt x="26462" y="3733800"/>
                  </a:lnTo>
                  <a:close/>
                </a:path>
                <a:path w="6621780" h="9296400">
                  <a:moveTo>
                    <a:pt x="36602" y="3708400"/>
                  </a:moveTo>
                  <a:lnTo>
                    <a:pt x="1497" y="3708400"/>
                  </a:lnTo>
                  <a:lnTo>
                    <a:pt x="0" y="3721100"/>
                  </a:lnTo>
                  <a:lnTo>
                    <a:pt x="1497" y="3733800"/>
                  </a:lnTo>
                  <a:lnTo>
                    <a:pt x="36602" y="3733800"/>
                  </a:lnTo>
                  <a:lnTo>
                    <a:pt x="38100" y="3721100"/>
                  </a:lnTo>
                  <a:lnTo>
                    <a:pt x="36602" y="3708400"/>
                  </a:lnTo>
                  <a:close/>
                </a:path>
                <a:path w="6621780" h="9296400">
                  <a:moveTo>
                    <a:pt x="6616198" y="3721100"/>
                  </a:moveTo>
                  <a:lnTo>
                    <a:pt x="6589261" y="3721100"/>
                  </a:lnTo>
                  <a:lnTo>
                    <a:pt x="6595317" y="3733800"/>
                  </a:lnTo>
                  <a:lnTo>
                    <a:pt x="6610142" y="3733800"/>
                  </a:lnTo>
                  <a:lnTo>
                    <a:pt x="6616198" y="3721100"/>
                  </a:lnTo>
                  <a:close/>
                </a:path>
                <a:path w="6621780" h="9296400">
                  <a:moveTo>
                    <a:pt x="6621780" y="3708400"/>
                  </a:moveTo>
                  <a:lnTo>
                    <a:pt x="6583680" y="3708400"/>
                  </a:lnTo>
                  <a:lnTo>
                    <a:pt x="6585177" y="3721100"/>
                  </a:lnTo>
                  <a:lnTo>
                    <a:pt x="6620282" y="3721100"/>
                  </a:lnTo>
                  <a:lnTo>
                    <a:pt x="6621780" y="3708400"/>
                  </a:lnTo>
                  <a:close/>
                </a:path>
                <a:path w="6621780" h="9296400">
                  <a:moveTo>
                    <a:pt x="15343" y="3702050"/>
                  </a:moveTo>
                  <a:lnTo>
                    <a:pt x="11637" y="3708400"/>
                  </a:lnTo>
                  <a:lnTo>
                    <a:pt x="19050" y="3708400"/>
                  </a:lnTo>
                  <a:lnTo>
                    <a:pt x="15343" y="3702050"/>
                  </a:lnTo>
                  <a:close/>
                </a:path>
                <a:path w="6621780" h="9296400">
                  <a:moveTo>
                    <a:pt x="19050" y="3695700"/>
                  </a:moveTo>
                  <a:lnTo>
                    <a:pt x="15343" y="3702050"/>
                  </a:lnTo>
                  <a:lnTo>
                    <a:pt x="19050" y="3708400"/>
                  </a:lnTo>
                  <a:lnTo>
                    <a:pt x="22756" y="3702050"/>
                  </a:lnTo>
                  <a:lnTo>
                    <a:pt x="19050" y="3695700"/>
                  </a:lnTo>
                  <a:close/>
                </a:path>
                <a:path w="6621780" h="9296400">
                  <a:moveTo>
                    <a:pt x="22756" y="3702050"/>
                  </a:moveTo>
                  <a:lnTo>
                    <a:pt x="19050" y="3708400"/>
                  </a:lnTo>
                  <a:lnTo>
                    <a:pt x="26462" y="3708400"/>
                  </a:lnTo>
                  <a:lnTo>
                    <a:pt x="22756" y="3702050"/>
                  </a:lnTo>
                  <a:close/>
                </a:path>
                <a:path w="6621780" h="9296400">
                  <a:moveTo>
                    <a:pt x="6616198" y="3695700"/>
                  </a:moveTo>
                  <a:lnTo>
                    <a:pt x="6589261" y="3695700"/>
                  </a:lnTo>
                  <a:lnTo>
                    <a:pt x="6585177" y="3708400"/>
                  </a:lnTo>
                  <a:lnTo>
                    <a:pt x="6620282" y="3708400"/>
                  </a:lnTo>
                  <a:lnTo>
                    <a:pt x="6616198" y="3695700"/>
                  </a:lnTo>
                  <a:close/>
                </a:path>
                <a:path w="6621780" h="9296400">
                  <a:moveTo>
                    <a:pt x="19050" y="3695700"/>
                  </a:moveTo>
                  <a:lnTo>
                    <a:pt x="11637" y="3695700"/>
                  </a:lnTo>
                  <a:lnTo>
                    <a:pt x="15343" y="3702050"/>
                  </a:lnTo>
                  <a:lnTo>
                    <a:pt x="19050" y="3695700"/>
                  </a:lnTo>
                  <a:close/>
                </a:path>
                <a:path w="6621780" h="9296400">
                  <a:moveTo>
                    <a:pt x="26462" y="3695700"/>
                  </a:moveTo>
                  <a:lnTo>
                    <a:pt x="19050" y="3695700"/>
                  </a:lnTo>
                  <a:lnTo>
                    <a:pt x="22756" y="3702050"/>
                  </a:lnTo>
                  <a:lnTo>
                    <a:pt x="26462" y="3695700"/>
                  </a:lnTo>
                  <a:close/>
                </a:path>
                <a:path w="6621780" h="9296400">
                  <a:moveTo>
                    <a:pt x="36602" y="3670300"/>
                  </a:moveTo>
                  <a:lnTo>
                    <a:pt x="1497" y="3670300"/>
                  </a:lnTo>
                  <a:lnTo>
                    <a:pt x="0" y="3683000"/>
                  </a:lnTo>
                  <a:lnTo>
                    <a:pt x="1497" y="3695700"/>
                  </a:lnTo>
                  <a:lnTo>
                    <a:pt x="36602" y="3695700"/>
                  </a:lnTo>
                  <a:lnTo>
                    <a:pt x="38100" y="3683000"/>
                  </a:lnTo>
                  <a:lnTo>
                    <a:pt x="36602" y="3670300"/>
                  </a:lnTo>
                  <a:close/>
                </a:path>
                <a:path w="6621780" h="9296400">
                  <a:moveTo>
                    <a:pt x="6616198" y="3683000"/>
                  </a:moveTo>
                  <a:lnTo>
                    <a:pt x="6589261" y="3683000"/>
                  </a:lnTo>
                  <a:lnTo>
                    <a:pt x="6595317" y="3695700"/>
                  </a:lnTo>
                  <a:lnTo>
                    <a:pt x="6610142" y="3695700"/>
                  </a:lnTo>
                  <a:lnTo>
                    <a:pt x="6616198" y="3683000"/>
                  </a:lnTo>
                  <a:close/>
                </a:path>
                <a:path w="6621780" h="9296400">
                  <a:moveTo>
                    <a:pt x="6621780" y="3670300"/>
                  </a:moveTo>
                  <a:lnTo>
                    <a:pt x="6583680" y="3670300"/>
                  </a:lnTo>
                  <a:lnTo>
                    <a:pt x="6585177" y="3683000"/>
                  </a:lnTo>
                  <a:lnTo>
                    <a:pt x="6620282" y="3683000"/>
                  </a:lnTo>
                  <a:lnTo>
                    <a:pt x="6621780" y="3670300"/>
                  </a:lnTo>
                  <a:close/>
                </a:path>
                <a:path w="6621780" h="9296400">
                  <a:moveTo>
                    <a:pt x="15343" y="3663950"/>
                  </a:moveTo>
                  <a:lnTo>
                    <a:pt x="11637" y="3670300"/>
                  </a:lnTo>
                  <a:lnTo>
                    <a:pt x="19050" y="3670300"/>
                  </a:lnTo>
                  <a:lnTo>
                    <a:pt x="15343" y="3663950"/>
                  </a:lnTo>
                  <a:close/>
                </a:path>
                <a:path w="6621780" h="9296400">
                  <a:moveTo>
                    <a:pt x="19050" y="3657600"/>
                  </a:moveTo>
                  <a:lnTo>
                    <a:pt x="15343" y="3663950"/>
                  </a:lnTo>
                  <a:lnTo>
                    <a:pt x="19050" y="3670300"/>
                  </a:lnTo>
                  <a:lnTo>
                    <a:pt x="22756" y="3663950"/>
                  </a:lnTo>
                  <a:lnTo>
                    <a:pt x="19050" y="3657600"/>
                  </a:lnTo>
                  <a:close/>
                </a:path>
                <a:path w="6621780" h="9296400">
                  <a:moveTo>
                    <a:pt x="22756" y="3663950"/>
                  </a:moveTo>
                  <a:lnTo>
                    <a:pt x="19050" y="3670300"/>
                  </a:lnTo>
                  <a:lnTo>
                    <a:pt x="26462" y="3670300"/>
                  </a:lnTo>
                  <a:lnTo>
                    <a:pt x="22756" y="3663950"/>
                  </a:lnTo>
                  <a:close/>
                </a:path>
                <a:path w="6621780" h="9296400">
                  <a:moveTo>
                    <a:pt x="6616198" y="3657600"/>
                  </a:moveTo>
                  <a:lnTo>
                    <a:pt x="6589261" y="3657600"/>
                  </a:lnTo>
                  <a:lnTo>
                    <a:pt x="6585177" y="3670300"/>
                  </a:lnTo>
                  <a:lnTo>
                    <a:pt x="6620282" y="3670300"/>
                  </a:lnTo>
                  <a:lnTo>
                    <a:pt x="6616198" y="3657600"/>
                  </a:lnTo>
                  <a:close/>
                </a:path>
                <a:path w="6621780" h="9296400">
                  <a:moveTo>
                    <a:pt x="19050" y="3657600"/>
                  </a:moveTo>
                  <a:lnTo>
                    <a:pt x="11637" y="3657600"/>
                  </a:lnTo>
                  <a:lnTo>
                    <a:pt x="15343" y="3663950"/>
                  </a:lnTo>
                  <a:lnTo>
                    <a:pt x="19050" y="3657600"/>
                  </a:lnTo>
                  <a:close/>
                </a:path>
                <a:path w="6621780" h="9296400">
                  <a:moveTo>
                    <a:pt x="26462" y="3657600"/>
                  </a:moveTo>
                  <a:lnTo>
                    <a:pt x="19050" y="3657600"/>
                  </a:lnTo>
                  <a:lnTo>
                    <a:pt x="22756" y="3663950"/>
                  </a:lnTo>
                  <a:lnTo>
                    <a:pt x="26462" y="3657600"/>
                  </a:lnTo>
                  <a:close/>
                </a:path>
                <a:path w="6621780" h="9296400">
                  <a:moveTo>
                    <a:pt x="36602" y="3632200"/>
                  </a:moveTo>
                  <a:lnTo>
                    <a:pt x="1497" y="3632200"/>
                  </a:lnTo>
                  <a:lnTo>
                    <a:pt x="0" y="3644900"/>
                  </a:lnTo>
                  <a:lnTo>
                    <a:pt x="1497" y="3657600"/>
                  </a:lnTo>
                  <a:lnTo>
                    <a:pt x="36602" y="3657600"/>
                  </a:lnTo>
                  <a:lnTo>
                    <a:pt x="38100" y="3644900"/>
                  </a:lnTo>
                  <a:lnTo>
                    <a:pt x="36602" y="3632200"/>
                  </a:lnTo>
                  <a:close/>
                </a:path>
                <a:path w="6621780" h="9296400">
                  <a:moveTo>
                    <a:pt x="6616198" y="3644900"/>
                  </a:moveTo>
                  <a:lnTo>
                    <a:pt x="6589261" y="3644900"/>
                  </a:lnTo>
                  <a:lnTo>
                    <a:pt x="6595317" y="3657600"/>
                  </a:lnTo>
                  <a:lnTo>
                    <a:pt x="6610142" y="3657600"/>
                  </a:lnTo>
                  <a:lnTo>
                    <a:pt x="6616198" y="3644900"/>
                  </a:lnTo>
                  <a:close/>
                </a:path>
                <a:path w="6621780" h="9296400">
                  <a:moveTo>
                    <a:pt x="6621780" y="3632200"/>
                  </a:moveTo>
                  <a:lnTo>
                    <a:pt x="6583680" y="3632200"/>
                  </a:lnTo>
                  <a:lnTo>
                    <a:pt x="6585177" y="3644900"/>
                  </a:lnTo>
                  <a:lnTo>
                    <a:pt x="6620282" y="3644900"/>
                  </a:lnTo>
                  <a:lnTo>
                    <a:pt x="6621780" y="3632200"/>
                  </a:lnTo>
                  <a:close/>
                </a:path>
                <a:path w="6621780" h="9296400">
                  <a:moveTo>
                    <a:pt x="15343" y="3625850"/>
                  </a:moveTo>
                  <a:lnTo>
                    <a:pt x="11637" y="3632200"/>
                  </a:lnTo>
                  <a:lnTo>
                    <a:pt x="19050" y="3632200"/>
                  </a:lnTo>
                  <a:lnTo>
                    <a:pt x="15343" y="3625850"/>
                  </a:lnTo>
                  <a:close/>
                </a:path>
                <a:path w="6621780" h="9296400">
                  <a:moveTo>
                    <a:pt x="19050" y="3619500"/>
                  </a:moveTo>
                  <a:lnTo>
                    <a:pt x="15343" y="3625850"/>
                  </a:lnTo>
                  <a:lnTo>
                    <a:pt x="19050" y="3632200"/>
                  </a:lnTo>
                  <a:lnTo>
                    <a:pt x="22756" y="3625850"/>
                  </a:lnTo>
                  <a:lnTo>
                    <a:pt x="19050" y="3619500"/>
                  </a:lnTo>
                  <a:close/>
                </a:path>
                <a:path w="6621780" h="9296400">
                  <a:moveTo>
                    <a:pt x="22756" y="3625850"/>
                  </a:moveTo>
                  <a:lnTo>
                    <a:pt x="19050" y="3632200"/>
                  </a:lnTo>
                  <a:lnTo>
                    <a:pt x="26462" y="3632200"/>
                  </a:lnTo>
                  <a:lnTo>
                    <a:pt x="22756" y="3625850"/>
                  </a:lnTo>
                  <a:close/>
                </a:path>
                <a:path w="6621780" h="9296400">
                  <a:moveTo>
                    <a:pt x="6616198" y="3619500"/>
                  </a:moveTo>
                  <a:lnTo>
                    <a:pt x="6589261" y="3619500"/>
                  </a:lnTo>
                  <a:lnTo>
                    <a:pt x="6585177" y="3632200"/>
                  </a:lnTo>
                  <a:lnTo>
                    <a:pt x="6620282" y="3632200"/>
                  </a:lnTo>
                  <a:lnTo>
                    <a:pt x="6616198" y="3619500"/>
                  </a:lnTo>
                  <a:close/>
                </a:path>
                <a:path w="6621780" h="9296400">
                  <a:moveTo>
                    <a:pt x="19050" y="3619500"/>
                  </a:moveTo>
                  <a:lnTo>
                    <a:pt x="11637" y="3619500"/>
                  </a:lnTo>
                  <a:lnTo>
                    <a:pt x="15343" y="3625850"/>
                  </a:lnTo>
                  <a:lnTo>
                    <a:pt x="19050" y="3619500"/>
                  </a:lnTo>
                  <a:close/>
                </a:path>
                <a:path w="6621780" h="9296400">
                  <a:moveTo>
                    <a:pt x="26462" y="3619500"/>
                  </a:moveTo>
                  <a:lnTo>
                    <a:pt x="19050" y="3619500"/>
                  </a:lnTo>
                  <a:lnTo>
                    <a:pt x="22756" y="3625850"/>
                  </a:lnTo>
                  <a:lnTo>
                    <a:pt x="26462" y="3619500"/>
                  </a:lnTo>
                  <a:close/>
                </a:path>
                <a:path w="6621780" h="9296400">
                  <a:moveTo>
                    <a:pt x="36602" y="3594100"/>
                  </a:moveTo>
                  <a:lnTo>
                    <a:pt x="1497" y="3594100"/>
                  </a:lnTo>
                  <a:lnTo>
                    <a:pt x="0" y="3606800"/>
                  </a:lnTo>
                  <a:lnTo>
                    <a:pt x="1497" y="3619500"/>
                  </a:lnTo>
                  <a:lnTo>
                    <a:pt x="36602" y="3619500"/>
                  </a:lnTo>
                  <a:lnTo>
                    <a:pt x="38100" y="3606800"/>
                  </a:lnTo>
                  <a:lnTo>
                    <a:pt x="36602" y="3594100"/>
                  </a:lnTo>
                  <a:close/>
                </a:path>
                <a:path w="6621780" h="9296400">
                  <a:moveTo>
                    <a:pt x="6616198" y="3606800"/>
                  </a:moveTo>
                  <a:lnTo>
                    <a:pt x="6589261" y="3606800"/>
                  </a:lnTo>
                  <a:lnTo>
                    <a:pt x="6595317" y="3619500"/>
                  </a:lnTo>
                  <a:lnTo>
                    <a:pt x="6610142" y="3619500"/>
                  </a:lnTo>
                  <a:lnTo>
                    <a:pt x="6616198" y="3606800"/>
                  </a:lnTo>
                  <a:close/>
                </a:path>
                <a:path w="6621780" h="9296400">
                  <a:moveTo>
                    <a:pt x="6621780" y="3594100"/>
                  </a:moveTo>
                  <a:lnTo>
                    <a:pt x="6583680" y="3594100"/>
                  </a:lnTo>
                  <a:lnTo>
                    <a:pt x="6585177" y="3606800"/>
                  </a:lnTo>
                  <a:lnTo>
                    <a:pt x="6620282" y="3606800"/>
                  </a:lnTo>
                  <a:lnTo>
                    <a:pt x="6621780" y="3594100"/>
                  </a:lnTo>
                  <a:close/>
                </a:path>
                <a:path w="6621780" h="9296400">
                  <a:moveTo>
                    <a:pt x="15343" y="3587750"/>
                  </a:moveTo>
                  <a:lnTo>
                    <a:pt x="11637" y="3594100"/>
                  </a:lnTo>
                  <a:lnTo>
                    <a:pt x="19050" y="3594100"/>
                  </a:lnTo>
                  <a:lnTo>
                    <a:pt x="15343" y="3587750"/>
                  </a:lnTo>
                  <a:close/>
                </a:path>
                <a:path w="6621780" h="9296400">
                  <a:moveTo>
                    <a:pt x="19050" y="3581400"/>
                  </a:moveTo>
                  <a:lnTo>
                    <a:pt x="15343" y="3587750"/>
                  </a:lnTo>
                  <a:lnTo>
                    <a:pt x="19050" y="3594100"/>
                  </a:lnTo>
                  <a:lnTo>
                    <a:pt x="22756" y="3587750"/>
                  </a:lnTo>
                  <a:lnTo>
                    <a:pt x="19050" y="3581400"/>
                  </a:lnTo>
                  <a:close/>
                </a:path>
                <a:path w="6621780" h="9296400">
                  <a:moveTo>
                    <a:pt x="22756" y="3587750"/>
                  </a:moveTo>
                  <a:lnTo>
                    <a:pt x="19050" y="3594100"/>
                  </a:lnTo>
                  <a:lnTo>
                    <a:pt x="26462" y="3594100"/>
                  </a:lnTo>
                  <a:lnTo>
                    <a:pt x="22756" y="3587750"/>
                  </a:lnTo>
                  <a:close/>
                </a:path>
                <a:path w="6621780" h="9296400">
                  <a:moveTo>
                    <a:pt x="6616198" y="3581400"/>
                  </a:moveTo>
                  <a:lnTo>
                    <a:pt x="6589261" y="3581400"/>
                  </a:lnTo>
                  <a:lnTo>
                    <a:pt x="6585177" y="3594100"/>
                  </a:lnTo>
                  <a:lnTo>
                    <a:pt x="6620282" y="3594100"/>
                  </a:lnTo>
                  <a:lnTo>
                    <a:pt x="6616198" y="3581400"/>
                  </a:lnTo>
                  <a:close/>
                </a:path>
                <a:path w="6621780" h="9296400">
                  <a:moveTo>
                    <a:pt x="19050" y="3581400"/>
                  </a:moveTo>
                  <a:lnTo>
                    <a:pt x="11637" y="3581400"/>
                  </a:lnTo>
                  <a:lnTo>
                    <a:pt x="15343" y="3587750"/>
                  </a:lnTo>
                  <a:lnTo>
                    <a:pt x="19050" y="3581400"/>
                  </a:lnTo>
                  <a:close/>
                </a:path>
                <a:path w="6621780" h="9296400">
                  <a:moveTo>
                    <a:pt x="26462" y="3581400"/>
                  </a:moveTo>
                  <a:lnTo>
                    <a:pt x="19050" y="3581400"/>
                  </a:lnTo>
                  <a:lnTo>
                    <a:pt x="22756" y="3587750"/>
                  </a:lnTo>
                  <a:lnTo>
                    <a:pt x="26462" y="3581400"/>
                  </a:lnTo>
                  <a:close/>
                </a:path>
                <a:path w="6621780" h="9296400">
                  <a:moveTo>
                    <a:pt x="36602" y="3556000"/>
                  </a:moveTo>
                  <a:lnTo>
                    <a:pt x="1497" y="3556000"/>
                  </a:lnTo>
                  <a:lnTo>
                    <a:pt x="0" y="3568700"/>
                  </a:lnTo>
                  <a:lnTo>
                    <a:pt x="1497" y="3581400"/>
                  </a:lnTo>
                  <a:lnTo>
                    <a:pt x="36602" y="3581400"/>
                  </a:lnTo>
                  <a:lnTo>
                    <a:pt x="38100" y="3568700"/>
                  </a:lnTo>
                  <a:lnTo>
                    <a:pt x="36602" y="3556000"/>
                  </a:lnTo>
                  <a:close/>
                </a:path>
                <a:path w="6621780" h="9296400">
                  <a:moveTo>
                    <a:pt x="6616198" y="3568700"/>
                  </a:moveTo>
                  <a:lnTo>
                    <a:pt x="6589261" y="3568700"/>
                  </a:lnTo>
                  <a:lnTo>
                    <a:pt x="6595317" y="3581400"/>
                  </a:lnTo>
                  <a:lnTo>
                    <a:pt x="6610142" y="3581400"/>
                  </a:lnTo>
                  <a:lnTo>
                    <a:pt x="6616198" y="3568700"/>
                  </a:lnTo>
                  <a:close/>
                </a:path>
                <a:path w="6621780" h="9296400">
                  <a:moveTo>
                    <a:pt x="6621780" y="3556000"/>
                  </a:moveTo>
                  <a:lnTo>
                    <a:pt x="6583680" y="3556000"/>
                  </a:lnTo>
                  <a:lnTo>
                    <a:pt x="6585177" y="3568700"/>
                  </a:lnTo>
                  <a:lnTo>
                    <a:pt x="6620282" y="3568700"/>
                  </a:lnTo>
                  <a:lnTo>
                    <a:pt x="6621780" y="3556000"/>
                  </a:lnTo>
                  <a:close/>
                </a:path>
                <a:path w="6621780" h="9296400">
                  <a:moveTo>
                    <a:pt x="15343" y="3549650"/>
                  </a:moveTo>
                  <a:lnTo>
                    <a:pt x="11637" y="3556000"/>
                  </a:lnTo>
                  <a:lnTo>
                    <a:pt x="19050" y="3556000"/>
                  </a:lnTo>
                  <a:lnTo>
                    <a:pt x="15343" y="3549650"/>
                  </a:lnTo>
                  <a:close/>
                </a:path>
                <a:path w="6621780" h="9296400">
                  <a:moveTo>
                    <a:pt x="19050" y="3543300"/>
                  </a:moveTo>
                  <a:lnTo>
                    <a:pt x="15343" y="3549650"/>
                  </a:lnTo>
                  <a:lnTo>
                    <a:pt x="19050" y="3556000"/>
                  </a:lnTo>
                  <a:lnTo>
                    <a:pt x="22756" y="3549650"/>
                  </a:lnTo>
                  <a:lnTo>
                    <a:pt x="19050" y="3543300"/>
                  </a:lnTo>
                  <a:close/>
                </a:path>
                <a:path w="6621780" h="9296400">
                  <a:moveTo>
                    <a:pt x="22756" y="3549650"/>
                  </a:moveTo>
                  <a:lnTo>
                    <a:pt x="19050" y="3556000"/>
                  </a:lnTo>
                  <a:lnTo>
                    <a:pt x="26462" y="3556000"/>
                  </a:lnTo>
                  <a:lnTo>
                    <a:pt x="22756" y="3549650"/>
                  </a:lnTo>
                  <a:close/>
                </a:path>
                <a:path w="6621780" h="9296400">
                  <a:moveTo>
                    <a:pt x="6616198" y="3543300"/>
                  </a:moveTo>
                  <a:lnTo>
                    <a:pt x="6589261" y="3543300"/>
                  </a:lnTo>
                  <a:lnTo>
                    <a:pt x="6585177" y="3556000"/>
                  </a:lnTo>
                  <a:lnTo>
                    <a:pt x="6620282" y="3556000"/>
                  </a:lnTo>
                  <a:lnTo>
                    <a:pt x="6616198" y="3543300"/>
                  </a:lnTo>
                  <a:close/>
                </a:path>
                <a:path w="6621780" h="9296400">
                  <a:moveTo>
                    <a:pt x="19050" y="3543300"/>
                  </a:moveTo>
                  <a:lnTo>
                    <a:pt x="11637" y="3543300"/>
                  </a:lnTo>
                  <a:lnTo>
                    <a:pt x="15343" y="3549650"/>
                  </a:lnTo>
                  <a:lnTo>
                    <a:pt x="19050" y="3543300"/>
                  </a:lnTo>
                  <a:close/>
                </a:path>
                <a:path w="6621780" h="9296400">
                  <a:moveTo>
                    <a:pt x="26462" y="3543300"/>
                  </a:moveTo>
                  <a:lnTo>
                    <a:pt x="19050" y="3543300"/>
                  </a:lnTo>
                  <a:lnTo>
                    <a:pt x="22756" y="3549650"/>
                  </a:lnTo>
                  <a:lnTo>
                    <a:pt x="26462" y="3543300"/>
                  </a:lnTo>
                  <a:close/>
                </a:path>
                <a:path w="6621780" h="9296400">
                  <a:moveTo>
                    <a:pt x="36602" y="3517900"/>
                  </a:moveTo>
                  <a:lnTo>
                    <a:pt x="1497" y="3517900"/>
                  </a:lnTo>
                  <a:lnTo>
                    <a:pt x="0" y="3530600"/>
                  </a:lnTo>
                  <a:lnTo>
                    <a:pt x="1497" y="3543300"/>
                  </a:lnTo>
                  <a:lnTo>
                    <a:pt x="36602" y="3543300"/>
                  </a:lnTo>
                  <a:lnTo>
                    <a:pt x="38100" y="3530600"/>
                  </a:lnTo>
                  <a:lnTo>
                    <a:pt x="36602" y="3517900"/>
                  </a:lnTo>
                  <a:close/>
                </a:path>
                <a:path w="6621780" h="9296400">
                  <a:moveTo>
                    <a:pt x="6616198" y="3530600"/>
                  </a:moveTo>
                  <a:lnTo>
                    <a:pt x="6589261" y="3530600"/>
                  </a:lnTo>
                  <a:lnTo>
                    <a:pt x="6595317" y="3543300"/>
                  </a:lnTo>
                  <a:lnTo>
                    <a:pt x="6610142" y="3543300"/>
                  </a:lnTo>
                  <a:lnTo>
                    <a:pt x="6616198" y="3530600"/>
                  </a:lnTo>
                  <a:close/>
                </a:path>
                <a:path w="6621780" h="9296400">
                  <a:moveTo>
                    <a:pt x="6621780" y="3517900"/>
                  </a:moveTo>
                  <a:lnTo>
                    <a:pt x="6583680" y="3517900"/>
                  </a:lnTo>
                  <a:lnTo>
                    <a:pt x="6585177" y="3530600"/>
                  </a:lnTo>
                  <a:lnTo>
                    <a:pt x="6620282" y="3530600"/>
                  </a:lnTo>
                  <a:lnTo>
                    <a:pt x="6621780" y="3517900"/>
                  </a:lnTo>
                  <a:close/>
                </a:path>
                <a:path w="6621780" h="9296400">
                  <a:moveTo>
                    <a:pt x="15343" y="3511550"/>
                  </a:moveTo>
                  <a:lnTo>
                    <a:pt x="11637" y="3517900"/>
                  </a:lnTo>
                  <a:lnTo>
                    <a:pt x="19050" y="3517900"/>
                  </a:lnTo>
                  <a:lnTo>
                    <a:pt x="15343" y="3511550"/>
                  </a:lnTo>
                  <a:close/>
                </a:path>
                <a:path w="6621780" h="9296400">
                  <a:moveTo>
                    <a:pt x="19050" y="3505200"/>
                  </a:moveTo>
                  <a:lnTo>
                    <a:pt x="15343" y="3511550"/>
                  </a:lnTo>
                  <a:lnTo>
                    <a:pt x="19050" y="3517900"/>
                  </a:lnTo>
                  <a:lnTo>
                    <a:pt x="22756" y="3511550"/>
                  </a:lnTo>
                  <a:lnTo>
                    <a:pt x="19050" y="3505200"/>
                  </a:lnTo>
                  <a:close/>
                </a:path>
                <a:path w="6621780" h="9296400">
                  <a:moveTo>
                    <a:pt x="22756" y="3511550"/>
                  </a:moveTo>
                  <a:lnTo>
                    <a:pt x="19050" y="3517900"/>
                  </a:lnTo>
                  <a:lnTo>
                    <a:pt x="26462" y="3517900"/>
                  </a:lnTo>
                  <a:lnTo>
                    <a:pt x="22756" y="3511550"/>
                  </a:lnTo>
                  <a:close/>
                </a:path>
                <a:path w="6621780" h="9296400">
                  <a:moveTo>
                    <a:pt x="6616198" y="3505200"/>
                  </a:moveTo>
                  <a:lnTo>
                    <a:pt x="6589261" y="3505200"/>
                  </a:lnTo>
                  <a:lnTo>
                    <a:pt x="6585177" y="3517900"/>
                  </a:lnTo>
                  <a:lnTo>
                    <a:pt x="6620282" y="3517900"/>
                  </a:lnTo>
                  <a:lnTo>
                    <a:pt x="6616198" y="3505200"/>
                  </a:lnTo>
                  <a:close/>
                </a:path>
                <a:path w="6621780" h="9296400">
                  <a:moveTo>
                    <a:pt x="19050" y="3505200"/>
                  </a:moveTo>
                  <a:lnTo>
                    <a:pt x="11637" y="3505200"/>
                  </a:lnTo>
                  <a:lnTo>
                    <a:pt x="15343" y="3511550"/>
                  </a:lnTo>
                  <a:lnTo>
                    <a:pt x="19050" y="3505200"/>
                  </a:lnTo>
                  <a:close/>
                </a:path>
                <a:path w="6621780" h="9296400">
                  <a:moveTo>
                    <a:pt x="26462" y="3505200"/>
                  </a:moveTo>
                  <a:lnTo>
                    <a:pt x="19050" y="3505200"/>
                  </a:lnTo>
                  <a:lnTo>
                    <a:pt x="22756" y="3511550"/>
                  </a:lnTo>
                  <a:lnTo>
                    <a:pt x="26462" y="3505200"/>
                  </a:lnTo>
                  <a:close/>
                </a:path>
                <a:path w="6621780" h="9296400">
                  <a:moveTo>
                    <a:pt x="36602" y="3479800"/>
                  </a:moveTo>
                  <a:lnTo>
                    <a:pt x="1497" y="3479800"/>
                  </a:lnTo>
                  <a:lnTo>
                    <a:pt x="0" y="3492500"/>
                  </a:lnTo>
                  <a:lnTo>
                    <a:pt x="1497" y="3505200"/>
                  </a:lnTo>
                  <a:lnTo>
                    <a:pt x="36602" y="3505200"/>
                  </a:lnTo>
                  <a:lnTo>
                    <a:pt x="38100" y="3492500"/>
                  </a:lnTo>
                  <a:lnTo>
                    <a:pt x="36602" y="3479800"/>
                  </a:lnTo>
                  <a:close/>
                </a:path>
                <a:path w="6621780" h="9296400">
                  <a:moveTo>
                    <a:pt x="6616198" y="3492500"/>
                  </a:moveTo>
                  <a:lnTo>
                    <a:pt x="6589261" y="3492500"/>
                  </a:lnTo>
                  <a:lnTo>
                    <a:pt x="6595317" y="3505200"/>
                  </a:lnTo>
                  <a:lnTo>
                    <a:pt x="6610142" y="3505200"/>
                  </a:lnTo>
                  <a:lnTo>
                    <a:pt x="6616198" y="3492500"/>
                  </a:lnTo>
                  <a:close/>
                </a:path>
                <a:path w="6621780" h="9296400">
                  <a:moveTo>
                    <a:pt x="6621780" y="3479800"/>
                  </a:moveTo>
                  <a:lnTo>
                    <a:pt x="6583680" y="3479800"/>
                  </a:lnTo>
                  <a:lnTo>
                    <a:pt x="6585177" y="3492500"/>
                  </a:lnTo>
                  <a:lnTo>
                    <a:pt x="6620282" y="3492500"/>
                  </a:lnTo>
                  <a:lnTo>
                    <a:pt x="6621780" y="3479800"/>
                  </a:lnTo>
                  <a:close/>
                </a:path>
                <a:path w="6621780" h="9296400">
                  <a:moveTo>
                    <a:pt x="15343" y="3473450"/>
                  </a:moveTo>
                  <a:lnTo>
                    <a:pt x="11637" y="3479800"/>
                  </a:lnTo>
                  <a:lnTo>
                    <a:pt x="19050" y="3479800"/>
                  </a:lnTo>
                  <a:lnTo>
                    <a:pt x="15343" y="3473450"/>
                  </a:lnTo>
                  <a:close/>
                </a:path>
                <a:path w="6621780" h="9296400">
                  <a:moveTo>
                    <a:pt x="19050" y="3467100"/>
                  </a:moveTo>
                  <a:lnTo>
                    <a:pt x="15343" y="3473450"/>
                  </a:lnTo>
                  <a:lnTo>
                    <a:pt x="19050" y="3479800"/>
                  </a:lnTo>
                  <a:lnTo>
                    <a:pt x="22756" y="3473450"/>
                  </a:lnTo>
                  <a:lnTo>
                    <a:pt x="19050" y="3467100"/>
                  </a:lnTo>
                  <a:close/>
                </a:path>
                <a:path w="6621780" h="9296400">
                  <a:moveTo>
                    <a:pt x="22756" y="3473450"/>
                  </a:moveTo>
                  <a:lnTo>
                    <a:pt x="19050" y="3479800"/>
                  </a:lnTo>
                  <a:lnTo>
                    <a:pt x="26462" y="3479800"/>
                  </a:lnTo>
                  <a:lnTo>
                    <a:pt x="22756" y="3473450"/>
                  </a:lnTo>
                  <a:close/>
                </a:path>
                <a:path w="6621780" h="9296400">
                  <a:moveTo>
                    <a:pt x="6616198" y="3467100"/>
                  </a:moveTo>
                  <a:lnTo>
                    <a:pt x="6589261" y="3467100"/>
                  </a:lnTo>
                  <a:lnTo>
                    <a:pt x="6585177" y="3479800"/>
                  </a:lnTo>
                  <a:lnTo>
                    <a:pt x="6620282" y="3479800"/>
                  </a:lnTo>
                  <a:lnTo>
                    <a:pt x="6616198" y="3467100"/>
                  </a:lnTo>
                  <a:close/>
                </a:path>
                <a:path w="6621780" h="9296400">
                  <a:moveTo>
                    <a:pt x="19050" y="3467100"/>
                  </a:moveTo>
                  <a:lnTo>
                    <a:pt x="11637" y="3467100"/>
                  </a:lnTo>
                  <a:lnTo>
                    <a:pt x="15343" y="3473450"/>
                  </a:lnTo>
                  <a:lnTo>
                    <a:pt x="19050" y="3467100"/>
                  </a:lnTo>
                  <a:close/>
                </a:path>
                <a:path w="6621780" h="9296400">
                  <a:moveTo>
                    <a:pt x="26462" y="3467100"/>
                  </a:moveTo>
                  <a:lnTo>
                    <a:pt x="19050" y="3467100"/>
                  </a:lnTo>
                  <a:lnTo>
                    <a:pt x="22756" y="3473450"/>
                  </a:lnTo>
                  <a:lnTo>
                    <a:pt x="26462" y="3467100"/>
                  </a:lnTo>
                  <a:close/>
                </a:path>
                <a:path w="6621780" h="9296400">
                  <a:moveTo>
                    <a:pt x="36602" y="3441700"/>
                  </a:moveTo>
                  <a:lnTo>
                    <a:pt x="1497" y="3441700"/>
                  </a:lnTo>
                  <a:lnTo>
                    <a:pt x="0" y="3454400"/>
                  </a:lnTo>
                  <a:lnTo>
                    <a:pt x="1497" y="3467100"/>
                  </a:lnTo>
                  <a:lnTo>
                    <a:pt x="36602" y="3467100"/>
                  </a:lnTo>
                  <a:lnTo>
                    <a:pt x="38100" y="3454400"/>
                  </a:lnTo>
                  <a:lnTo>
                    <a:pt x="36602" y="3441700"/>
                  </a:lnTo>
                  <a:close/>
                </a:path>
                <a:path w="6621780" h="9296400">
                  <a:moveTo>
                    <a:pt x="6616198" y="3454400"/>
                  </a:moveTo>
                  <a:lnTo>
                    <a:pt x="6589261" y="3454400"/>
                  </a:lnTo>
                  <a:lnTo>
                    <a:pt x="6595317" y="3467100"/>
                  </a:lnTo>
                  <a:lnTo>
                    <a:pt x="6610142" y="3467100"/>
                  </a:lnTo>
                  <a:lnTo>
                    <a:pt x="6616198" y="3454400"/>
                  </a:lnTo>
                  <a:close/>
                </a:path>
                <a:path w="6621780" h="9296400">
                  <a:moveTo>
                    <a:pt x="6621780" y="3441700"/>
                  </a:moveTo>
                  <a:lnTo>
                    <a:pt x="6583680" y="3441700"/>
                  </a:lnTo>
                  <a:lnTo>
                    <a:pt x="6585177" y="3454400"/>
                  </a:lnTo>
                  <a:lnTo>
                    <a:pt x="6620282" y="3454400"/>
                  </a:lnTo>
                  <a:lnTo>
                    <a:pt x="6621780" y="3441700"/>
                  </a:lnTo>
                  <a:close/>
                </a:path>
                <a:path w="6621780" h="9296400">
                  <a:moveTo>
                    <a:pt x="15343" y="3435350"/>
                  </a:moveTo>
                  <a:lnTo>
                    <a:pt x="11637" y="3441700"/>
                  </a:lnTo>
                  <a:lnTo>
                    <a:pt x="19050" y="3441700"/>
                  </a:lnTo>
                  <a:lnTo>
                    <a:pt x="15343" y="3435350"/>
                  </a:lnTo>
                  <a:close/>
                </a:path>
                <a:path w="6621780" h="9296400">
                  <a:moveTo>
                    <a:pt x="19050" y="3429000"/>
                  </a:moveTo>
                  <a:lnTo>
                    <a:pt x="15343" y="3435350"/>
                  </a:lnTo>
                  <a:lnTo>
                    <a:pt x="19050" y="3441700"/>
                  </a:lnTo>
                  <a:lnTo>
                    <a:pt x="22756" y="3435350"/>
                  </a:lnTo>
                  <a:lnTo>
                    <a:pt x="19050" y="3429000"/>
                  </a:lnTo>
                  <a:close/>
                </a:path>
                <a:path w="6621780" h="9296400">
                  <a:moveTo>
                    <a:pt x="22756" y="3435350"/>
                  </a:moveTo>
                  <a:lnTo>
                    <a:pt x="19050" y="3441700"/>
                  </a:lnTo>
                  <a:lnTo>
                    <a:pt x="26462" y="3441700"/>
                  </a:lnTo>
                  <a:lnTo>
                    <a:pt x="22756" y="3435350"/>
                  </a:lnTo>
                  <a:close/>
                </a:path>
                <a:path w="6621780" h="9296400">
                  <a:moveTo>
                    <a:pt x="6616198" y="3429000"/>
                  </a:moveTo>
                  <a:lnTo>
                    <a:pt x="6589261" y="3429000"/>
                  </a:lnTo>
                  <a:lnTo>
                    <a:pt x="6585177" y="3441700"/>
                  </a:lnTo>
                  <a:lnTo>
                    <a:pt x="6620282" y="3441700"/>
                  </a:lnTo>
                  <a:lnTo>
                    <a:pt x="6616198" y="3429000"/>
                  </a:lnTo>
                  <a:close/>
                </a:path>
                <a:path w="6621780" h="9296400">
                  <a:moveTo>
                    <a:pt x="19050" y="3429000"/>
                  </a:moveTo>
                  <a:lnTo>
                    <a:pt x="11637" y="3429000"/>
                  </a:lnTo>
                  <a:lnTo>
                    <a:pt x="15343" y="3435350"/>
                  </a:lnTo>
                  <a:lnTo>
                    <a:pt x="19050" y="3429000"/>
                  </a:lnTo>
                  <a:close/>
                </a:path>
                <a:path w="6621780" h="9296400">
                  <a:moveTo>
                    <a:pt x="26462" y="3429000"/>
                  </a:moveTo>
                  <a:lnTo>
                    <a:pt x="19050" y="3429000"/>
                  </a:lnTo>
                  <a:lnTo>
                    <a:pt x="22756" y="3435350"/>
                  </a:lnTo>
                  <a:lnTo>
                    <a:pt x="26462" y="3429000"/>
                  </a:lnTo>
                  <a:close/>
                </a:path>
                <a:path w="6621780" h="9296400">
                  <a:moveTo>
                    <a:pt x="36602" y="3403600"/>
                  </a:moveTo>
                  <a:lnTo>
                    <a:pt x="1497" y="3403600"/>
                  </a:lnTo>
                  <a:lnTo>
                    <a:pt x="0" y="3416300"/>
                  </a:lnTo>
                  <a:lnTo>
                    <a:pt x="1497" y="3429000"/>
                  </a:lnTo>
                  <a:lnTo>
                    <a:pt x="36602" y="3429000"/>
                  </a:lnTo>
                  <a:lnTo>
                    <a:pt x="38100" y="3416300"/>
                  </a:lnTo>
                  <a:lnTo>
                    <a:pt x="36602" y="3403600"/>
                  </a:lnTo>
                  <a:close/>
                </a:path>
                <a:path w="6621780" h="9296400">
                  <a:moveTo>
                    <a:pt x="6616198" y="3416300"/>
                  </a:moveTo>
                  <a:lnTo>
                    <a:pt x="6589261" y="3416300"/>
                  </a:lnTo>
                  <a:lnTo>
                    <a:pt x="6595317" y="3429000"/>
                  </a:lnTo>
                  <a:lnTo>
                    <a:pt x="6610142" y="3429000"/>
                  </a:lnTo>
                  <a:lnTo>
                    <a:pt x="6616198" y="3416300"/>
                  </a:lnTo>
                  <a:close/>
                </a:path>
                <a:path w="6621780" h="9296400">
                  <a:moveTo>
                    <a:pt x="6621780" y="3403600"/>
                  </a:moveTo>
                  <a:lnTo>
                    <a:pt x="6583680" y="3403600"/>
                  </a:lnTo>
                  <a:lnTo>
                    <a:pt x="6585177" y="3416300"/>
                  </a:lnTo>
                  <a:lnTo>
                    <a:pt x="6620282" y="3416300"/>
                  </a:lnTo>
                  <a:lnTo>
                    <a:pt x="6621780" y="3403600"/>
                  </a:lnTo>
                  <a:close/>
                </a:path>
                <a:path w="6621780" h="9296400">
                  <a:moveTo>
                    <a:pt x="15343" y="3397250"/>
                  </a:moveTo>
                  <a:lnTo>
                    <a:pt x="11637" y="3403600"/>
                  </a:lnTo>
                  <a:lnTo>
                    <a:pt x="19050" y="3403600"/>
                  </a:lnTo>
                  <a:lnTo>
                    <a:pt x="15343" y="3397250"/>
                  </a:lnTo>
                  <a:close/>
                </a:path>
                <a:path w="6621780" h="9296400">
                  <a:moveTo>
                    <a:pt x="19050" y="3390900"/>
                  </a:moveTo>
                  <a:lnTo>
                    <a:pt x="15343" y="3397250"/>
                  </a:lnTo>
                  <a:lnTo>
                    <a:pt x="19050" y="3403600"/>
                  </a:lnTo>
                  <a:lnTo>
                    <a:pt x="22756" y="3397250"/>
                  </a:lnTo>
                  <a:lnTo>
                    <a:pt x="19050" y="3390900"/>
                  </a:lnTo>
                  <a:close/>
                </a:path>
                <a:path w="6621780" h="9296400">
                  <a:moveTo>
                    <a:pt x="22756" y="3397250"/>
                  </a:moveTo>
                  <a:lnTo>
                    <a:pt x="19050" y="3403600"/>
                  </a:lnTo>
                  <a:lnTo>
                    <a:pt x="26462" y="3403600"/>
                  </a:lnTo>
                  <a:lnTo>
                    <a:pt x="22756" y="3397250"/>
                  </a:lnTo>
                  <a:close/>
                </a:path>
                <a:path w="6621780" h="9296400">
                  <a:moveTo>
                    <a:pt x="6616198" y="3390900"/>
                  </a:moveTo>
                  <a:lnTo>
                    <a:pt x="6589261" y="3390900"/>
                  </a:lnTo>
                  <a:lnTo>
                    <a:pt x="6585177" y="3403600"/>
                  </a:lnTo>
                  <a:lnTo>
                    <a:pt x="6620282" y="3403600"/>
                  </a:lnTo>
                  <a:lnTo>
                    <a:pt x="6616198" y="3390900"/>
                  </a:lnTo>
                  <a:close/>
                </a:path>
                <a:path w="6621780" h="9296400">
                  <a:moveTo>
                    <a:pt x="19050" y="3390900"/>
                  </a:moveTo>
                  <a:lnTo>
                    <a:pt x="11637" y="3390900"/>
                  </a:lnTo>
                  <a:lnTo>
                    <a:pt x="15343" y="3397250"/>
                  </a:lnTo>
                  <a:lnTo>
                    <a:pt x="19050" y="3390900"/>
                  </a:lnTo>
                  <a:close/>
                </a:path>
                <a:path w="6621780" h="9296400">
                  <a:moveTo>
                    <a:pt x="26462" y="3390900"/>
                  </a:moveTo>
                  <a:lnTo>
                    <a:pt x="19050" y="3390900"/>
                  </a:lnTo>
                  <a:lnTo>
                    <a:pt x="22756" y="3397250"/>
                  </a:lnTo>
                  <a:lnTo>
                    <a:pt x="26462" y="3390900"/>
                  </a:lnTo>
                  <a:close/>
                </a:path>
                <a:path w="6621780" h="9296400">
                  <a:moveTo>
                    <a:pt x="36602" y="3365500"/>
                  </a:moveTo>
                  <a:lnTo>
                    <a:pt x="1497" y="3365500"/>
                  </a:lnTo>
                  <a:lnTo>
                    <a:pt x="0" y="3378200"/>
                  </a:lnTo>
                  <a:lnTo>
                    <a:pt x="1497" y="3390900"/>
                  </a:lnTo>
                  <a:lnTo>
                    <a:pt x="36602" y="3390900"/>
                  </a:lnTo>
                  <a:lnTo>
                    <a:pt x="38100" y="3378200"/>
                  </a:lnTo>
                  <a:lnTo>
                    <a:pt x="36602" y="3365500"/>
                  </a:lnTo>
                  <a:close/>
                </a:path>
                <a:path w="6621780" h="9296400">
                  <a:moveTo>
                    <a:pt x="6616198" y="3378200"/>
                  </a:moveTo>
                  <a:lnTo>
                    <a:pt x="6589261" y="3378200"/>
                  </a:lnTo>
                  <a:lnTo>
                    <a:pt x="6595317" y="3390900"/>
                  </a:lnTo>
                  <a:lnTo>
                    <a:pt x="6610142" y="3390900"/>
                  </a:lnTo>
                  <a:lnTo>
                    <a:pt x="6616198" y="3378200"/>
                  </a:lnTo>
                  <a:close/>
                </a:path>
                <a:path w="6621780" h="9296400">
                  <a:moveTo>
                    <a:pt x="6621780" y="3365500"/>
                  </a:moveTo>
                  <a:lnTo>
                    <a:pt x="6583680" y="3365500"/>
                  </a:lnTo>
                  <a:lnTo>
                    <a:pt x="6585177" y="3378200"/>
                  </a:lnTo>
                  <a:lnTo>
                    <a:pt x="6620282" y="3378200"/>
                  </a:lnTo>
                  <a:lnTo>
                    <a:pt x="6621780" y="3365500"/>
                  </a:lnTo>
                  <a:close/>
                </a:path>
                <a:path w="6621780" h="9296400">
                  <a:moveTo>
                    <a:pt x="15343" y="3359150"/>
                  </a:moveTo>
                  <a:lnTo>
                    <a:pt x="11637" y="3365500"/>
                  </a:lnTo>
                  <a:lnTo>
                    <a:pt x="19050" y="3365500"/>
                  </a:lnTo>
                  <a:lnTo>
                    <a:pt x="15343" y="3359150"/>
                  </a:lnTo>
                  <a:close/>
                </a:path>
                <a:path w="6621780" h="9296400">
                  <a:moveTo>
                    <a:pt x="19050" y="3352800"/>
                  </a:moveTo>
                  <a:lnTo>
                    <a:pt x="15343" y="3359150"/>
                  </a:lnTo>
                  <a:lnTo>
                    <a:pt x="19050" y="3365500"/>
                  </a:lnTo>
                  <a:lnTo>
                    <a:pt x="22756" y="3359150"/>
                  </a:lnTo>
                  <a:lnTo>
                    <a:pt x="19050" y="3352800"/>
                  </a:lnTo>
                  <a:close/>
                </a:path>
                <a:path w="6621780" h="9296400">
                  <a:moveTo>
                    <a:pt x="22756" y="3359150"/>
                  </a:moveTo>
                  <a:lnTo>
                    <a:pt x="19050" y="3365500"/>
                  </a:lnTo>
                  <a:lnTo>
                    <a:pt x="26462" y="3365500"/>
                  </a:lnTo>
                  <a:lnTo>
                    <a:pt x="22756" y="3359150"/>
                  </a:lnTo>
                  <a:close/>
                </a:path>
                <a:path w="6621780" h="9296400">
                  <a:moveTo>
                    <a:pt x="6616198" y="3352800"/>
                  </a:moveTo>
                  <a:lnTo>
                    <a:pt x="6589261" y="3352800"/>
                  </a:lnTo>
                  <a:lnTo>
                    <a:pt x="6585177" y="3365500"/>
                  </a:lnTo>
                  <a:lnTo>
                    <a:pt x="6620282" y="3365500"/>
                  </a:lnTo>
                  <a:lnTo>
                    <a:pt x="6616198" y="3352800"/>
                  </a:lnTo>
                  <a:close/>
                </a:path>
                <a:path w="6621780" h="9296400">
                  <a:moveTo>
                    <a:pt x="19050" y="3352800"/>
                  </a:moveTo>
                  <a:lnTo>
                    <a:pt x="11637" y="3352800"/>
                  </a:lnTo>
                  <a:lnTo>
                    <a:pt x="15343" y="3359150"/>
                  </a:lnTo>
                  <a:lnTo>
                    <a:pt x="19050" y="3352800"/>
                  </a:lnTo>
                  <a:close/>
                </a:path>
                <a:path w="6621780" h="9296400">
                  <a:moveTo>
                    <a:pt x="26462" y="3352800"/>
                  </a:moveTo>
                  <a:lnTo>
                    <a:pt x="19050" y="3352800"/>
                  </a:lnTo>
                  <a:lnTo>
                    <a:pt x="22756" y="3359150"/>
                  </a:lnTo>
                  <a:lnTo>
                    <a:pt x="26462" y="3352800"/>
                  </a:lnTo>
                  <a:close/>
                </a:path>
                <a:path w="6621780" h="9296400">
                  <a:moveTo>
                    <a:pt x="36602" y="3327400"/>
                  </a:moveTo>
                  <a:lnTo>
                    <a:pt x="1497" y="3327400"/>
                  </a:lnTo>
                  <a:lnTo>
                    <a:pt x="0" y="3340100"/>
                  </a:lnTo>
                  <a:lnTo>
                    <a:pt x="1497" y="3352800"/>
                  </a:lnTo>
                  <a:lnTo>
                    <a:pt x="36602" y="3352800"/>
                  </a:lnTo>
                  <a:lnTo>
                    <a:pt x="38100" y="3340100"/>
                  </a:lnTo>
                  <a:lnTo>
                    <a:pt x="36602" y="3327400"/>
                  </a:lnTo>
                  <a:close/>
                </a:path>
                <a:path w="6621780" h="9296400">
                  <a:moveTo>
                    <a:pt x="6616198" y="3340100"/>
                  </a:moveTo>
                  <a:lnTo>
                    <a:pt x="6589261" y="3340100"/>
                  </a:lnTo>
                  <a:lnTo>
                    <a:pt x="6595317" y="3352800"/>
                  </a:lnTo>
                  <a:lnTo>
                    <a:pt x="6610142" y="3352800"/>
                  </a:lnTo>
                  <a:lnTo>
                    <a:pt x="6616198" y="3340100"/>
                  </a:lnTo>
                  <a:close/>
                </a:path>
                <a:path w="6621780" h="9296400">
                  <a:moveTo>
                    <a:pt x="6621780" y="3327400"/>
                  </a:moveTo>
                  <a:lnTo>
                    <a:pt x="6583680" y="3327400"/>
                  </a:lnTo>
                  <a:lnTo>
                    <a:pt x="6585177" y="3340100"/>
                  </a:lnTo>
                  <a:lnTo>
                    <a:pt x="6620282" y="3340100"/>
                  </a:lnTo>
                  <a:lnTo>
                    <a:pt x="6621780" y="3327400"/>
                  </a:lnTo>
                  <a:close/>
                </a:path>
                <a:path w="6621780" h="9296400">
                  <a:moveTo>
                    <a:pt x="15343" y="3321050"/>
                  </a:moveTo>
                  <a:lnTo>
                    <a:pt x="11637" y="3327400"/>
                  </a:lnTo>
                  <a:lnTo>
                    <a:pt x="19050" y="3327400"/>
                  </a:lnTo>
                  <a:lnTo>
                    <a:pt x="15343" y="3321050"/>
                  </a:lnTo>
                  <a:close/>
                </a:path>
                <a:path w="6621780" h="9296400">
                  <a:moveTo>
                    <a:pt x="19050" y="3314700"/>
                  </a:moveTo>
                  <a:lnTo>
                    <a:pt x="15343" y="3321050"/>
                  </a:lnTo>
                  <a:lnTo>
                    <a:pt x="19050" y="3327400"/>
                  </a:lnTo>
                  <a:lnTo>
                    <a:pt x="22756" y="3321050"/>
                  </a:lnTo>
                  <a:lnTo>
                    <a:pt x="19050" y="3314700"/>
                  </a:lnTo>
                  <a:close/>
                </a:path>
                <a:path w="6621780" h="9296400">
                  <a:moveTo>
                    <a:pt x="22756" y="3321050"/>
                  </a:moveTo>
                  <a:lnTo>
                    <a:pt x="19050" y="3327400"/>
                  </a:lnTo>
                  <a:lnTo>
                    <a:pt x="26462" y="3327400"/>
                  </a:lnTo>
                  <a:lnTo>
                    <a:pt x="22756" y="3321050"/>
                  </a:lnTo>
                  <a:close/>
                </a:path>
                <a:path w="6621780" h="9296400">
                  <a:moveTo>
                    <a:pt x="6616198" y="3314700"/>
                  </a:moveTo>
                  <a:lnTo>
                    <a:pt x="6589261" y="3314700"/>
                  </a:lnTo>
                  <a:lnTo>
                    <a:pt x="6585177" y="3327400"/>
                  </a:lnTo>
                  <a:lnTo>
                    <a:pt x="6620282" y="3327400"/>
                  </a:lnTo>
                  <a:lnTo>
                    <a:pt x="6616198" y="3314700"/>
                  </a:lnTo>
                  <a:close/>
                </a:path>
                <a:path w="6621780" h="9296400">
                  <a:moveTo>
                    <a:pt x="19050" y="3314700"/>
                  </a:moveTo>
                  <a:lnTo>
                    <a:pt x="11637" y="3314700"/>
                  </a:lnTo>
                  <a:lnTo>
                    <a:pt x="15343" y="3321050"/>
                  </a:lnTo>
                  <a:lnTo>
                    <a:pt x="19050" y="3314700"/>
                  </a:lnTo>
                  <a:close/>
                </a:path>
                <a:path w="6621780" h="9296400">
                  <a:moveTo>
                    <a:pt x="26462" y="3314700"/>
                  </a:moveTo>
                  <a:lnTo>
                    <a:pt x="19050" y="3314700"/>
                  </a:lnTo>
                  <a:lnTo>
                    <a:pt x="22756" y="3321050"/>
                  </a:lnTo>
                  <a:lnTo>
                    <a:pt x="26462" y="3314700"/>
                  </a:lnTo>
                  <a:close/>
                </a:path>
                <a:path w="6621780" h="9296400">
                  <a:moveTo>
                    <a:pt x="36602" y="3289300"/>
                  </a:moveTo>
                  <a:lnTo>
                    <a:pt x="1497" y="3289300"/>
                  </a:lnTo>
                  <a:lnTo>
                    <a:pt x="0" y="3302000"/>
                  </a:lnTo>
                  <a:lnTo>
                    <a:pt x="1497" y="3314700"/>
                  </a:lnTo>
                  <a:lnTo>
                    <a:pt x="36602" y="3314700"/>
                  </a:lnTo>
                  <a:lnTo>
                    <a:pt x="38100" y="3302000"/>
                  </a:lnTo>
                  <a:lnTo>
                    <a:pt x="36602" y="3289300"/>
                  </a:lnTo>
                  <a:close/>
                </a:path>
                <a:path w="6621780" h="9296400">
                  <a:moveTo>
                    <a:pt x="6616198" y="3302000"/>
                  </a:moveTo>
                  <a:lnTo>
                    <a:pt x="6589261" y="3302000"/>
                  </a:lnTo>
                  <a:lnTo>
                    <a:pt x="6595317" y="3314700"/>
                  </a:lnTo>
                  <a:lnTo>
                    <a:pt x="6610142" y="3314700"/>
                  </a:lnTo>
                  <a:lnTo>
                    <a:pt x="6616198" y="3302000"/>
                  </a:lnTo>
                  <a:close/>
                </a:path>
                <a:path w="6621780" h="9296400">
                  <a:moveTo>
                    <a:pt x="6621780" y="3289300"/>
                  </a:moveTo>
                  <a:lnTo>
                    <a:pt x="6583680" y="3289300"/>
                  </a:lnTo>
                  <a:lnTo>
                    <a:pt x="6585177" y="3302000"/>
                  </a:lnTo>
                  <a:lnTo>
                    <a:pt x="6620282" y="3302000"/>
                  </a:lnTo>
                  <a:lnTo>
                    <a:pt x="6621780" y="3289300"/>
                  </a:lnTo>
                  <a:close/>
                </a:path>
                <a:path w="6621780" h="9296400">
                  <a:moveTo>
                    <a:pt x="15343" y="3282950"/>
                  </a:moveTo>
                  <a:lnTo>
                    <a:pt x="11637" y="3289300"/>
                  </a:lnTo>
                  <a:lnTo>
                    <a:pt x="19050" y="3289300"/>
                  </a:lnTo>
                  <a:lnTo>
                    <a:pt x="15343" y="3282950"/>
                  </a:lnTo>
                  <a:close/>
                </a:path>
                <a:path w="6621780" h="9296400">
                  <a:moveTo>
                    <a:pt x="19050" y="3276600"/>
                  </a:moveTo>
                  <a:lnTo>
                    <a:pt x="15343" y="3282950"/>
                  </a:lnTo>
                  <a:lnTo>
                    <a:pt x="19050" y="3289300"/>
                  </a:lnTo>
                  <a:lnTo>
                    <a:pt x="22756" y="3282950"/>
                  </a:lnTo>
                  <a:lnTo>
                    <a:pt x="19050" y="3276600"/>
                  </a:lnTo>
                  <a:close/>
                </a:path>
                <a:path w="6621780" h="9296400">
                  <a:moveTo>
                    <a:pt x="22756" y="3282950"/>
                  </a:moveTo>
                  <a:lnTo>
                    <a:pt x="19050" y="3289300"/>
                  </a:lnTo>
                  <a:lnTo>
                    <a:pt x="26462" y="3289300"/>
                  </a:lnTo>
                  <a:lnTo>
                    <a:pt x="22756" y="3282950"/>
                  </a:lnTo>
                  <a:close/>
                </a:path>
                <a:path w="6621780" h="9296400">
                  <a:moveTo>
                    <a:pt x="6616198" y="3276600"/>
                  </a:moveTo>
                  <a:lnTo>
                    <a:pt x="6589261" y="3276600"/>
                  </a:lnTo>
                  <a:lnTo>
                    <a:pt x="6585177" y="3289300"/>
                  </a:lnTo>
                  <a:lnTo>
                    <a:pt x="6620282" y="3289300"/>
                  </a:lnTo>
                  <a:lnTo>
                    <a:pt x="6616198" y="3276600"/>
                  </a:lnTo>
                  <a:close/>
                </a:path>
                <a:path w="6621780" h="9296400">
                  <a:moveTo>
                    <a:pt x="19050" y="3276600"/>
                  </a:moveTo>
                  <a:lnTo>
                    <a:pt x="11637" y="3276600"/>
                  </a:lnTo>
                  <a:lnTo>
                    <a:pt x="15343" y="3282950"/>
                  </a:lnTo>
                  <a:lnTo>
                    <a:pt x="19050" y="3276600"/>
                  </a:lnTo>
                  <a:close/>
                </a:path>
                <a:path w="6621780" h="9296400">
                  <a:moveTo>
                    <a:pt x="26462" y="3276600"/>
                  </a:moveTo>
                  <a:lnTo>
                    <a:pt x="19050" y="3276600"/>
                  </a:lnTo>
                  <a:lnTo>
                    <a:pt x="22756" y="3282950"/>
                  </a:lnTo>
                  <a:lnTo>
                    <a:pt x="26462" y="3276600"/>
                  </a:lnTo>
                  <a:close/>
                </a:path>
                <a:path w="6621780" h="9296400">
                  <a:moveTo>
                    <a:pt x="36602" y="3251200"/>
                  </a:moveTo>
                  <a:lnTo>
                    <a:pt x="1497" y="3251200"/>
                  </a:lnTo>
                  <a:lnTo>
                    <a:pt x="0" y="3263900"/>
                  </a:lnTo>
                  <a:lnTo>
                    <a:pt x="1497" y="3276600"/>
                  </a:lnTo>
                  <a:lnTo>
                    <a:pt x="36602" y="3276600"/>
                  </a:lnTo>
                  <a:lnTo>
                    <a:pt x="38100" y="3263900"/>
                  </a:lnTo>
                  <a:lnTo>
                    <a:pt x="36602" y="3251200"/>
                  </a:lnTo>
                  <a:close/>
                </a:path>
                <a:path w="6621780" h="9296400">
                  <a:moveTo>
                    <a:pt x="6616198" y="3263900"/>
                  </a:moveTo>
                  <a:lnTo>
                    <a:pt x="6589261" y="3263900"/>
                  </a:lnTo>
                  <a:lnTo>
                    <a:pt x="6595317" y="3276600"/>
                  </a:lnTo>
                  <a:lnTo>
                    <a:pt x="6610142" y="3276600"/>
                  </a:lnTo>
                  <a:lnTo>
                    <a:pt x="6616198" y="3263900"/>
                  </a:lnTo>
                  <a:close/>
                </a:path>
                <a:path w="6621780" h="9296400">
                  <a:moveTo>
                    <a:pt x="6621780" y="3251200"/>
                  </a:moveTo>
                  <a:lnTo>
                    <a:pt x="6583680" y="3251200"/>
                  </a:lnTo>
                  <a:lnTo>
                    <a:pt x="6585177" y="3263900"/>
                  </a:lnTo>
                  <a:lnTo>
                    <a:pt x="6620282" y="3263900"/>
                  </a:lnTo>
                  <a:lnTo>
                    <a:pt x="6621780" y="3251200"/>
                  </a:lnTo>
                  <a:close/>
                </a:path>
                <a:path w="6621780" h="9296400">
                  <a:moveTo>
                    <a:pt x="15343" y="3244850"/>
                  </a:moveTo>
                  <a:lnTo>
                    <a:pt x="11637" y="3251200"/>
                  </a:lnTo>
                  <a:lnTo>
                    <a:pt x="19050" y="3251200"/>
                  </a:lnTo>
                  <a:lnTo>
                    <a:pt x="15343" y="3244850"/>
                  </a:lnTo>
                  <a:close/>
                </a:path>
                <a:path w="6621780" h="9296400">
                  <a:moveTo>
                    <a:pt x="19050" y="3238500"/>
                  </a:moveTo>
                  <a:lnTo>
                    <a:pt x="15343" y="3244850"/>
                  </a:lnTo>
                  <a:lnTo>
                    <a:pt x="19050" y="3251200"/>
                  </a:lnTo>
                  <a:lnTo>
                    <a:pt x="22756" y="3244850"/>
                  </a:lnTo>
                  <a:lnTo>
                    <a:pt x="19050" y="3238500"/>
                  </a:lnTo>
                  <a:close/>
                </a:path>
                <a:path w="6621780" h="9296400">
                  <a:moveTo>
                    <a:pt x="22756" y="3244850"/>
                  </a:moveTo>
                  <a:lnTo>
                    <a:pt x="19050" y="3251200"/>
                  </a:lnTo>
                  <a:lnTo>
                    <a:pt x="26462" y="3251200"/>
                  </a:lnTo>
                  <a:lnTo>
                    <a:pt x="22756" y="3244850"/>
                  </a:lnTo>
                  <a:close/>
                </a:path>
                <a:path w="6621780" h="9296400">
                  <a:moveTo>
                    <a:pt x="6616198" y="3238500"/>
                  </a:moveTo>
                  <a:lnTo>
                    <a:pt x="6589261" y="3238500"/>
                  </a:lnTo>
                  <a:lnTo>
                    <a:pt x="6585177" y="3251200"/>
                  </a:lnTo>
                  <a:lnTo>
                    <a:pt x="6620282" y="3251200"/>
                  </a:lnTo>
                  <a:lnTo>
                    <a:pt x="6616198" y="3238500"/>
                  </a:lnTo>
                  <a:close/>
                </a:path>
                <a:path w="6621780" h="9296400">
                  <a:moveTo>
                    <a:pt x="19050" y="3238500"/>
                  </a:moveTo>
                  <a:lnTo>
                    <a:pt x="11637" y="3238500"/>
                  </a:lnTo>
                  <a:lnTo>
                    <a:pt x="15343" y="3244850"/>
                  </a:lnTo>
                  <a:lnTo>
                    <a:pt x="19050" y="3238500"/>
                  </a:lnTo>
                  <a:close/>
                </a:path>
                <a:path w="6621780" h="9296400">
                  <a:moveTo>
                    <a:pt x="26462" y="3238500"/>
                  </a:moveTo>
                  <a:lnTo>
                    <a:pt x="19050" y="3238500"/>
                  </a:lnTo>
                  <a:lnTo>
                    <a:pt x="22756" y="3244850"/>
                  </a:lnTo>
                  <a:lnTo>
                    <a:pt x="26462" y="3238500"/>
                  </a:lnTo>
                  <a:close/>
                </a:path>
                <a:path w="6621780" h="9296400">
                  <a:moveTo>
                    <a:pt x="36602" y="3213100"/>
                  </a:moveTo>
                  <a:lnTo>
                    <a:pt x="1497" y="3213100"/>
                  </a:lnTo>
                  <a:lnTo>
                    <a:pt x="0" y="3225800"/>
                  </a:lnTo>
                  <a:lnTo>
                    <a:pt x="1497" y="3238500"/>
                  </a:lnTo>
                  <a:lnTo>
                    <a:pt x="36602" y="3238500"/>
                  </a:lnTo>
                  <a:lnTo>
                    <a:pt x="38100" y="3225800"/>
                  </a:lnTo>
                  <a:lnTo>
                    <a:pt x="36602" y="3213100"/>
                  </a:lnTo>
                  <a:close/>
                </a:path>
                <a:path w="6621780" h="9296400">
                  <a:moveTo>
                    <a:pt x="6616198" y="3225800"/>
                  </a:moveTo>
                  <a:lnTo>
                    <a:pt x="6589261" y="3225800"/>
                  </a:lnTo>
                  <a:lnTo>
                    <a:pt x="6595317" y="3238500"/>
                  </a:lnTo>
                  <a:lnTo>
                    <a:pt x="6610142" y="3238500"/>
                  </a:lnTo>
                  <a:lnTo>
                    <a:pt x="6616198" y="3225800"/>
                  </a:lnTo>
                  <a:close/>
                </a:path>
                <a:path w="6621780" h="9296400">
                  <a:moveTo>
                    <a:pt x="6621780" y="3213100"/>
                  </a:moveTo>
                  <a:lnTo>
                    <a:pt x="6583680" y="3213100"/>
                  </a:lnTo>
                  <a:lnTo>
                    <a:pt x="6585177" y="3225800"/>
                  </a:lnTo>
                  <a:lnTo>
                    <a:pt x="6620282" y="3225800"/>
                  </a:lnTo>
                  <a:lnTo>
                    <a:pt x="6621780" y="3213100"/>
                  </a:lnTo>
                  <a:close/>
                </a:path>
                <a:path w="6621780" h="9296400">
                  <a:moveTo>
                    <a:pt x="15343" y="3206750"/>
                  </a:moveTo>
                  <a:lnTo>
                    <a:pt x="11637" y="3213100"/>
                  </a:lnTo>
                  <a:lnTo>
                    <a:pt x="19050" y="3213100"/>
                  </a:lnTo>
                  <a:lnTo>
                    <a:pt x="15343" y="3206750"/>
                  </a:lnTo>
                  <a:close/>
                </a:path>
                <a:path w="6621780" h="9296400">
                  <a:moveTo>
                    <a:pt x="19050" y="3200400"/>
                  </a:moveTo>
                  <a:lnTo>
                    <a:pt x="15343" y="3206750"/>
                  </a:lnTo>
                  <a:lnTo>
                    <a:pt x="19050" y="3213100"/>
                  </a:lnTo>
                  <a:lnTo>
                    <a:pt x="22756" y="3206750"/>
                  </a:lnTo>
                  <a:lnTo>
                    <a:pt x="19050" y="3200400"/>
                  </a:lnTo>
                  <a:close/>
                </a:path>
                <a:path w="6621780" h="9296400">
                  <a:moveTo>
                    <a:pt x="22756" y="3206750"/>
                  </a:moveTo>
                  <a:lnTo>
                    <a:pt x="19050" y="3213100"/>
                  </a:lnTo>
                  <a:lnTo>
                    <a:pt x="26462" y="3213100"/>
                  </a:lnTo>
                  <a:lnTo>
                    <a:pt x="22756" y="3206750"/>
                  </a:lnTo>
                  <a:close/>
                </a:path>
                <a:path w="6621780" h="9296400">
                  <a:moveTo>
                    <a:pt x="6616198" y="3200400"/>
                  </a:moveTo>
                  <a:lnTo>
                    <a:pt x="6589261" y="3200400"/>
                  </a:lnTo>
                  <a:lnTo>
                    <a:pt x="6585177" y="3213100"/>
                  </a:lnTo>
                  <a:lnTo>
                    <a:pt x="6620282" y="3213100"/>
                  </a:lnTo>
                  <a:lnTo>
                    <a:pt x="6616198" y="3200400"/>
                  </a:lnTo>
                  <a:close/>
                </a:path>
                <a:path w="6621780" h="9296400">
                  <a:moveTo>
                    <a:pt x="19050" y="3200400"/>
                  </a:moveTo>
                  <a:lnTo>
                    <a:pt x="11637" y="3200400"/>
                  </a:lnTo>
                  <a:lnTo>
                    <a:pt x="15343" y="3206750"/>
                  </a:lnTo>
                  <a:lnTo>
                    <a:pt x="19050" y="3200400"/>
                  </a:lnTo>
                  <a:close/>
                </a:path>
                <a:path w="6621780" h="9296400">
                  <a:moveTo>
                    <a:pt x="26462" y="3200400"/>
                  </a:moveTo>
                  <a:lnTo>
                    <a:pt x="19050" y="3200400"/>
                  </a:lnTo>
                  <a:lnTo>
                    <a:pt x="22756" y="3206750"/>
                  </a:lnTo>
                  <a:lnTo>
                    <a:pt x="26462" y="3200400"/>
                  </a:lnTo>
                  <a:close/>
                </a:path>
                <a:path w="6621780" h="9296400">
                  <a:moveTo>
                    <a:pt x="36602" y="3175000"/>
                  </a:moveTo>
                  <a:lnTo>
                    <a:pt x="1497" y="3175000"/>
                  </a:lnTo>
                  <a:lnTo>
                    <a:pt x="0" y="3187700"/>
                  </a:lnTo>
                  <a:lnTo>
                    <a:pt x="1497" y="3200400"/>
                  </a:lnTo>
                  <a:lnTo>
                    <a:pt x="36602" y="3200400"/>
                  </a:lnTo>
                  <a:lnTo>
                    <a:pt x="38100" y="3187700"/>
                  </a:lnTo>
                  <a:lnTo>
                    <a:pt x="36602" y="3175000"/>
                  </a:lnTo>
                  <a:close/>
                </a:path>
                <a:path w="6621780" h="9296400">
                  <a:moveTo>
                    <a:pt x="6616198" y="3187700"/>
                  </a:moveTo>
                  <a:lnTo>
                    <a:pt x="6589261" y="3187700"/>
                  </a:lnTo>
                  <a:lnTo>
                    <a:pt x="6595317" y="3200400"/>
                  </a:lnTo>
                  <a:lnTo>
                    <a:pt x="6610142" y="3200400"/>
                  </a:lnTo>
                  <a:lnTo>
                    <a:pt x="6616198" y="3187700"/>
                  </a:lnTo>
                  <a:close/>
                </a:path>
                <a:path w="6621780" h="9296400">
                  <a:moveTo>
                    <a:pt x="6621780" y="3175000"/>
                  </a:moveTo>
                  <a:lnTo>
                    <a:pt x="6583680" y="3175000"/>
                  </a:lnTo>
                  <a:lnTo>
                    <a:pt x="6585177" y="3187700"/>
                  </a:lnTo>
                  <a:lnTo>
                    <a:pt x="6620282" y="3187700"/>
                  </a:lnTo>
                  <a:lnTo>
                    <a:pt x="6621780" y="3175000"/>
                  </a:lnTo>
                  <a:close/>
                </a:path>
                <a:path w="6621780" h="9296400">
                  <a:moveTo>
                    <a:pt x="15343" y="3168650"/>
                  </a:moveTo>
                  <a:lnTo>
                    <a:pt x="11637" y="3175000"/>
                  </a:lnTo>
                  <a:lnTo>
                    <a:pt x="19050" y="3175000"/>
                  </a:lnTo>
                  <a:lnTo>
                    <a:pt x="15343" y="3168650"/>
                  </a:lnTo>
                  <a:close/>
                </a:path>
                <a:path w="6621780" h="9296400">
                  <a:moveTo>
                    <a:pt x="19050" y="3162300"/>
                  </a:moveTo>
                  <a:lnTo>
                    <a:pt x="15343" y="3168650"/>
                  </a:lnTo>
                  <a:lnTo>
                    <a:pt x="19050" y="3175000"/>
                  </a:lnTo>
                  <a:lnTo>
                    <a:pt x="22756" y="3168650"/>
                  </a:lnTo>
                  <a:lnTo>
                    <a:pt x="19050" y="3162300"/>
                  </a:lnTo>
                  <a:close/>
                </a:path>
                <a:path w="6621780" h="9296400">
                  <a:moveTo>
                    <a:pt x="22756" y="3168650"/>
                  </a:moveTo>
                  <a:lnTo>
                    <a:pt x="19050" y="3175000"/>
                  </a:lnTo>
                  <a:lnTo>
                    <a:pt x="26462" y="3175000"/>
                  </a:lnTo>
                  <a:lnTo>
                    <a:pt x="22756" y="3168650"/>
                  </a:lnTo>
                  <a:close/>
                </a:path>
                <a:path w="6621780" h="9296400">
                  <a:moveTo>
                    <a:pt x="6616198" y="3162300"/>
                  </a:moveTo>
                  <a:lnTo>
                    <a:pt x="6589261" y="3162300"/>
                  </a:lnTo>
                  <a:lnTo>
                    <a:pt x="6585177" y="3175000"/>
                  </a:lnTo>
                  <a:lnTo>
                    <a:pt x="6620282" y="3175000"/>
                  </a:lnTo>
                  <a:lnTo>
                    <a:pt x="6616198" y="3162300"/>
                  </a:lnTo>
                  <a:close/>
                </a:path>
                <a:path w="6621780" h="9296400">
                  <a:moveTo>
                    <a:pt x="19050" y="3162300"/>
                  </a:moveTo>
                  <a:lnTo>
                    <a:pt x="11637" y="3162300"/>
                  </a:lnTo>
                  <a:lnTo>
                    <a:pt x="15343" y="3168650"/>
                  </a:lnTo>
                  <a:lnTo>
                    <a:pt x="19050" y="3162300"/>
                  </a:lnTo>
                  <a:close/>
                </a:path>
                <a:path w="6621780" h="9296400">
                  <a:moveTo>
                    <a:pt x="26462" y="3162300"/>
                  </a:moveTo>
                  <a:lnTo>
                    <a:pt x="19050" y="3162300"/>
                  </a:lnTo>
                  <a:lnTo>
                    <a:pt x="22756" y="3168650"/>
                  </a:lnTo>
                  <a:lnTo>
                    <a:pt x="26462" y="3162300"/>
                  </a:lnTo>
                  <a:close/>
                </a:path>
                <a:path w="6621780" h="9296400">
                  <a:moveTo>
                    <a:pt x="36602" y="3136900"/>
                  </a:moveTo>
                  <a:lnTo>
                    <a:pt x="1497" y="3136900"/>
                  </a:lnTo>
                  <a:lnTo>
                    <a:pt x="0" y="3149600"/>
                  </a:lnTo>
                  <a:lnTo>
                    <a:pt x="1497" y="3162300"/>
                  </a:lnTo>
                  <a:lnTo>
                    <a:pt x="36602" y="3162300"/>
                  </a:lnTo>
                  <a:lnTo>
                    <a:pt x="38100" y="3149600"/>
                  </a:lnTo>
                  <a:lnTo>
                    <a:pt x="36602" y="3136900"/>
                  </a:lnTo>
                  <a:close/>
                </a:path>
                <a:path w="6621780" h="9296400">
                  <a:moveTo>
                    <a:pt x="6616198" y="3149600"/>
                  </a:moveTo>
                  <a:lnTo>
                    <a:pt x="6589261" y="3149600"/>
                  </a:lnTo>
                  <a:lnTo>
                    <a:pt x="6595317" y="3162300"/>
                  </a:lnTo>
                  <a:lnTo>
                    <a:pt x="6610142" y="3162300"/>
                  </a:lnTo>
                  <a:lnTo>
                    <a:pt x="6616198" y="3149600"/>
                  </a:lnTo>
                  <a:close/>
                </a:path>
                <a:path w="6621780" h="9296400">
                  <a:moveTo>
                    <a:pt x="6621780" y="3136900"/>
                  </a:moveTo>
                  <a:lnTo>
                    <a:pt x="6583680" y="3136900"/>
                  </a:lnTo>
                  <a:lnTo>
                    <a:pt x="6585177" y="3149600"/>
                  </a:lnTo>
                  <a:lnTo>
                    <a:pt x="6620282" y="3149600"/>
                  </a:lnTo>
                  <a:lnTo>
                    <a:pt x="6621780" y="3136900"/>
                  </a:lnTo>
                  <a:close/>
                </a:path>
                <a:path w="6621780" h="9296400">
                  <a:moveTo>
                    <a:pt x="15343" y="3130550"/>
                  </a:moveTo>
                  <a:lnTo>
                    <a:pt x="11637" y="3136900"/>
                  </a:lnTo>
                  <a:lnTo>
                    <a:pt x="19050" y="3136900"/>
                  </a:lnTo>
                  <a:lnTo>
                    <a:pt x="15343" y="3130550"/>
                  </a:lnTo>
                  <a:close/>
                </a:path>
                <a:path w="6621780" h="9296400">
                  <a:moveTo>
                    <a:pt x="19050" y="3124200"/>
                  </a:moveTo>
                  <a:lnTo>
                    <a:pt x="15343" y="3130550"/>
                  </a:lnTo>
                  <a:lnTo>
                    <a:pt x="19050" y="3136900"/>
                  </a:lnTo>
                  <a:lnTo>
                    <a:pt x="22756" y="3130550"/>
                  </a:lnTo>
                  <a:lnTo>
                    <a:pt x="19050" y="3124200"/>
                  </a:lnTo>
                  <a:close/>
                </a:path>
                <a:path w="6621780" h="9296400">
                  <a:moveTo>
                    <a:pt x="22756" y="3130550"/>
                  </a:moveTo>
                  <a:lnTo>
                    <a:pt x="19050" y="3136900"/>
                  </a:lnTo>
                  <a:lnTo>
                    <a:pt x="26462" y="3136900"/>
                  </a:lnTo>
                  <a:lnTo>
                    <a:pt x="22756" y="3130550"/>
                  </a:lnTo>
                  <a:close/>
                </a:path>
                <a:path w="6621780" h="9296400">
                  <a:moveTo>
                    <a:pt x="6616198" y="3124200"/>
                  </a:moveTo>
                  <a:lnTo>
                    <a:pt x="6589261" y="3124200"/>
                  </a:lnTo>
                  <a:lnTo>
                    <a:pt x="6585177" y="3136900"/>
                  </a:lnTo>
                  <a:lnTo>
                    <a:pt x="6620282" y="3136900"/>
                  </a:lnTo>
                  <a:lnTo>
                    <a:pt x="6616198" y="3124200"/>
                  </a:lnTo>
                  <a:close/>
                </a:path>
                <a:path w="6621780" h="9296400">
                  <a:moveTo>
                    <a:pt x="19050" y="3124200"/>
                  </a:moveTo>
                  <a:lnTo>
                    <a:pt x="11637" y="3124200"/>
                  </a:lnTo>
                  <a:lnTo>
                    <a:pt x="15343" y="3130550"/>
                  </a:lnTo>
                  <a:lnTo>
                    <a:pt x="19050" y="3124200"/>
                  </a:lnTo>
                  <a:close/>
                </a:path>
                <a:path w="6621780" h="9296400">
                  <a:moveTo>
                    <a:pt x="26462" y="3124200"/>
                  </a:moveTo>
                  <a:lnTo>
                    <a:pt x="19050" y="3124200"/>
                  </a:lnTo>
                  <a:lnTo>
                    <a:pt x="22756" y="3130550"/>
                  </a:lnTo>
                  <a:lnTo>
                    <a:pt x="26462" y="3124200"/>
                  </a:lnTo>
                  <a:close/>
                </a:path>
                <a:path w="6621780" h="9296400">
                  <a:moveTo>
                    <a:pt x="36602" y="3098800"/>
                  </a:moveTo>
                  <a:lnTo>
                    <a:pt x="1497" y="3098800"/>
                  </a:lnTo>
                  <a:lnTo>
                    <a:pt x="0" y="3111500"/>
                  </a:lnTo>
                  <a:lnTo>
                    <a:pt x="1497" y="3124200"/>
                  </a:lnTo>
                  <a:lnTo>
                    <a:pt x="36602" y="3124200"/>
                  </a:lnTo>
                  <a:lnTo>
                    <a:pt x="38100" y="3111500"/>
                  </a:lnTo>
                  <a:lnTo>
                    <a:pt x="36602" y="3098800"/>
                  </a:lnTo>
                  <a:close/>
                </a:path>
                <a:path w="6621780" h="9296400">
                  <a:moveTo>
                    <a:pt x="6616198" y="3111500"/>
                  </a:moveTo>
                  <a:lnTo>
                    <a:pt x="6589261" y="3111500"/>
                  </a:lnTo>
                  <a:lnTo>
                    <a:pt x="6595317" y="3124200"/>
                  </a:lnTo>
                  <a:lnTo>
                    <a:pt x="6610142" y="3124200"/>
                  </a:lnTo>
                  <a:lnTo>
                    <a:pt x="6616198" y="3111500"/>
                  </a:lnTo>
                  <a:close/>
                </a:path>
                <a:path w="6621780" h="9296400">
                  <a:moveTo>
                    <a:pt x="6621780" y="3098800"/>
                  </a:moveTo>
                  <a:lnTo>
                    <a:pt x="6583680" y="3098800"/>
                  </a:lnTo>
                  <a:lnTo>
                    <a:pt x="6585177" y="3111500"/>
                  </a:lnTo>
                  <a:lnTo>
                    <a:pt x="6620282" y="3111500"/>
                  </a:lnTo>
                  <a:lnTo>
                    <a:pt x="6621780" y="3098800"/>
                  </a:lnTo>
                  <a:close/>
                </a:path>
                <a:path w="6621780" h="9296400">
                  <a:moveTo>
                    <a:pt x="15343" y="3092450"/>
                  </a:moveTo>
                  <a:lnTo>
                    <a:pt x="11637" y="3098800"/>
                  </a:lnTo>
                  <a:lnTo>
                    <a:pt x="19050" y="3098800"/>
                  </a:lnTo>
                  <a:lnTo>
                    <a:pt x="15343" y="3092450"/>
                  </a:lnTo>
                  <a:close/>
                </a:path>
                <a:path w="6621780" h="9296400">
                  <a:moveTo>
                    <a:pt x="19050" y="3086100"/>
                  </a:moveTo>
                  <a:lnTo>
                    <a:pt x="15343" y="3092450"/>
                  </a:lnTo>
                  <a:lnTo>
                    <a:pt x="19050" y="3098800"/>
                  </a:lnTo>
                  <a:lnTo>
                    <a:pt x="22756" y="3092450"/>
                  </a:lnTo>
                  <a:lnTo>
                    <a:pt x="19050" y="3086100"/>
                  </a:lnTo>
                  <a:close/>
                </a:path>
                <a:path w="6621780" h="9296400">
                  <a:moveTo>
                    <a:pt x="22756" y="3092450"/>
                  </a:moveTo>
                  <a:lnTo>
                    <a:pt x="19050" y="3098800"/>
                  </a:lnTo>
                  <a:lnTo>
                    <a:pt x="26462" y="3098800"/>
                  </a:lnTo>
                  <a:lnTo>
                    <a:pt x="22756" y="3092450"/>
                  </a:lnTo>
                  <a:close/>
                </a:path>
                <a:path w="6621780" h="9296400">
                  <a:moveTo>
                    <a:pt x="6616198" y="3086100"/>
                  </a:moveTo>
                  <a:lnTo>
                    <a:pt x="6589261" y="3086100"/>
                  </a:lnTo>
                  <a:lnTo>
                    <a:pt x="6585177" y="3098800"/>
                  </a:lnTo>
                  <a:lnTo>
                    <a:pt x="6620282" y="3098800"/>
                  </a:lnTo>
                  <a:lnTo>
                    <a:pt x="6616198" y="3086100"/>
                  </a:lnTo>
                  <a:close/>
                </a:path>
                <a:path w="6621780" h="9296400">
                  <a:moveTo>
                    <a:pt x="19050" y="3086100"/>
                  </a:moveTo>
                  <a:lnTo>
                    <a:pt x="11637" y="3086100"/>
                  </a:lnTo>
                  <a:lnTo>
                    <a:pt x="15343" y="3092450"/>
                  </a:lnTo>
                  <a:lnTo>
                    <a:pt x="19050" y="3086100"/>
                  </a:lnTo>
                  <a:close/>
                </a:path>
                <a:path w="6621780" h="9296400">
                  <a:moveTo>
                    <a:pt x="26462" y="3086100"/>
                  </a:moveTo>
                  <a:lnTo>
                    <a:pt x="19050" y="3086100"/>
                  </a:lnTo>
                  <a:lnTo>
                    <a:pt x="22756" y="3092450"/>
                  </a:lnTo>
                  <a:lnTo>
                    <a:pt x="26462" y="3086100"/>
                  </a:lnTo>
                  <a:close/>
                </a:path>
                <a:path w="6621780" h="9296400">
                  <a:moveTo>
                    <a:pt x="36602" y="3060700"/>
                  </a:moveTo>
                  <a:lnTo>
                    <a:pt x="1497" y="3060700"/>
                  </a:lnTo>
                  <a:lnTo>
                    <a:pt x="0" y="3073400"/>
                  </a:lnTo>
                  <a:lnTo>
                    <a:pt x="1497" y="3086100"/>
                  </a:lnTo>
                  <a:lnTo>
                    <a:pt x="36602" y="3086100"/>
                  </a:lnTo>
                  <a:lnTo>
                    <a:pt x="38100" y="3073400"/>
                  </a:lnTo>
                  <a:lnTo>
                    <a:pt x="36602" y="3060700"/>
                  </a:lnTo>
                  <a:close/>
                </a:path>
                <a:path w="6621780" h="9296400">
                  <a:moveTo>
                    <a:pt x="6616198" y="3073400"/>
                  </a:moveTo>
                  <a:lnTo>
                    <a:pt x="6589261" y="3073400"/>
                  </a:lnTo>
                  <a:lnTo>
                    <a:pt x="6595317" y="3086100"/>
                  </a:lnTo>
                  <a:lnTo>
                    <a:pt x="6610142" y="3086100"/>
                  </a:lnTo>
                  <a:lnTo>
                    <a:pt x="6616198" y="3073400"/>
                  </a:lnTo>
                  <a:close/>
                </a:path>
                <a:path w="6621780" h="9296400">
                  <a:moveTo>
                    <a:pt x="6621780" y="3060700"/>
                  </a:moveTo>
                  <a:lnTo>
                    <a:pt x="6583680" y="3060700"/>
                  </a:lnTo>
                  <a:lnTo>
                    <a:pt x="6585177" y="3073400"/>
                  </a:lnTo>
                  <a:lnTo>
                    <a:pt x="6620282" y="3073400"/>
                  </a:lnTo>
                  <a:lnTo>
                    <a:pt x="6621780" y="3060700"/>
                  </a:lnTo>
                  <a:close/>
                </a:path>
                <a:path w="6621780" h="9296400">
                  <a:moveTo>
                    <a:pt x="15343" y="3054350"/>
                  </a:moveTo>
                  <a:lnTo>
                    <a:pt x="11637" y="3060700"/>
                  </a:lnTo>
                  <a:lnTo>
                    <a:pt x="19050" y="3060700"/>
                  </a:lnTo>
                  <a:lnTo>
                    <a:pt x="15343" y="3054350"/>
                  </a:lnTo>
                  <a:close/>
                </a:path>
                <a:path w="6621780" h="9296400">
                  <a:moveTo>
                    <a:pt x="19050" y="3048000"/>
                  </a:moveTo>
                  <a:lnTo>
                    <a:pt x="15343" y="3054350"/>
                  </a:lnTo>
                  <a:lnTo>
                    <a:pt x="19050" y="3060700"/>
                  </a:lnTo>
                  <a:lnTo>
                    <a:pt x="22756" y="3054350"/>
                  </a:lnTo>
                  <a:lnTo>
                    <a:pt x="19050" y="3048000"/>
                  </a:lnTo>
                  <a:close/>
                </a:path>
                <a:path w="6621780" h="9296400">
                  <a:moveTo>
                    <a:pt x="22756" y="3054350"/>
                  </a:moveTo>
                  <a:lnTo>
                    <a:pt x="19050" y="3060700"/>
                  </a:lnTo>
                  <a:lnTo>
                    <a:pt x="26462" y="3060700"/>
                  </a:lnTo>
                  <a:lnTo>
                    <a:pt x="22756" y="3054350"/>
                  </a:lnTo>
                  <a:close/>
                </a:path>
                <a:path w="6621780" h="9296400">
                  <a:moveTo>
                    <a:pt x="6616198" y="3048000"/>
                  </a:moveTo>
                  <a:lnTo>
                    <a:pt x="6589261" y="3048000"/>
                  </a:lnTo>
                  <a:lnTo>
                    <a:pt x="6585177" y="3060700"/>
                  </a:lnTo>
                  <a:lnTo>
                    <a:pt x="6620282" y="3060700"/>
                  </a:lnTo>
                  <a:lnTo>
                    <a:pt x="6616198" y="3048000"/>
                  </a:lnTo>
                  <a:close/>
                </a:path>
                <a:path w="6621780" h="9296400">
                  <a:moveTo>
                    <a:pt x="19050" y="3048000"/>
                  </a:moveTo>
                  <a:lnTo>
                    <a:pt x="11637" y="3048000"/>
                  </a:lnTo>
                  <a:lnTo>
                    <a:pt x="15343" y="3054350"/>
                  </a:lnTo>
                  <a:lnTo>
                    <a:pt x="19050" y="3048000"/>
                  </a:lnTo>
                  <a:close/>
                </a:path>
                <a:path w="6621780" h="9296400">
                  <a:moveTo>
                    <a:pt x="26462" y="3048000"/>
                  </a:moveTo>
                  <a:lnTo>
                    <a:pt x="19050" y="3048000"/>
                  </a:lnTo>
                  <a:lnTo>
                    <a:pt x="22756" y="3054350"/>
                  </a:lnTo>
                  <a:lnTo>
                    <a:pt x="26462" y="3048000"/>
                  </a:lnTo>
                  <a:close/>
                </a:path>
                <a:path w="6621780" h="9296400">
                  <a:moveTo>
                    <a:pt x="36602" y="3022600"/>
                  </a:moveTo>
                  <a:lnTo>
                    <a:pt x="1497" y="3022600"/>
                  </a:lnTo>
                  <a:lnTo>
                    <a:pt x="0" y="3035300"/>
                  </a:lnTo>
                  <a:lnTo>
                    <a:pt x="1497" y="3048000"/>
                  </a:lnTo>
                  <a:lnTo>
                    <a:pt x="36602" y="3048000"/>
                  </a:lnTo>
                  <a:lnTo>
                    <a:pt x="38100" y="3035300"/>
                  </a:lnTo>
                  <a:lnTo>
                    <a:pt x="36602" y="3022600"/>
                  </a:lnTo>
                  <a:close/>
                </a:path>
                <a:path w="6621780" h="9296400">
                  <a:moveTo>
                    <a:pt x="6616198" y="3035300"/>
                  </a:moveTo>
                  <a:lnTo>
                    <a:pt x="6589261" y="3035300"/>
                  </a:lnTo>
                  <a:lnTo>
                    <a:pt x="6595317" y="3048000"/>
                  </a:lnTo>
                  <a:lnTo>
                    <a:pt x="6610142" y="3048000"/>
                  </a:lnTo>
                  <a:lnTo>
                    <a:pt x="6616198" y="3035300"/>
                  </a:lnTo>
                  <a:close/>
                </a:path>
                <a:path w="6621780" h="9296400">
                  <a:moveTo>
                    <a:pt x="6621780" y="3022600"/>
                  </a:moveTo>
                  <a:lnTo>
                    <a:pt x="6583680" y="3022600"/>
                  </a:lnTo>
                  <a:lnTo>
                    <a:pt x="6585177" y="3035300"/>
                  </a:lnTo>
                  <a:lnTo>
                    <a:pt x="6620282" y="3035300"/>
                  </a:lnTo>
                  <a:lnTo>
                    <a:pt x="6621780" y="3022600"/>
                  </a:lnTo>
                  <a:close/>
                </a:path>
                <a:path w="6621780" h="9296400">
                  <a:moveTo>
                    <a:pt x="15343" y="3016250"/>
                  </a:moveTo>
                  <a:lnTo>
                    <a:pt x="11637" y="3022600"/>
                  </a:lnTo>
                  <a:lnTo>
                    <a:pt x="19050" y="3022600"/>
                  </a:lnTo>
                  <a:lnTo>
                    <a:pt x="15343" y="3016250"/>
                  </a:lnTo>
                  <a:close/>
                </a:path>
                <a:path w="6621780" h="9296400">
                  <a:moveTo>
                    <a:pt x="19050" y="3009900"/>
                  </a:moveTo>
                  <a:lnTo>
                    <a:pt x="15343" y="3016250"/>
                  </a:lnTo>
                  <a:lnTo>
                    <a:pt x="19050" y="3022600"/>
                  </a:lnTo>
                  <a:lnTo>
                    <a:pt x="22756" y="3016250"/>
                  </a:lnTo>
                  <a:lnTo>
                    <a:pt x="19050" y="3009900"/>
                  </a:lnTo>
                  <a:close/>
                </a:path>
                <a:path w="6621780" h="9296400">
                  <a:moveTo>
                    <a:pt x="22756" y="3016250"/>
                  </a:moveTo>
                  <a:lnTo>
                    <a:pt x="19050" y="3022600"/>
                  </a:lnTo>
                  <a:lnTo>
                    <a:pt x="26462" y="3022600"/>
                  </a:lnTo>
                  <a:lnTo>
                    <a:pt x="22756" y="3016250"/>
                  </a:lnTo>
                  <a:close/>
                </a:path>
                <a:path w="6621780" h="9296400">
                  <a:moveTo>
                    <a:pt x="6616198" y="3009900"/>
                  </a:moveTo>
                  <a:lnTo>
                    <a:pt x="6589261" y="3009900"/>
                  </a:lnTo>
                  <a:lnTo>
                    <a:pt x="6585177" y="3022600"/>
                  </a:lnTo>
                  <a:lnTo>
                    <a:pt x="6620282" y="3022600"/>
                  </a:lnTo>
                  <a:lnTo>
                    <a:pt x="6616198" y="3009900"/>
                  </a:lnTo>
                  <a:close/>
                </a:path>
                <a:path w="6621780" h="9296400">
                  <a:moveTo>
                    <a:pt x="19050" y="3009900"/>
                  </a:moveTo>
                  <a:lnTo>
                    <a:pt x="11637" y="3009900"/>
                  </a:lnTo>
                  <a:lnTo>
                    <a:pt x="15343" y="3016250"/>
                  </a:lnTo>
                  <a:lnTo>
                    <a:pt x="19050" y="3009900"/>
                  </a:lnTo>
                  <a:close/>
                </a:path>
                <a:path w="6621780" h="9296400">
                  <a:moveTo>
                    <a:pt x="26462" y="3009900"/>
                  </a:moveTo>
                  <a:lnTo>
                    <a:pt x="19050" y="3009900"/>
                  </a:lnTo>
                  <a:lnTo>
                    <a:pt x="22756" y="3016250"/>
                  </a:lnTo>
                  <a:lnTo>
                    <a:pt x="26462" y="3009900"/>
                  </a:lnTo>
                  <a:close/>
                </a:path>
                <a:path w="6621780" h="9296400">
                  <a:moveTo>
                    <a:pt x="36602" y="2984500"/>
                  </a:moveTo>
                  <a:lnTo>
                    <a:pt x="1497" y="2984500"/>
                  </a:lnTo>
                  <a:lnTo>
                    <a:pt x="0" y="2997200"/>
                  </a:lnTo>
                  <a:lnTo>
                    <a:pt x="1497" y="3009900"/>
                  </a:lnTo>
                  <a:lnTo>
                    <a:pt x="36602" y="3009900"/>
                  </a:lnTo>
                  <a:lnTo>
                    <a:pt x="38100" y="2997200"/>
                  </a:lnTo>
                  <a:lnTo>
                    <a:pt x="36602" y="2984500"/>
                  </a:lnTo>
                  <a:close/>
                </a:path>
                <a:path w="6621780" h="9296400">
                  <a:moveTo>
                    <a:pt x="6616198" y="2997200"/>
                  </a:moveTo>
                  <a:lnTo>
                    <a:pt x="6589261" y="2997200"/>
                  </a:lnTo>
                  <a:lnTo>
                    <a:pt x="6595317" y="3009900"/>
                  </a:lnTo>
                  <a:lnTo>
                    <a:pt x="6610142" y="3009900"/>
                  </a:lnTo>
                  <a:lnTo>
                    <a:pt x="6616198" y="2997200"/>
                  </a:lnTo>
                  <a:close/>
                </a:path>
                <a:path w="6621780" h="9296400">
                  <a:moveTo>
                    <a:pt x="6621780" y="2984500"/>
                  </a:moveTo>
                  <a:lnTo>
                    <a:pt x="6583680" y="2984500"/>
                  </a:lnTo>
                  <a:lnTo>
                    <a:pt x="6585177" y="2997200"/>
                  </a:lnTo>
                  <a:lnTo>
                    <a:pt x="6620282" y="2997200"/>
                  </a:lnTo>
                  <a:lnTo>
                    <a:pt x="6621780" y="2984500"/>
                  </a:lnTo>
                  <a:close/>
                </a:path>
                <a:path w="6621780" h="9296400">
                  <a:moveTo>
                    <a:pt x="15343" y="2978150"/>
                  </a:moveTo>
                  <a:lnTo>
                    <a:pt x="11637" y="2984500"/>
                  </a:lnTo>
                  <a:lnTo>
                    <a:pt x="19050" y="2984500"/>
                  </a:lnTo>
                  <a:lnTo>
                    <a:pt x="15343" y="2978150"/>
                  </a:lnTo>
                  <a:close/>
                </a:path>
                <a:path w="6621780" h="9296400">
                  <a:moveTo>
                    <a:pt x="19050" y="2971800"/>
                  </a:moveTo>
                  <a:lnTo>
                    <a:pt x="15343" y="2978150"/>
                  </a:lnTo>
                  <a:lnTo>
                    <a:pt x="19050" y="2984500"/>
                  </a:lnTo>
                  <a:lnTo>
                    <a:pt x="22756" y="2978150"/>
                  </a:lnTo>
                  <a:lnTo>
                    <a:pt x="19050" y="2971800"/>
                  </a:lnTo>
                  <a:close/>
                </a:path>
                <a:path w="6621780" h="9296400">
                  <a:moveTo>
                    <a:pt x="22756" y="2978150"/>
                  </a:moveTo>
                  <a:lnTo>
                    <a:pt x="19050" y="2984500"/>
                  </a:lnTo>
                  <a:lnTo>
                    <a:pt x="26462" y="2984500"/>
                  </a:lnTo>
                  <a:lnTo>
                    <a:pt x="22756" y="2978150"/>
                  </a:lnTo>
                  <a:close/>
                </a:path>
                <a:path w="6621780" h="9296400">
                  <a:moveTo>
                    <a:pt x="6616198" y="2971800"/>
                  </a:moveTo>
                  <a:lnTo>
                    <a:pt x="6589261" y="2971800"/>
                  </a:lnTo>
                  <a:lnTo>
                    <a:pt x="6585177" y="2984500"/>
                  </a:lnTo>
                  <a:lnTo>
                    <a:pt x="6620282" y="2984500"/>
                  </a:lnTo>
                  <a:lnTo>
                    <a:pt x="6616198" y="2971800"/>
                  </a:lnTo>
                  <a:close/>
                </a:path>
                <a:path w="6621780" h="9296400">
                  <a:moveTo>
                    <a:pt x="19050" y="2971800"/>
                  </a:moveTo>
                  <a:lnTo>
                    <a:pt x="11637" y="2971800"/>
                  </a:lnTo>
                  <a:lnTo>
                    <a:pt x="15343" y="2978150"/>
                  </a:lnTo>
                  <a:lnTo>
                    <a:pt x="19050" y="2971800"/>
                  </a:lnTo>
                  <a:close/>
                </a:path>
                <a:path w="6621780" h="9296400">
                  <a:moveTo>
                    <a:pt x="26462" y="2971800"/>
                  </a:moveTo>
                  <a:lnTo>
                    <a:pt x="19050" y="2971800"/>
                  </a:lnTo>
                  <a:lnTo>
                    <a:pt x="22756" y="2978150"/>
                  </a:lnTo>
                  <a:lnTo>
                    <a:pt x="26462" y="2971800"/>
                  </a:lnTo>
                  <a:close/>
                </a:path>
                <a:path w="6621780" h="9296400">
                  <a:moveTo>
                    <a:pt x="36602" y="2946400"/>
                  </a:moveTo>
                  <a:lnTo>
                    <a:pt x="1497" y="2946400"/>
                  </a:lnTo>
                  <a:lnTo>
                    <a:pt x="0" y="2959100"/>
                  </a:lnTo>
                  <a:lnTo>
                    <a:pt x="1497" y="2971800"/>
                  </a:lnTo>
                  <a:lnTo>
                    <a:pt x="36602" y="2971800"/>
                  </a:lnTo>
                  <a:lnTo>
                    <a:pt x="38100" y="2959100"/>
                  </a:lnTo>
                  <a:lnTo>
                    <a:pt x="36602" y="2946400"/>
                  </a:lnTo>
                  <a:close/>
                </a:path>
                <a:path w="6621780" h="9296400">
                  <a:moveTo>
                    <a:pt x="6616198" y="2959100"/>
                  </a:moveTo>
                  <a:lnTo>
                    <a:pt x="6589261" y="2959100"/>
                  </a:lnTo>
                  <a:lnTo>
                    <a:pt x="6595317" y="2971800"/>
                  </a:lnTo>
                  <a:lnTo>
                    <a:pt x="6610142" y="2971800"/>
                  </a:lnTo>
                  <a:lnTo>
                    <a:pt x="6616198" y="2959100"/>
                  </a:lnTo>
                  <a:close/>
                </a:path>
                <a:path w="6621780" h="9296400">
                  <a:moveTo>
                    <a:pt x="6621780" y="2946400"/>
                  </a:moveTo>
                  <a:lnTo>
                    <a:pt x="6583680" y="2946400"/>
                  </a:lnTo>
                  <a:lnTo>
                    <a:pt x="6585177" y="2959100"/>
                  </a:lnTo>
                  <a:lnTo>
                    <a:pt x="6620282" y="2959100"/>
                  </a:lnTo>
                  <a:lnTo>
                    <a:pt x="6621780" y="2946400"/>
                  </a:lnTo>
                  <a:close/>
                </a:path>
                <a:path w="6621780" h="9296400">
                  <a:moveTo>
                    <a:pt x="15343" y="2940050"/>
                  </a:moveTo>
                  <a:lnTo>
                    <a:pt x="11637" y="2946400"/>
                  </a:lnTo>
                  <a:lnTo>
                    <a:pt x="19050" y="2946400"/>
                  </a:lnTo>
                  <a:lnTo>
                    <a:pt x="15343" y="2940050"/>
                  </a:lnTo>
                  <a:close/>
                </a:path>
                <a:path w="6621780" h="9296400">
                  <a:moveTo>
                    <a:pt x="19050" y="2933700"/>
                  </a:moveTo>
                  <a:lnTo>
                    <a:pt x="15343" y="2940050"/>
                  </a:lnTo>
                  <a:lnTo>
                    <a:pt x="19050" y="2946400"/>
                  </a:lnTo>
                  <a:lnTo>
                    <a:pt x="22756" y="2940050"/>
                  </a:lnTo>
                  <a:lnTo>
                    <a:pt x="19050" y="2933700"/>
                  </a:lnTo>
                  <a:close/>
                </a:path>
                <a:path w="6621780" h="9296400">
                  <a:moveTo>
                    <a:pt x="22756" y="2940050"/>
                  </a:moveTo>
                  <a:lnTo>
                    <a:pt x="19050" y="2946400"/>
                  </a:lnTo>
                  <a:lnTo>
                    <a:pt x="26462" y="2946400"/>
                  </a:lnTo>
                  <a:lnTo>
                    <a:pt x="22756" y="2940050"/>
                  </a:lnTo>
                  <a:close/>
                </a:path>
                <a:path w="6621780" h="9296400">
                  <a:moveTo>
                    <a:pt x="6616198" y="2933700"/>
                  </a:moveTo>
                  <a:lnTo>
                    <a:pt x="6589261" y="2933700"/>
                  </a:lnTo>
                  <a:lnTo>
                    <a:pt x="6585177" y="2946400"/>
                  </a:lnTo>
                  <a:lnTo>
                    <a:pt x="6620282" y="2946400"/>
                  </a:lnTo>
                  <a:lnTo>
                    <a:pt x="6616198" y="2933700"/>
                  </a:lnTo>
                  <a:close/>
                </a:path>
                <a:path w="6621780" h="9296400">
                  <a:moveTo>
                    <a:pt x="19050" y="2933700"/>
                  </a:moveTo>
                  <a:lnTo>
                    <a:pt x="11637" y="2933700"/>
                  </a:lnTo>
                  <a:lnTo>
                    <a:pt x="15343" y="2940050"/>
                  </a:lnTo>
                  <a:lnTo>
                    <a:pt x="19050" y="2933700"/>
                  </a:lnTo>
                  <a:close/>
                </a:path>
                <a:path w="6621780" h="9296400">
                  <a:moveTo>
                    <a:pt x="26462" y="2933700"/>
                  </a:moveTo>
                  <a:lnTo>
                    <a:pt x="19050" y="2933700"/>
                  </a:lnTo>
                  <a:lnTo>
                    <a:pt x="22756" y="2940050"/>
                  </a:lnTo>
                  <a:lnTo>
                    <a:pt x="26462" y="2933700"/>
                  </a:lnTo>
                  <a:close/>
                </a:path>
                <a:path w="6621780" h="9296400">
                  <a:moveTo>
                    <a:pt x="36602" y="2908300"/>
                  </a:moveTo>
                  <a:lnTo>
                    <a:pt x="1497" y="2908300"/>
                  </a:lnTo>
                  <a:lnTo>
                    <a:pt x="0" y="2921000"/>
                  </a:lnTo>
                  <a:lnTo>
                    <a:pt x="1497" y="2933700"/>
                  </a:lnTo>
                  <a:lnTo>
                    <a:pt x="36602" y="2933700"/>
                  </a:lnTo>
                  <a:lnTo>
                    <a:pt x="38100" y="2921000"/>
                  </a:lnTo>
                  <a:lnTo>
                    <a:pt x="36602" y="2908300"/>
                  </a:lnTo>
                  <a:close/>
                </a:path>
                <a:path w="6621780" h="9296400">
                  <a:moveTo>
                    <a:pt x="6616198" y="2921000"/>
                  </a:moveTo>
                  <a:lnTo>
                    <a:pt x="6589261" y="2921000"/>
                  </a:lnTo>
                  <a:lnTo>
                    <a:pt x="6595317" y="2933700"/>
                  </a:lnTo>
                  <a:lnTo>
                    <a:pt x="6610142" y="2933700"/>
                  </a:lnTo>
                  <a:lnTo>
                    <a:pt x="6616198" y="2921000"/>
                  </a:lnTo>
                  <a:close/>
                </a:path>
                <a:path w="6621780" h="9296400">
                  <a:moveTo>
                    <a:pt x="6621780" y="2908300"/>
                  </a:moveTo>
                  <a:lnTo>
                    <a:pt x="6583680" y="2908300"/>
                  </a:lnTo>
                  <a:lnTo>
                    <a:pt x="6585177" y="2921000"/>
                  </a:lnTo>
                  <a:lnTo>
                    <a:pt x="6620282" y="2921000"/>
                  </a:lnTo>
                  <a:lnTo>
                    <a:pt x="6621780" y="2908300"/>
                  </a:lnTo>
                  <a:close/>
                </a:path>
                <a:path w="6621780" h="9296400">
                  <a:moveTo>
                    <a:pt x="15343" y="2901950"/>
                  </a:moveTo>
                  <a:lnTo>
                    <a:pt x="11637" y="2908300"/>
                  </a:lnTo>
                  <a:lnTo>
                    <a:pt x="19050" y="2908300"/>
                  </a:lnTo>
                  <a:lnTo>
                    <a:pt x="15343" y="2901950"/>
                  </a:lnTo>
                  <a:close/>
                </a:path>
                <a:path w="6621780" h="9296400">
                  <a:moveTo>
                    <a:pt x="19050" y="2895600"/>
                  </a:moveTo>
                  <a:lnTo>
                    <a:pt x="15343" y="2901950"/>
                  </a:lnTo>
                  <a:lnTo>
                    <a:pt x="19050" y="2908300"/>
                  </a:lnTo>
                  <a:lnTo>
                    <a:pt x="22756" y="2901950"/>
                  </a:lnTo>
                  <a:lnTo>
                    <a:pt x="19050" y="2895600"/>
                  </a:lnTo>
                  <a:close/>
                </a:path>
                <a:path w="6621780" h="9296400">
                  <a:moveTo>
                    <a:pt x="22756" y="2901950"/>
                  </a:moveTo>
                  <a:lnTo>
                    <a:pt x="19050" y="2908300"/>
                  </a:lnTo>
                  <a:lnTo>
                    <a:pt x="26462" y="2908300"/>
                  </a:lnTo>
                  <a:lnTo>
                    <a:pt x="22756" y="2901950"/>
                  </a:lnTo>
                  <a:close/>
                </a:path>
                <a:path w="6621780" h="9296400">
                  <a:moveTo>
                    <a:pt x="6616198" y="2895600"/>
                  </a:moveTo>
                  <a:lnTo>
                    <a:pt x="6589261" y="2895600"/>
                  </a:lnTo>
                  <a:lnTo>
                    <a:pt x="6585177" y="2908300"/>
                  </a:lnTo>
                  <a:lnTo>
                    <a:pt x="6620282" y="2908300"/>
                  </a:lnTo>
                  <a:lnTo>
                    <a:pt x="6616198" y="2895600"/>
                  </a:lnTo>
                  <a:close/>
                </a:path>
                <a:path w="6621780" h="9296400">
                  <a:moveTo>
                    <a:pt x="19050" y="2895600"/>
                  </a:moveTo>
                  <a:lnTo>
                    <a:pt x="11637" y="2895600"/>
                  </a:lnTo>
                  <a:lnTo>
                    <a:pt x="15343" y="2901950"/>
                  </a:lnTo>
                  <a:lnTo>
                    <a:pt x="19050" y="2895600"/>
                  </a:lnTo>
                  <a:close/>
                </a:path>
                <a:path w="6621780" h="9296400">
                  <a:moveTo>
                    <a:pt x="26462" y="2895600"/>
                  </a:moveTo>
                  <a:lnTo>
                    <a:pt x="19050" y="2895600"/>
                  </a:lnTo>
                  <a:lnTo>
                    <a:pt x="22756" y="2901950"/>
                  </a:lnTo>
                  <a:lnTo>
                    <a:pt x="26462" y="2895600"/>
                  </a:lnTo>
                  <a:close/>
                </a:path>
                <a:path w="6621780" h="9296400">
                  <a:moveTo>
                    <a:pt x="36602" y="2870200"/>
                  </a:moveTo>
                  <a:lnTo>
                    <a:pt x="1497" y="2870200"/>
                  </a:lnTo>
                  <a:lnTo>
                    <a:pt x="0" y="2882900"/>
                  </a:lnTo>
                  <a:lnTo>
                    <a:pt x="1497" y="2895600"/>
                  </a:lnTo>
                  <a:lnTo>
                    <a:pt x="36602" y="2895600"/>
                  </a:lnTo>
                  <a:lnTo>
                    <a:pt x="38100" y="2882900"/>
                  </a:lnTo>
                  <a:lnTo>
                    <a:pt x="36602" y="2870200"/>
                  </a:lnTo>
                  <a:close/>
                </a:path>
                <a:path w="6621780" h="9296400">
                  <a:moveTo>
                    <a:pt x="6616198" y="2882900"/>
                  </a:moveTo>
                  <a:lnTo>
                    <a:pt x="6589261" y="2882900"/>
                  </a:lnTo>
                  <a:lnTo>
                    <a:pt x="6595317" y="2895600"/>
                  </a:lnTo>
                  <a:lnTo>
                    <a:pt x="6610142" y="2895600"/>
                  </a:lnTo>
                  <a:lnTo>
                    <a:pt x="6616198" y="2882900"/>
                  </a:lnTo>
                  <a:close/>
                </a:path>
                <a:path w="6621780" h="9296400">
                  <a:moveTo>
                    <a:pt x="6621780" y="2870200"/>
                  </a:moveTo>
                  <a:lnTo>
                    <a:pt x="6583680" y="2870200"/>
                  </a:lnTo>
                  <a:lnTo>
                    <a:pt x="6585177" y="2882900"/>
                  </a:lnTo>
                  <a:lnTo>
                    <a:pt x="6620282" y="2882900"/>
                  </a:lnTo>
                  <a:lnTo>
                    <a:pt x="6621780" y="2870200"/>
                  </a:lnTo>
                  <a:close/>
                </a:path>
                <a:path w="6621780" h="9296400">
                  <a:moveTo>
                    <a:pt x="15343" y="2863850"/>
                  </a:moveTo>
                  <a:lnTo>
                    <a:pt x="11637" y="2870200"/>
                  </a:lnTo>
                  <a:lnTo>
                    <a:pt x="19050" y="2870200"/>
                  </a:lnTo>
                  <a:lnTo>
                    <a:pt x="15343" y="2863850"/>
                  </a:lnTo>
                  <a:close/>
                </a:path>
                <a:path w="6621780" h="9296400">
                  <a:moveTo>
                    <a:pt x="19050" y="2857500"/>
                  </a:moveTo>
                  <a:lnTo>
                    <a:pt x="15343" y="2863850"/>
                  </a:lnTo>
                  <a:lnTo>
                    <a:pt x="19050" y="2870200"/>
                  </a:lnTo>
                  <a:lnTo>
                    <a:pt x="22756" y="2863850"/>
                  </a:lnTo>
                  <a:lnTo>
                    <a:pt x="19050" y="2857500"/>
                  </a:lnTo>
                  <a:close/>
                </a:path>
                <a:path w="6621780" h="9296400">
                  <a:moveTo>
                    <a:pt x="22756" y="2863850"/>
                  </a:moveTo>
                  <a:lnTo>
                    <a:pt x="19050" y="2870200"/>
                  </a:lnTo>
                  <a:lnTo>
                    <a:pt x="26462" y="2870200"/>
                  </a:lnTo>
                  <a:lnTo>
                    <a:pt x="22756" y="2863850"/>
                  </a:lnTo>
                  <a:close/>
                </a:path>
                <a:path w="6621780" h="9296400">
                  <a:moveTo>
                    <a:pt x="6616198" y="2857500"/>
                  </a:moveTo>
                  <a:lnTo>
                    <a:pt x="6589261" y="2857500"/>
                  </a:lnTo>
                  <a:lnTo>
                    <a:pt x="6585177" y="2870200"/>
                  </a:lnTo>
                  <a:lnTo>
                    <a:pt x="6620282" y="2870200"/>
                  </a:lnTo>
                  <a:lnTo>
                    <a:pt x="6616198" y="2857500"/>
                  </a:lnTo>
                  <a:close/>
                </a:path>
                <a:path w="6621780" h="9296400">
                  <a:moveTo>
                    <a:pt x="19050" y="2857500"/>
                  </a:moveTo>
                  <a:lnTo>
                    <a:pt x="11637" y="2857500"/>
                  </a:lnTo>
                  <a:lnTo>
                    <a:pt x="15343" y="2863850"/>
                  </a:lnTo>
                  <a:lnTo>
                    <a:pt x="19050" y="2857500"/>
                  </a:lnTo>
                  <a:close/>
                </a:path>
                <a:path w="6621780" h="9296400">
                  <a:moveTo>
                    <a:pt x="26462" y="2857500"/>
                  </a:moveTo>
                  <a:lnTo>
                    <a:pt x="19050" y="2857500"/>
                  </a:lnTo>
                  <a:lnTo>
                    <a:pt x="22756" y="2863850"/>
                  </a:lnTo>
                  <a:lnTo>
                    <a:pt x="26462" y="2857500"/>
                  </a:lnTo>
                  <a:close/>
                </a:path>
                <a:path w="6621780" h="9296400">
                  <a:moveTo>
                    <a:pt x="36602" y="2832100"/>
                  </a:moveTo>
                  <a:lnTo>
                    <a:pt x="1497" y="2832100"/>
                  </a:lnTo>
                  <a:lnTo>
                    <a:pt x="0" y="2844800"/>
                  </a:lnTo>
                  <a:lnTo>
                    <a:pt x="1497" y="2857500"/>
                  </a:lnTo>
                  <a:lnTo>
                    <a:pt x="36602" y="2857500"/>
                  </a:lnTo>
                  <a:lnTo>
                    <a:pt x="38100" y="2844800"/>
                  </a:lnTo>
                  <a:lnTo>
                    <a:pt x="36602" y="2832100"/>
                  </a:lnTo>
                  <a:close/>
                </a:path>
                <a:path w="6621780" h="9296400">
                  <a:moveTo>
                    <a:pt x="6616198" y="2844800"/>
                  </a:moveTo>
                  <a:lnTo>
                    <a:pt x="6589261" y="2844800"/>
                  </a:lnTo>
                  <a:lnTo>
                    <a:pt x="6595317" y="2857500"/>
                  </a:lnTo>
                  <a:lnTo>
                    <a:pt x="6610142" y="2857500"/>
                  </a:lnTo>
                  <a:lnTo>
                    <a:pt x="6616198" y="2844800"/>
                  </a:lnTo>
                  <a:close/>
                </a:path>
                <a:path w="6621780" h="9296400">
                  <a:moveTo>
                    <a:pt x="6621780" y="2832100"/>
                  </a:moveTo>
                  <a:lnTo>
                    <a:pt x="6583680" y="2832100"/>
                  </a:lnTo>
                  <a:lnTo>
                    <a:pt x="6585177" y="2844800"/>
                  </a:lnTo>
                  <a:lnTo>
                    <a:pt x="6620282" y="2844800"/>
                  </a:lnTo>
                  <a:lnTo>
                    <a:pt x="6621780" y="2832100"/>
                  </a:lnTo>
                  <a:close/>
                </a:path>
                <a:path w="6621780" h="9296400">
                  <a:moveTo>
                    <a:pt x="15343" y="2825750"/>
                  </a:moveTo>
                  <a:lnTo>
                    <a:pt x="11637" y="2832100"/>
                  </a:lnTo>
                  <a:lnTo>
                    <a:pt x="19050" y="2832100"/>
                  </a:lnTo>
                  <a:lnTo>
                    <a:pt x="15343" y="2825750"/>
                  </a:lnTo>
                  <a:close/>
                </a:path>
                <a:path w="6621780" h="9296400">
                  <a:moveTo>
                    <a:pt x="19050" y="2819400"/>
                  </a:moveTo>
                  <a:lnTo>
                    <a:pt x="15343" y="2825750"/>
                  </a:lnTo>
                  <a:lnTo>
                    <a:pt x="19050" y="2832100"/>
                  </a:lnTo>
                  <a:lnTo>
                    <a:pt x="22756" y="2825750"/>
                  </a:lnTo>
                  <a:lnTo>
                    <a:pt x="19050" y="2819400"/>
                  </a:lnTo>
                  <a:close/>
                </a:path>
                <a:path w="6621780" h="9296400">
                  <a:moveTo>
                    <a:pt x="22756" y="2825750"/>
                  </a:moveTo>
                  <a:lnTo>
                    <a:pt x="19050" y="2832100"/>
                  </a:lnTo>
                  <a:lnTo>
                    <a:pt x="26462" y="2832100"/>
                  </a:lnTo>
                  <a:lnTo>
                    <a:pt x="22756" y="2825750"/>
                  </a:lnTo>
                  <a:close/>
                </a:path>
                <a:path w="6621780" h="9296400">
                  <a:moveTo>
                    <a:pt x="6616198" y="2819400"/>
                  </a:moveTo>
                  <a:lnTo>
                    <a:pt x="6589261" y="2819400"/>
                  </a:lnTo>
                  <a:lnTo>
                    <a:pt x="6585177" y="2832100"/>
                  </a:lnTo>
                  <a:lnTo>
                    <a:pt x="6620282" y="2832100"/>
                  </a:lnTo>
                  <a:lnTo>
                    <a:pt x="6616198" y="2819400"/>
                  </a:lnTo>
                  <a:close/>
                </a:path>
                <a:path w="6621780" h="9296400">
                  <a:moveTo>
                    <a:pt x="19050" y="2819400"/>
                  </a:moveTo>
                  <a:lnTo>
                    <a:pt x="11637" y="2819400"/>
                  </a:lnTo>
                  <a:lnTo>
                    <a:pt x="15343" y="2825750"/>
                  </a:lnTo>
                  <a:lnTo>
                    <a:pt x="19050" y="2819400"/>
                  </a:lnTo>
                  <a:close/>
                </a:path>
                <a:path w="6621780" h="9296400">
                  <a:moveTo>
                    <a:pt x="26462" y="2819400"/>
                  </a:moveTo>
                  <a:lnTo>
                    <a:pt x="19050" y="2819400"/>
                  </a:lnTo>
                  <a:lnTo>
                    <a:pt x="22756" y="2825750"/>
                  </a:lnTo>
                  <a:lnTo>
                    <a:pt x="26462" y="2819400"/>
                  </a:lnTo>
                  <a:close/>
                </a:path>
                <a:path w="6621780" h="9296400">
                  <a:moveTo>
                    <a:pt x="36602" y="2794000"/>
                  </a:moveTo>
                  <a:lnTo>
                    <a:pt x="1497" y="2794000"/>
                  </a:lnTo>
                  <a:lnTo>
                    <a:pt x="0" y="2806700"/>
                  </a:lnTo>
                  <a:lnTo>
                    <a:pt x="1497" y="2819400"/>
                  </a:lnTo>
                  <a:lnTo>
                    <a:pt x="36602" y="2819400"/>
                  </a:lnTo>
                  <a:lnTo>
                    <a:pt x="38100" y="2806700"/>
                  </a:lnTo>
                  <a:lnTo>
                    <a:pt x="36602" y="2794000"/>
                  </a:lnTo>
                  <a:close/>
                </a:path>
                <a:path w="6621780" h="9296400">
                  <a:moveTo>
                    <a:pt x="6616198" y="2806700"/>
                  </a:moveTo>
                  <a:lnTo>
                    <a:pt x="6589261" y="2806700"/>
                  </a:lnTo>
                  <a:lnTo>
                    <a:pt x="6595317" y="2819400"/>
                  </a:lnTo>
                  <a:lnTo>
                    <a:pt x="6610142" y="2819400"/>
                  </a:lnTo>
                  <a:lnTo>
                    <a:pt x="6616198" y="2806700"/>
                  </a:lnTo>
                  <a:close/>
                </a:path>
                <a:path w="6621780" h="9296400">
                  <a:moveTo>
                    <a:pt x="6621780" y="2794000"/>
                  </a:moveTo>
                  <a:lnTo>
                    <a:pt x="6583680" y="2794000"/>
                  </a:lnTo>
                  <a:lnTo>
                    <a:pt x="6585177" y="2806700"/>
                  </a:lnTo>
                  <a:lnTo>
                    <a:pt x="6620282" y="2806700"/>
                  </a:lnTo>
                  <a:lnTo>
                    <a:pt x="6621780" y="2794000"/>
                  </a:lnTo>
                  <a:close/>
                </a:path>
                <a:path w="6621780" h="9296400">
                  <a:moveTo>
                    <a:pt x="15343" y="2787650"/>
                  </a:moveTo>
                  <a:lnTo>
                    <a:pt x="11637" y="2794000"/>
                  </a:lnTo>
                  <a:lnTo>
                    <a:pt x="19050" y="2794000"/>
                  </a:lnTo>
                  <a:lnTo>
                    <a:pt x="15343" y="2787650"/>
                  </a:lnTo>
                  <a:close/>
                </a:path>
                <a:path w="6621780" h="9296400">
                  <a:moveTo>
                    <a:pt x="19050" y="2781300"/>
                  </a:moveTo>
                  <a:lnTo>
                    <a:pt x="15343" y="2787650"/>
                  </a:lnTo>
                  <a:lnTo>
                    <a:pt x="19050" y="2794000"/>
                  </a:lnTo>
                  <a:lnTo>
                    <a:pt x="22756" y="2787650"/>
                  </a:lnTo>
                  <a:lnTo>
                    <a:pt x="19050" y="2781300"/>
                  </a:lnTo>
                  <a:close/>
                </a:path>
                <a:path w="6621780" h="9296400">
                  <a:moveTo>
                    <a:pt x="22756" y="2787650"/>
                  </a:moveTo>
                  <a:lnTo>
                    <a:pt x="19050" y="2794000"/>
                  </a:lnTo>
                  <a:lnTo>
                    <a:pt x="26462" y="2794000"/>
                  </a:lnTo>
                  <a:lnTo>
                    <a:pt x="22756" y="2787650"/>
                  </a:lnTo>
                  <a:close/>
                </a:path>
                <a:path w="6621780" h="9296400">
                  <a:moveTo>
                    <a:pt x="6616198" y="2781300"/>
                  </a:moveTo>
                  <a:lnTo>
                    <a:pt x="6589261" y="2781300"/>
                  </a:lnTo>
                  <a:lnTo>
                    <a:pt x="6585177" y="2794000"/>
                  </a:lnTo>
                  <a:lnTo>
                    <a:pt x="6620282" y="2794000"/>
                  </a:lnTo>
                  <a:lnTo>
                    <a:pt x="6616198" y="2781300"/>
                  </a:lnTo>
                  <a:close/>
                </a:path>
                <a:path w="6621780" h="9296400">
                  <a:moveTo>
                    <a:pt x="19050" y="2781300"/>
                  </a:moveTo>
                  <a:lnTo>
                    <a:pt x="11637" y="2781300"/>
                  </a:lnTo>
                  <a:lnTo>
                    <a:pt x="15343" y="2787650"/>
                  </a:lnTo>
                  <a:lnTo>
                    <a:pt x="19050" y="2781300"/>
                  </a:lnTo>
                  <a:close/>
                </a:path>
                <a:path w="6621780" h="9296400">
                  <a:moveTo>
                    <a:pt x="26462" y="2781300"/>
                  </a:moveTo>
                  <a:lnTo>
                    <a:pt x="19050" y="2781300"/>
                  </a:lnTo>
                  <a:lnTo>
                    <a:pt x="22756" y="2787650"/>
                  </a:lnTo>
                  <a:lnTo>
                    <a:pt x="26462" y="2781300"/>
                  </a:lnTo>
                  <a:close/>
                </a:path>
                <a:path w="6621780" h="9296400">
                  <a:moveTo>
                    <a:pt x="36602" y="2755900"/>
                  </a:moveTo>
                  <a:lnTo>
                    <a:pt x="1497" y="2755900"/>
                  </a:lnTo>
                  <a:lnTo>
                    <a:pt x="0" y="2768600"/>
                  </a:lnTo>
                  <a:lnTo>
                    <a:pt x="1497" y="2781300"/>
                  </a:lnTo>
                  <a:lnTo>
                    <a:pt x="36602" y="2781300"/>
                  </a:lnTo>
                  <a:lnTo>
                    <a:pt x="38100" y="2768600"/>
                  </a:lnTo>
                  <a:lnTo>
                    <a:pt x="36602" y="2755900"/>
                  </a:lnTo>
                  <a:close/>
                </a:path>
                <a:path w="6621780" h="9296400">
                  <a:moveTo>
                    <a:pt x="6616198" y="2768600"/>
                  </a:moveTo>
                  <a:lnTo>
                    <a:pt x="6589261" y="2768600"/>
                  </a:lnTo>
                  <a:lnTo>
                    <a:pt x="6595317" y="2781300"/>
                  </a:lnTo>
                  <a:lnTo>
                    <a:pt x="6610142" y="2781300"/>
                  </a:lnTo>
                  <a:lnTo>
                    <a:pt x="6616198" y="2768600"/>
                  </a:lnTo>
                  <a:close/>
                </a:path>
                <a:path w="6621780" h="9296400">
                  <a:moveTo>
                    <a:pt x="6621780" y="2755900"/>
                  </a:moveTo>
                  <a:lnTo>
                    <a:pt x="6583680" y="2755900"/>
                  </a:lnTo>
                  <a:lnTo>
                    <a:pt x="6585177" y="2768600"/>
                  </a:lnTo>
                  <a:lnTo>
                    <a:pt x="6620282" y="2768600"/>
                  </a:lnTo>
                  <a:lnTo>
                    <a:pt x="6621780" y="2755900"/>
                  </a:lnTo>
                  <a:close/>
                </a:path>
                <a:path w="6621780" h="9296400">
                  <a:moveTo>
                    <a:pt x="15343" y="2749550"/>
                  </a:moveTo>
                  <a:lnTo>
                    <a:pt x="11637" y="2755900"/>
                  </a:lnTo>
                  <a:lnTo>
                    <a:pt x="19050" y="2755900"/>
                  </a:lnTo>
                  <a:lnTo>
                    <a:pt x="15343" y="2749550"/>
                  </a:lnTo>
                  <a:close/>
                </a:path>
                <a:path w="6621780" h="9296400">
                  <a:moveTo>
                    <a:pt x="19050" y="2743200"/>
                  </a:moveTo>
                  <a:lnTo>
                    <a:pt x="15343" y="2749550"/>
                  </a:lnTo>
                  <a:lnTo>
                    <a:pt x="19050" y="2755900"/>
                  </a:lnTo>
                  <a:lnTo>
                    <a:pt x="22756" y="2749550"/>
                  </a:lnTo>
                  <a:lnTo>
                    <a:pt x="19050" y="2743200"/>
                  </a:lnTo>
                  <a:close/>
                </a:path>
                <a:path w="6621780" h="9296400">
                  <a:moveTo>
                    <a:pt x="22756" y="2749550"/>
                  </a:moveTo>
                  <a:lnTo>
                    <a:pt x="19050" y="2755900"/>
                  </a:lnTo>
                  <a:lnTo>
                    <a:pt x="26462" y="2755900"/>
                  </a:lnTo>
                  <a:lnTo>
                    <a:pt x="22756" y="2749550"/>
                  </a:lnTo>
                  <a:close/>
                </a:path>
                <a:path w="6621780" h="9296400">
                  <a:moveTo>
                    <a:pt x="6616198" y="2743200"/>
                  </a:moveTo>
                  <a:lnTo>
                    <a:pt x="6589261" y="2743200"/>
                  </a:lnTo>
                  <a:lnTo>
                    <a:pt x="6585177" y="2755900"/>
                  </a:lnTo>
                  <a:lnTo>
                    <a:pt x="6620282" y="2755900"/>
                  </a:lnTo>
                  <a:lnTo>
                    <a:pt x="6616198" y="2743200"/>
                  </a:lnTo>
                  <a:close/>
                </a:path>
                <a:path w="6621780" h="9296400">
                  <a:moveTo>
                    <a:pt x="19050" y="2743200"/>
                  </a:moveTo>
                  <a:lnTo>
                    <a:pt x="11637" y="2743200"/>
                  </a:lnTo>
                  <a:lnTo>
                    <a:pt x="15343" y="2749550"/>
                  </a:lnTo>
                  <a:lnTo>
                    <a:pt x="19050" y="2743200"/>
                  </a:lnTo>
                  <a:close/>
                </a:path>
                <a:path w="6621780" h="9296400">
                  <a:moveTo>
                    <a:pt x="26462" y="2743200"/>
                  </a:moveTo>
                  <a:lnTo>
                    <a:pt x="19050" y="2743200"/>
                  </a:lnTo>
                  <a:lnTo>
                    <a:pt x="22756" y="2749550"/>
                  </a:lnTo>
                  <a:lnTo>
                    <a:pt x="26462" y="2743200"/>
                  </a:lnTo>
                  <a:close/>
                </a:path>
                <a:path w="6621780" h="9296400">
                  <a:moveTo>
                    <a:pt x="36602" y="2717800"/>
                  </a:moveTo>
                  <a:lnTo>
                    <a:pt x="1497" y="2717800"/>
                  </a:lnTo>
                  <a:lnTo>
                    <a:pt x="0" y="2730500"/>
                  </a:lnTo>
                  <a:lnTo>
                    <a:pt x="1497" y="2743200"/>
                  </a:lnTo>
                  <a:lnTo>
                    <a:pt x="36602" y="2743200"/>
                  </a:lnTo>
                  <a:lnTo>
                    <a:pt x="38100" y="2730500"/>
                  </a:lnTo>
                  <a:lnTo>
                    <a:pt x="36602" y="2717800"/>
                  </a:lnTo>
                  <a:close/>
                </a:path>
                <a:path w="6621780" h="9296400">
                  <a:moveTo>
                    <a:pt x="6616198" y="2730500"/>
                  </a:moveTo>
                  <a:lnTo>
                    <a:pt x="6589261" y="2730500"/>
                  </a:lnTo>
                  <a:lnTo>
                    <a:pt x="6595317" y="2743200"/>
                  </a:lnTo>
                  <a:lnTo>
                    <a:pt x="6610142" y="2743200"/>
                  </a:lnTo>
                  <a:lnTo>
                    <a:pt x="6616198" y="2730500"/>
                  </a:lnTo>
                  <a:close/>
                </a:path>
                <a:path w="6621780" h="9296400">
                  <a:moveTo>
                    <a:pt x="6621780" y="2717800"/>
                  </a:moveTo>
                  <a:lnTo>
                    <a:pt x="6583680" y="2717800"/>
                  </a:lnTo>
                  <a:lnTo>
                    <a:pt x="6585177" y="2730500"/>
                  </a:lnTo>
                  <a:lnTo>
                    <a:pt x="6620282" y="2730500"/>
                  </a:lnTo>
                  <a:lnTo>
                    <a:pt x="6621780" y="2717800"/>
                  </a:lnTo>
                  <a:close/>
                </a:path>
                <a:path w="6621780" h="9296400">
                  <a:moveTo>
                    <a:pt x="15343" y="2711450"/>
                  </a:moveTo>
                  <a:lnTo>
                    <a:pt x="11637" y="2717800"/>
                  </a:lnTo>
                  <a:lnTo>
                    <a:pt x="19050" y="2717800"/>
                  </a:lnTo>
                  <a:lnTo>
                    <a:pt x="15343" y="2711450"/>
                  </a:lnTo>
                  <a:close/>
                </a:path>
                <a:path w="6621780" h="9296400">
                  <a:moveTo>
                    <a:pt x="19050" y="2705100"/>
                  </a:moveTo>
                  <a:lnTo>
                    <a:pt x="15343" y="2711450"/>
                  </a:lnTo>
                  <a:lnTo>
                    <a:pt x="19050" y="2717800"/>
                  </a:lnTo>
                  <a:lnTo>
                    <a:pt x="22756" y="2711450"/>
                  </a:lnTo>
                  <a:lnTo>
                    <a:pt x="19050" y="2705100"/>
                  </a:lnTo>
                  <a:close/>
                </a:path>
                <a:path w="6621780" h="9296400">
                  <a:moveTo>
                    <a:pt x="22756" y="2711450"/>
                  </a:moveTo>
                  <a:lnTo>
                    <a:pt x="19050" y="2717800"/>
                  </a:lnTo>
                  <a:lnTo>
                    <a:pt x="26462" y="2717800"/>
                  </a:lnTo>
                  <a:lnTo>
                    <a:pt x="22756" y="2711450"/>
                  </a:lnTo>
                  <a:close/>
                </a:path>
                <a:path w="6621780" h="9296400">
                  <a:moveTo>
                    <a:pt x="6616198" y="2705100"/>
                  </a:moveTo>
                  <a:lnTo>
                    <a:pt x="6589261" y="2705100"/>
                  </a:lnTo>
                  <a:lnTo>
                    <a:pt x="6585177" y="2717800"/>
                  </a:lnTo>
                  <a:lnTo>
                    <a:pt x="6620282" y="2717800"/>
                  </a:lnTo>
                  <a:lnTo>
                    <a:pt x="6616198" y="2705100"/>
                  </a:lnTo>
                  <a:close/>
                </a:path>
                <a:path w="6621780" h="9296400">
                  <a:moveTo>
                    <a:pt x="19050" y="2705100"/>
                  </a:moveTo>
                  <a:lnTo>
                    <a:pt x="11637" y="2705100"/>
                  </a:lnTo>
                  <a:lnTo>
                    <a:pt x="15343" y="2711450"/>
                  </a:lnTo>
                  <a:lnTo>
                    <a:pt x="19050" y="2705100"/>
                  </a:lnTo>
                  <a:close/>
                </a:path>
                <a:path w="6621780" h="9296400">
                  <a:moveTo>
                    <a:pt x="26462" y="2705100"/>
                  </a:moveTo>
                  <a:lnTo>
                    <a:pt x="19050" y="2705100"/>
                  </a:lnTo>
                  <a:lnTo>
                    <a:pt x="22756" y="2711450"/>
                  </a:lnTo>
                  <a:lnTo>
                    <a:pt x="26462" y="2705100"/>
                  </a:lnTo>
                  <a:close/>
                </a:path>
                <a:path w="6621780" h="9296400">
                  <a:moveTo>
                    <a:pt x="36602" y="2679700"/>
                  </a:moveTo>
                  <a:lnTo>
                    <a:pt x="1497" y="2679700"/>
                  </a:lnTo>
                  <a:lnTo>
                    <a:pt x="0" y="2692400"/>
                  </a:lnTo>
                  <a:lnTo>
                    <a:pt x="1497" y="2705100"/>
                  </a:lnTo>
                  <a:lnTo>
                    <a:pt x="36602" y="2705100"/>
                  </a:lnTo>
                  <a:lnTo>
                    <a:pt x="38100" y="2692400"/>
                  </a:lnTo>
                  <a:lnTo>
                    <a:pt x="36602" y="2679700"/>
                  </a:lnTo>
                  <a:close/>
                </a:path>
                <a:path w="6621780" h="9296400">
                  <a:moveTo>
                    <a:pt x="6616198" y="2692400"/>
                  </a:moveTo>
                  <a:lnTo>
                    <a:pt x="6589261" y="2692400"/>
                  </a:lnTo>
                  <a:lnTo>
                    <a:pt x="6595317" y="2705100"/>
                  </a:lnTo>
                  <a:lnTo>
                    <a:pt x="6610142" y="2705100"/>
                  </a:lnTo>
                  <a:lnTo>
                    <a:pt x="6616198" y="2692400"/>
                  </a:lnTo>
                  <a:close/>
                </a:path>
                <a:path w="6621780" h="9296400">
                  <a:moveTo>
                    <a:pt x="6621780" y="2679700"/>
                  </a:moveTo>
                  <a:lnTo>
                    <a:pt x="6583680" y="2679700"/>
                  </a:lnTo>
                  <a:lnTo>
                    <a:pt x="6585177" y="2692400"/>
                  </a:lnTo>
                  <a:lnTo>
                    <a:pt x="6620282" y="2692400"/>
                  </a:lnTo>
                  <a:lnTo>
                    <a:pt x="6621780" y="2679700"/>
                  </a:lnTo>
                  <a:close/>
                </a:path>
                <a:path w="6621780" h="9296400">
                  <a:moveTo>
                    <a:pt x="15343" y="2673350"/>
                  </a:moveTo>
                  <a:lnTo>
                    <a:pt x="11637" y="2679700"/>
                  </a:lnTo>
                  <a:lnTo>
                    <a:pt x="19050" y="2679700"/>
                  </a:lnTo>
                  <a:lnTo>
                    <a:pt x="15343" y="2673350"/>
                  </a:lnTo>
                  <a:close/>
                </a:path>
                <a:path w="6621780" h="9296400">
                  <a:moveTo>
                    <a:pt x="19050" y="2667000"/>
                  </a:moveTo>
                  <a:lnTo>
                    <a:pt x="15343" y="2673350"/>
                  </a:lnTo>
                  <a:lnTo>
                    <a:pt x="19050" y="2679700"/>
                  </a:lnTo>
                  <a:lnTo>
                    <a:pt x="22756" y="2673350"/>
                  </a:lnTo>
                  <a:lnTo>
                    <a:pt x="19050" y="2667000"/>
                  </a:lnTo>
                  <a:close/>
                </a:path>
                <a:path w="6621780" h="9296400">
                  <a:moveTo>
                    <a:pt x="22756" y="2673350"/>
                  </a:moveTo>
                  <a:lnTo>
                    <a:pt x="19050" y="2679700"/>
                  </a:lnTo>
                  <a:lnTo>
                    <a:pt x="26462" y="2679700"/>
                  </a:lnTo>
                  <a:lnTo>
                    <a:pt x="22756" y="2673350"/>
                  </a:lnTo>
                  <a:close/>
                </a:path>
                <a:path w="6621780" h="9296400">
                  <a:moveTo>
                    <a:pt x="6616198" y="2667000"/>
                  </a:moveTo>
                  <a:lnTo>
                    <a:pt x="6589261" y="2667000"/>
                  </a:lnTo>
                  <a:lnTo>
                    <a:pt x="6585177" y="2679700"/>
                  </a:lnTo>
                  <a:lnTo>
                    <a:pt x="6620282" y="2679700"/>
                  </a:lnTo>
                  <a:lnTo>
                    <a:pt x="6616198" y="2667000"/>
                  </a:lnTo>
                  <a:close/>
                </a:path>
                <a:path w="6621780" h="9296400">
                  <a:moveTo>
                    <a:pt x="19050" y="2667000"/>
                  </a:moveTo>
                  <a:lnTo>
                    <a:pt x="11637" y="2667000"/>
                  </a:lnTo>
                  <a:lnTo>
                    <a:pt x="15343" y="2673350"/>
                  </a:lnTo>
                  <a:lnTo>
                    <a:pt x="19050" y="2667000"/>
                  </a:lnTo>
                  <a:close/>
                </a:path>
                <a:path w="6621780" h="9296400">
                  <a:moveTo>
                    <a:pt x="26462" y="2667000"/>
                  </a:moveTo>
                  <a:lnTo>
                    <a:pt x="19050" y="2667000"/>
                  </a:lnTo>
                  <a:lnTo>
                    <a:pt x="22756" y="2673350"/>
                  </a:lnTo>
                  <a:lnTo>
                    <a:pt x="26462" y="2667000"/>
                  </a:lnTo>
                  <a:close/>
                </a:path>
                <a:path w="6621780" h="9296400">
                  <a:moveTo>
                    <a:pt x="36602" y="2641600"/>
                  </a:moveTo>
                  <a:lnTo>
                    <a:pt x="1497" y="2641600"/>
                  </a:lnTo>
                  <a:lnTo>
                    <a:pt x="0" y="2654300"/>
                  </a:lnTo>
                  <a:lnTo>
                    <a:pt x="1497" y="2667000"/>
                  </a:lnTo>
                  <a:lnTo>
                    <a:pt x="36602" y="2667000"/>
                  </a:lnTo>
                  <a:lnTo>
                    <a:pt x="38100" y="2654300"/>
                  </a:lnTo>
                  <a:lnTo>
                    <a:pt x="36602" y="2641600"/>
                  </a:lnTo>
                  <a:close/>
                </a:path>
                <a:path w="6621780" h="9296400">
                  <a:moveTo>
                    <a:pt x="6616198" y="2654300"/>
                  </a:moveTo>
                  <a:lnTo>
                    <a:pt x="6589261" y="2654300"/>
                  </a:lnTo>
                  <a:lnTo>
                    <a:pt x="6595317" y="2667000"/>
                  </a:lnTo>
                  <a:lnTo>
                    <a:pt x="6610142" y="2667000"/>
                  </a:lnTo>
                  <a:lnTo>
                    <a:pt x="6616198" y="2654300"/>
                  </a:lnTo>
                  <a:close/>
                </a:path>
                <a:path w="6621780" h="9296400">
                  <a:moveTo>
                    <a:pt x="6621780" y="2641600"/>
                  </a:moveTo>
                  <a:lnTo>
                    <a:pt x="6583680" y="2641600"/>
                  </a:lnTo>
                  <a:lnTo>
                    <a:pt x="6585177" y="2654300"/>
                  </a:lnTo>
                  <a:lnTo>
                    <a:pt x="6620282" y="2654300"/>
                  </a:lnTo>
                  <a:lnTo>
                    <a:pt x="6621780" y="2641600"/>
                  </a:lnTo>
                  <a:close/>
                </a:path>
                <a:path w="6621780" h="9296400">
                  <a:moveTo>
                    <a:pt x="15343" y="2635250"/>
                  </a:moveTo>
                  <a:lnTo>
                    <a:pt x="11637" y="2641600"/>
                  </a:lnTo>
                  <a:lnTo>
                    <a:pt x="19050" y="2641600"/>
                  </a:lnTo>
                  <a:lnTo>
                    <a:pt x="15343" y="2635250"/>
                  </a:lnTo>
                  <a:close/>
                </a:path>
                <a:path w="6621780" h="9296400">
                  <a:moveTo>
                    <a:pt x="19050" y="2628900"/>
                  </a:moveTo>
                  <a:lnTo>
                    <a:pt x="15343" y="2635250"/>
                  </a:lnTo>
                  <a:lnTo>
                    <a:pt x="19050" y="2641600"/>
                  </a:lnTo>
                  <a:lnTo>
                    <a:pt x="22756" y="2635250"/>
                  </a:lnTo>
                  <a:lnTo>
                    <a:pt x="19050" y="2628900"/>
                  </a:lnTo>
                  <a:close/>
                </a:path>
                <a:path w="6621780" h="9296400">
                  <a:moveTo>
                    <a:pt x="22756" y="2635250"/>
                  </a:moveTo>
                  <a:lnTo>
                    <a:pt x="19050" y="2641600"/>
                  </a:lnTo>
                  <a:lnTo>
                    <a:pt x="26462" y="2641600"/>
                  </a:lnTo>
                  <a:lnTo>
                    <a:pt x="22756" y="2635250"/>
                  </a:lnTo>
                  <a:close/>
                </a:path>
                <a:path w="6621780" h="9296400">
                  <a:moveTo>
                    <a:pt x="6616198" y="2628900"/>
                  </a:moveTo>
                  <a:lnTo>
                    <a:pt x="6589261" y="2628900"/>
                  </a:lnTo>
                  <a:lnTo>
                    <a:pt x="6585177" y="2641600"/>
                  </a:lnTo>
                  <a:lnTo>
                    <a:pt x="6620282" y="2641600"/>
                  </a:lnTo>
                  <a:lnTo>
                    <a:pt x="6616198" y="2628900"/>
                  </a:lnTo>
                  <a:close/>
                </a:path>
                <a:path w="6621780" h="9296400">
                  <a:moveTo>
                    <a:pt x="19050" y="2628900"/>
                  </a:moveTo>
                  <a:lnTo>
                    <a:pt x="11637" y="2628900"/>
                  </a:lnTo>
                  <a:lnTo>
                    <a:pt x="15343" y="2635250"/>
                  </a:lnTo>
                  <a:lnTo>
                    <a:pt x="19050" y="2628900"/>
                  </a:lnTo>
                  <a:close/>
                </a:path>
                <a:path w="6621780" h="9296400">
                  <a:moveTo>
                    <a:pt x="26462" y="2628900"/>
                  </a:moveTo>
                  <a:lnTo>
                    <a:pt x="19050" y="2628900"/>
                  </a:lnTo>
                  <a:lnTo>
                    <a:pt x="22756" y="2635250"/>
                  </a:lnTo>
                  <a:lnTo>
                    <a:pt x="26462" y="2628900"/>
                  </a:lnTo>
                  <a:close/>
                </a:path>
                <a:path w="6621780" h="9296400">
                  <a:moveTo>
                    <a:pt x="36602" y="2603500"/>
                  </a:moveTo>
                  <a:lnTo>
                    <a:pt x="1497" y="2603500"/>
                  </a:lnTo>
                  <a:lnTo>
                    <a:pt x="0" y="2616200"/>
                  </a:lnTo>
                  <a:lnTo>
                    <a:pt x="1497" y="2628900"/>
                  </a:lnTo>
                  <a:lnTo>
                    <a:pt x="36602" y="2628900"/>
                  </a:lnTo>
                  <a:lnTo>
                    <a:pt x="38100" y="2616200"/>
                  </a:lnTo>
                  <a:lnTo>
                    <a:pt x="36602" y="2603500"/>
                  </a:lnTo>
                  <a:close/>
                </a:path>
                <a:path w="6621780" h="9296400">
                  <a:moveTo>
                    <a:pt x="6616198" y="2616200"/>
                  </a:moveTo>
                  <a:lnTo>
                    <a:pt x="6589261" y="2616200"/>
                  </a:lnTo>
                  <a:lnTo>
                    <a:pt x="6595317" y="2628900"/>
                  </a:lnTo>
                  <a:lnTo>
                    <a:pt x="6610142" y="2628900"/>
                  </a:lnTo>
                  <a:lnTo>
                    <a:pt x="6616198" y="2616200"/>
                  </a:lnTo>
                  <a:close/>
                </a:path>
                <a:path w="6621780" h="9296400">
                  <a:moveTo>
                    <a:pt x="6621780" y="2603500"/>
                  </a:moveTo>
                  <a:lnTo>
                    <a:pt x="6583680" y="2603500"/>
                  </a:lnTo>
                  <a:lnTo>
                    <a:pt x="6585177" y="2616200"/>
                  </a:lnTo>
                  <a:lnTo>
                    <a:pt x="6620282" y="2616200"/>
                  </a:lnTo>
                  <a:lnTo>
                    <a:pt x="6621780" y="2603500"/>
                  </a:lnTo>
                  <a:close/>
                </a:path>
                <a:path w="6621780" h="9296400">
                  <a:moveTo>
                    <a:pt x="15343" y="2597150"/>
                  </a:moveTo>
                  <a:lnTo>
                    <a:pt x="11637" y="2603500"/>
                  </a:lnTo>
                  <a:lnTo>
                    <a:pt x="19050" y="2603500"/>
                  </a:lnTo>
                  <a:lnTo>
                    <a:pt x="15343" y="2597150"/>
                  </a:lnTo>
                  <a:close/>
                </a:path>
                <a:path w="6621780" h="9296400">
                  <a:moveTo>
                    <a:pt x="19050" y="2590800"/>
                  </a:moveTo>
                  <a:lnTo>
                    <a:pt x="15343" y="2597150"/>
                  </a:lnTo>
                  <a:lnTo>
                    <a:pt x="19050" y="2603500"/>
                  </a:lnTo>
                  <a:lnTo>
                    <a:pt x="22756" y="2597150"/>
                  </a:lnTo>
                  <a:lnTo>
                    <a:pt x="19050" y="2590800"/>
                  </a:lnTo>
                  <a:close/>
                </a:path>
                <a:path w="6621780" h="9296400">
                  <a:moveTo>
                    <a:pt x="22756" y="2597150"/>
                  </a:moveTo>
                  <a:lnTo>
                    <a:pt x="19050" y="2603500"/>
                  </a:lnTo>
                  <a:lnTo>
                    <a:pt x="26462" y="2603500"/>
                  </a:lnTo>
                  <a:lnTo>
                    <a:pt x="22756" y="2597150"/>
                  </a:lnTo>
                  <a:close/>
                </a:path>
                <a:path w="6621780" h="9296400">
                  <a:moveTo>
                    <a:pt x="6616198" y="2590800"/>
                  </a:moveTo>
                  <a:lnTo>
                    <a:pt x="6589261" y="2590800"/>
                  </a:lnTo>
                  <a:lnTo>
                    <a:pt x="6585177" y="2603500"/>
                  </a:lnTo>
                  <a:lnTo>
                    <a:pt x="6620282" y="2603500"/>
                  </a:lnTo>
                  <a:lnTo>
                    <a:pt x="6616198" y="2590800"/>
                  </a:lnTo>
                  <a:close/>
                </a:path>
                <a:path w="6621780" h="9296400">
                  <a:moveTo>
                    <a:pt x="19050" y="2590800"/>
                  </a:moveTo>
                  <a:lnTo>
                    <a:pt x="11637" y="2590800"/>
                  </a:lnTo>
                  <a:lnTo>
                    <a:pt x="15343" y="2597150"/>
                  </a:lnTo>
                  <a:lnTo>
                    <a:pt x="19050" y="2590800"/>
                  </a:lnTo>
                  <a:close/>
                </a:path>
                <a:path w="6621780" h="9296400">
                  <a:moveTo>
                    <a:pt x="26462" y="2590800"/>
                  </a:moveTo>
                  <a:lnTo>
                    <a:pt x="19050" y="2590800"/>
                  </a:lnTo>
                  <a:lnTo>
                    <a:pt x="22756" y="2597150"/>
                  </a:lnTo>
                  <a:lnTo>
                    <a:pt x="26462" y="2590800"/>
                  </a:lnTo>
                  <a:close/>
                </a:path>
                <a:path w="6621780" h="9296400">
                  <a:moveTo>
                    <a:pt x="36602" y="2565400"/>
                  </a:moveTo>
                  <a:lnTo>
                    <a:pt x="1497" y="2565400"/>
                  </a:lnTo>
                  <a:lnTo>
                    <a:pt x="0" y="2578100"/>
                  </a:lnTo>
                  <a:lnTo>
                    <a:pt x="1497" y="2590800"/>
                  </a:lnTo>
                  <a:lnTo>
                    <a:pt x="36602" y="2590800"/>
                  </a:lnTo>
                  <a:lnTo>
                    <a:pt x="38100" y="2578100"/>
                  </a:lnTo>
                  <a:lnTo>
                    <a:pt x="36602" y="2565400"/>
                  </a:lnTo>
                  <a:close/>
                </a:path>
                <a:path w="6621780" h="9296400">
                  <a:moveTo>
                    <a:pt x="6616198" y="2578100"/>
                  </a:moveTo>
                  <a:lnTo>
                    <a:pt x="6589261" y="2578100"/>
                  </a:lnTo>
                  <a:lnTo>
                    <a:pt x="6595317" y="2590800"/>
                  </a:lnTo>
                  <a:lnTo>
                    <a:pt x="6610142" y="2590800"/>
                  </a:lnTo>
                  <a:lnTo>
                    <a:pt x="6616198" y="2578100"/>
                  </a:lnTo>
                  <a:close/>
                </a:path>
                <a:path w="6621780" h="9296400">
                  <a:moveTo>
                    <a:pt x="6621780" y="2565400"/>
                  </a:moveTo>
                  <a:lnTo>
                    <a:pt x="6583680" y="2565400"/>
                  </a:lnTo>
                  <a:lnTo>
                    <a:pt x="6585177" y="2578100"/>
                  </a:lnTo>
                  <a:lnTo>
                    <a:pt x="6620282" y="2578100"/>
                  </a:lnTo>
                  <a:lnTo>
                    <a:pt x="6621780" y="2565400"/>
                  </a:lnTo>
                  <a:close/>
                </a:path>
                <a:path w="6621780" h="9296400">
                  <a:moveTo>
                    <a:pt x="15343" y="2559050"/>
                  </a:moveTo>
                  <a:lnTo>
                    <a:pt x="11637" y="2565400"/>
                  </a:lnTo>
                  <a:lnTo>
                    <a:pt x="19050" y="2565400"/>
                  </a:lnTo>
                  <a:lnTo>
                    <a:pt x="15343" y="2559050"/>
                  </a:lnTo>
                  <a:close/>
                </a:path>
                <a:path w="6621780" h="9296400">
                  <a:moveTo>
                    <a:pt x="19050" y="2552700"/>
                  </a:moveTo>
                  <a:lnTo>
                    <a:pt x="15343" y="2559050"/>
                  </a:lnTo>
                  <a:lnTo>
                    <a:pt x="19050" y="2565400"/>
                  </a:lnTo>
                  <a:lnTo>
                    <a:pt x="22756" y="2559050"/>
                  </a:lnTo>
                  <a:lnTo>
                    <a:pt x="19050" y="2552700"/>
                  </a:lnTo>
                  <a:close/>
                </a:path>
                <a:path w="6621780" h="9296400">
                  <a:moveTo>
                    <a:pt x="22756" y="2559050"/>
                  </a:moveTo>
                  <a:lnTo>
                    <a:pt x="19050" y="2565400"/>
                  </a:lnTo>
                  <a:lnTo>
                    <a:pt x="26462" y="2565400"/>
                  </a:lnTo>
                  <a:lnTo>
                    <a:pt x="22756" y="2559050"/>
                  </a:lnTo>
                  <a:close/>
                </a:path>
                <a:path w="6621780" h="9296400">
                  <a:moveTo>
                    <a:pt x="6616198" y="2552700"/>
                  </a:moveTo>
                  <a:lnTo>
                    <a:pt x="6589261" y="2552700"/>
                  </a:lnTo>
                  <a:lnTo>
                    <a:pt x="6585177" y="2565400"/>
                  </a:lnTo>
                  <a:lnTo>
                    <a:pt x="6620282" y="2565400"/>
                  </a:lnTo>
                  <a:lnTo>
                    <a:pt x="6616198" y="2552700"/>
                  </a:lnTo>
                  <a:close/>
                </a:path>
                <a:path w="6621780" h="9296400">
                  <a:moveTo>
                    <a:pt x="19050" y="2552700"/>
                  </a:moveTo>
                  <a:lnTo>
                    <a:pt x="11637" y="2552700"/>
                  </a:lnTo>
                  <a:lnTo>
                    <a:pt x="15343" y="2559050"/>
                  </a:lnTo>
                  <a:lnTo>
                    <a:pt x="19050" y="2552700"/>
                  </a:lnTo>
                  <a:close/>
                </a:path>
                <a:path w="6621780" h="9296400">
                  <a:moveTo>
                    <a:pt x="26462" y="2552700"/>
                  </a:moveTo>
                  <a:lnTo>
                    <a:pt x="19050" y="2552700"/>
                  </a:lnTo>
                  <a:lnTo>
                    <a:pt x="22756" y="2559050"/>
                  </a:lnTo>
                  <a:lnTo>
                    <a:pt x="26462" y="2552700"/>
                  </a:lnTo>
                  <a:close/>
                </a:path>
                <a:path w="6621780" h="9296400">
                  <a:moveTo>
                    <a:pt x="36602" y="2527300"/>
                  </a:moveTo>
                  <a:lnTo>
                    <a:pt x="1497" y="2527300"/>
                  </a:lnTo>
                  <a:lnTo>
                    <a:pt x="0" y="2540000"/>
                  </a:lnTo>
                  <a:lnTo>
                    <a:pt x="1497" y="2552700"/>
                  </a:lnTo>
                  <a:lnTo>
                    <a:pt x="36602" y="2552700"/>
                  </a:lnTo>
                  <a:lnTo>
                    <a:pt x="38100" y="2540000"/>
                  </a:lnTo>
                  <a:lnTo>
                    <a:pt x="36602" y="2527300"/>
                  </a:lnTo>
                  <a:close/>
                </a:path>
                <a:path w="6621780" h="9296400">
                  <a:moveTo>
                    <a:pt x="6616198" y="2540000"/>
                  </a:moveTo>
                  <a:lnTo>
                    <a:pt x="6589261" y="2540000"/>
                  </a:lnTo>
                  <a:lnTo>
                    <a:pt x="6595317" y="2552700"/>
                  </a:lnTo>
                  <a:lnTo>
                    <a:pt x="6610142" y="2552700"/>
                  </a:lnTo>
                  <a:lnTo>
                    <a:pt x="6616198" y="2540000"/>
                  </a:lnTo>
                  <a:close/>
                </a:path>
                <a:path w="6621780" h="9296400">
                  <a:moveTo>
                    <a:pt x="6621780" y="2527300"/>
                  </a:moveTo>
                  <a:lnTo>
                    <a:pt x="6583680" y="2527300"/>
                  </a:lnTo>
                  <a:lnTo>
                    <a:pt x="6585177" y="2540000"/>
                  </a:lnTo>
                  <a:lnTo>
                    <a:pt x="6620282" y="2540000"/>
                  </a:lnTo>
                  <a:lnTo>
                    <a:pt x="6621780" y="2527300"/>
                  </a:lnTo>
                  <a:close/>
                </a:path>
                <a:path w="6621780" h="9296400">
                  <a:moveTo>
                    <a:pt x="15343" y="2520950"/>
                  </a:moveTo>
                  <a:lnTo>
                    <a:pt x="11637" y="2527300"/>
                  </a:lnTo>
                  <a:lnTo>
                    <a:pt x="19050" y="2527300"/>
                  </a:lnTo>
                  <a:lnTo>
                    <a:pt x="15343" y="2520950"/>
                  </a:lnTo>
                  <a:close/>
                </a:path>
                <a:path w="6621780" h="9296400">
                  <a:moveTo>
                    <a:pt x="19050" y="2514600"/>
                  </a:moveTo>
                  <a:lnTo>
                    <a:pt x="15343" y="2520950"/>
                  </a:lnTo>
                  <a:lnTo>
                    <a:pt x="19050" y="2527300"/>
                  </a:lnTo>
                  <a:lnTo>
                    <a:pt x="22756" y="2520950"/>
                  </a:lnTo>
                  <a:lnTo>
                    <a:pt x="19050" y="2514600"/>
                  </a:lnTo>
                  <a:close/>
                </a:path>
                <a:path w="6621780" h="9296400">
                  <a:moveTo>
                    <a:pt x="22756" y="2520950"/>
                  </a:moveTo>
                  <a:lnTo>
                    <a:pt x="19050" y="2527300"/>
                  </a:lnTo>
                  <a:lnTo>
                    <a:pt x="26462" y="2527300"/>
                  </a:lnTo>
                  <a:lnTo>
                    <a:pt x="22756" y="2520950"/>
                  </a:lnTo>
                  <a:close/>
                </a:path>
                <a:path w="6621780" h="9296400">
                  <a:moveTo>
                    <a:pt x="6616198" y="2514600"/>
                  </a:moveTo>
                  <a:lnTo>
                    <a:pt x="6589261" y="2514600"/>
                  </a:lnTo>
                  <a:lnTo>
                    <a:pt x="6585177" y="2527300"/>
                  </a:lnTo>
                  <a:lnTo>
                    <a:pt x="6620282" y="2527300"/>
                  </a:lnTo>
                  <a:lnTo>
                    <a:pt x="6616198" y="2514600"/>
                  </a:lnTo>
                  <a:close/>
                </a:path>
                <a:path w="6621780" h="9296400">
                  <a:moveTo>
                    <a:pt x="19050" y="2514600"/>
                  </a:moveTo>
                  <a:lnTo>
                    <a:pt x="11637" y="2514600"/>
                  </a:lnTo>
                  <a:lnTo>
                    <a:pt x="15343" y="2520950"/>
                  </a:lnTo>
                  <a:lnTo>
                    <a:pt x="19050" y="2514600"/>
                  </a:lnTo>
                  <a:close/>
                </a:path>
                <a:path w="6621780" h="9296400">
                  <a:moveTo>
                    <a:pt x="26462" y="2514600"/>
                  </a:moveTo>
                  <a:lnTo>
                    <a:pt x="19050" y="2514600"/>
                  </a:lnTo>
                  <a:lnTo>
                    <a:pt x="22756" y="2520950"/>
                  </a:lnTo>
                  <a:lnTo>
                    <a:pt x="26462" y="2514600"/>
                  </a:lnTo>
                  <a:close/>
                </a:path>
                <a:path w="6621780" h="9296400">
                  <a:moveTo>
                    <a:pt x="36602" y="2489200"/>
                  </a:moveTo>
                  <a:lnTo>
                    <a:pt x="1497" y="2489200"/>
                  </a:lnTo>
                  <a:lnTo>
                    <a:pt x="0" y="2501900"/>
                  </a:lnTo>
                  <a:lnTo>
                    <a:pt x="1497" y="2514600"/>
                  </a:lnTo>
                  <a:lnTo>
                    <a:pt x="36602" y="2514600"/>
                  </a:lnTo>
                  <a:lnTo>
                    <a:pt x="38100" y="2501900"/>
                  </a:lnTo>
                  <a:lnTo>
                    <a:pt x="36602" y="2489200"/>
                  </a:lnTo>
                  <a:close/>
                </a:path>
                <a:path w="6621780" h="9296400">
                  <a:moveTo>
                    <a:pt x="6616198" y="2501900"/>
                  </a:moveTo>
                  <a:lnTo>
                    <a:pt x="6589261" y="2501900"/>
                  </a:lnTo>
                  <a:lnTo>
                    <a:pt x="6595317" y="2514600"/>
                  </a:lnTo>
                  <a:lnTo>
                    <a:pt x="6610142" y="2514600"/>
                  </a:lnTo>
                  <a:lnTo>
                    <a:pt x="6616198" y="2501900"/>
                  </a:lnTo>
                  <a:close/>
                </a:path>
                <a:path w="6621780" h="9296400">
                  <a:moveTo>
                    <a:pt x="6621780" y="2489200"/>
                  </a:moveTo>
                  <a:lnTo>
                    <a:pt x="6583680" y="2489200"/>
                  </a:lnTo>
                  <a:lnTo>
                    <a:pt x="6585177" y="2501900"/>
                  </a:lnTo>
                  <a:lnTo>
                    <a:pt x="6620282" y="2501900"/>
                  </a:lnTo>
                  <a:lnTo>
                    <a:pt x="6621780" y="2489200"/>
                  </a:lnTo>
                  <a:close/>
                </a:path>
                <a:path w="6621780" h="9296400">
                  <a:moveTo>
                    <a:pt x="15343" y="2482850"/>
                  </a:moveTo>
                  <a:lnTo>
                    <a:pt x="11637" y="2489200"/>
                  </a:lnTo>
                  <a:lnTo>
                    <a:pt x="19050" y="2489200"/>
                  </a:lnTo>
                  <a:lnTo>
                    <a:pt x="15343" y="2482850"/>
                  </a:lnTo>
                  <a:close/>
                </a:path>
                <a:path w="6621780" h="9296400">
                  <a:moveTo>
                    <a:pt x="19050" y="2476500"/>
                  </a:moveTo>
                  <a:lnTo>
                    <a:pt x="15343" y="2482850"/>
                  </a:lnTo>
                  <a:lnTo>
                    <a:pt x="19050" y="2489200"/>
                  </a:lnTo>
                  <a:lnTo>
                    <a:pt x="22756" y="2482850"/>
                  </a:lnTo>
                  <a:lnTo>
                    <a:pt x="19050" y="2476500"/>
                  </a:lnTo>
                  <a:close/>
                </a:path>
                <a:path w="6621780" h="9296400">
                  <a:moveTo>
                    <a:pt x="22756" y="2482850"/>
                  </a:moveTo>
                  <a:lnTo>
                    <a:pt x="19050" y="2489200"/>
                  </a:lnTo>
                  <a:lnTo>
                    <a:pt x="26462" y="2489200"/>
                  </a:lnTo>
                  <a:lnTo>
                    <a:pt x="22756" y="2482850"/>
                  </a:lnTo>
                  <a:close/>
                </a:path>
                <a:path w="6621780" h="9296400">
                  <a:moveTo>
                    <a:pt x="6616198" y="2476500"/>
                  </a:moveTo>
                  <a:lnTo>
                    <a:pt x="6589261" y="2476500"/>
                  </a:lnTo>
                  <a:lnTo>
                    <a:pt x="6585177" y="2489200"/>
                  </a:lnTo>
                  <a:lnTo>
                    <a:pt x="6620282" y="2489200"/>
                  </a:lnTo>
                  <a:lnTo>
                    <a:pt x="6616198" y="2476500"/>
                  </a:lnTo>
                  <a:close/>
                </a:path>
                <a:path w="6621780" h="9296400">
                  <a:moveTo>
                    <a:pt x="19050" y="2476500"/>
                  </a:moveTo>
                  <a:lnTo>
                    <a:pt x="11637" y="2476500"/>
                  </a:lnTo>
                  <a:lnTo>
                    <a:pt x="15343" y="2482850"/>
                  </a:lnTo>
                  <a:lnTo>
                    <a:pt x="19050" y="2476500"/>
                  </a:lnTo>
                  <a:close/>
                </a:path>
                <a:path w="6621780" h="9296400">
                  <a:moveTo>
                    <a:pt x="26462" y="2476500"/>
                  </a:moveTo>
                  <a:lnTo>
                    <a:pt x="19050" y="2476500"/>
                  </a:lnTo>
                  <a:lnTo>
                    <a:pt x="22756" y="2482850"/>
                  </a:lnTo>
                  <a:lnTo>
                    <a:pt x="26462" y="2476500"/>
                  </a:lnTo>
                  <a:close/>
                </a:path>
                <a:path w="6621780" h="9296400">
                  <a:moveTo>
                    <a:pt x="36602" y="2451100"/>
                  </a:moveTo>
                  <a:lnTo>
                    <a:pt x="1497" y="2451100"/>
                  </a:lnTo>
                  <a:lnTo>
                    <a:pt x="0" y="2463800"/>
                  </a:lnTo>
                  <a:lnTo>
                    <a:pt x="1497" y="2476500"/>
                  </a:lnTo>
                  <a:lnTo>
                    <a:pt x="36602" y="2476500"/>
                  </a:lnTo>
                  <a:lnTo>
                    <a:pt x="38100" y="2463800"/>
                  </a:lnTo>
                  <a:lnTo>
                    <a:pt x="36602" y="2451100"/>
                  </a:lnTo>
                  <a:close/>
                </a:path>
                <a:path w="6621780" h="9296400">
                  <a:moveTo>
                    <a:pt x="6616198" y="2463800"/>
                  </a:moveTo>
                  <a:lnTo>
                    <a:pt x="6589261" y="2463800"/>
                  </a:lnTo>
                  <a:lnTo>
                    <a:pt x="6595317" y="2476500"/>
                  </a:lnTo>
                  <a:lnTo>
                    <a:pt x="6610142" y="2476500"/>
                  </a:lnTo>
                  <a:lnTo>
                    <a:pt x="6616198" y="2463800"/>
                  </a:lnTo>
                  <a:close/>
                </a:path>
                <a:path w="6621780" h="9296400">
                  <a:moveTo>
                    <a:pt x="6621780" y="2451100"/>
                  </a:moveTo>
                  <a:lnTo>
                    <a:pt x="6583680" y="2451100"/>
                  </a:lnTo>
                  <a:lnTo>
                    <a:pt x="6585177" y="2463800"/>
                  </a:lnTo>
                  <a:lnTo>
                    <a:pt x="6620282" y="2463800"/>
                  </a:lnTo>
                  <a:lnTo>
                    <a:pt x="6621780" y="2451100"/>
                  </a:lnTo>
                  <a:close/>
                </a:path>
                <a:path w="6621780" h="9296400">
                  <a:moveTo>
                    <a:pt x="15343" y="2444750"/>
                  </a:moveTo>
                  <a:lnTo>
                    <a:pt x="11637" y="2451100"/>
                  </a:lnTo>
                  <a:lnTo>
                    <a:pt x="19050" y="2451100"/>
                  </a:lnTo>
                  <a:lnTo>
                    <a:pt x="15343" y="2444750"/>
                  </a:lnTo>
                  <a:close/>
                </a:path>
                <a:path w="6621780" h="9296400">
                  <a:moveTo>
                    <a:pt x="19050" y="2438400"/>
                  </a:moveTo>
                  <a:lnTo>
                    <a:pt x="15343" y="2444750"/>
                  </a:lnTo>
                  <a:lnTo>
                    <a:pt x="19050" y="2451100"/>
                  </a:lnTo>
                  <a:lnTo>
                    <a:pt x="22756" y="2444750"/>
                  </a:lnTo>
                  <a:lnTo>
                    <a:pt x="19050" y="2438400"/>
                  </a:lnTo>
                  <a:close/>
                </a:path>
                <a:path w="6621780" h="9296400">
                  <a:moveTo>
                    <a:pt x="22756" y="2444750"/>
                  </a:moveTo>
                  <a:lnTo>
                    <a:pt x="19050" y="2451100"/>
                  </a:lnTo>
                  <a:lnTo>
                    <a:pt x="26462" y="2451100"/>
                  </a:lnTo>
                  <a:lnTo>
                    <a:pt x="22756" y="2444750"/>
                  </a:lnTo>
                  <a:close/>
                </a:path>
                <a:path w="6621780" h="9296400">
                  <a:moveTo>
                    <a:pt x="6616198" y="2438400"/>
                  </a:moveTo>
                  <a:lnTo>
                    <a:pt x="6589261" y="2438400"/>
                  </a:lnTo>
                  <a:lnTo>
                    <a:pt x="6585177" y="2451100"/>
                  </a:lnTo>
                  <a:lnTo>
                    <a:pt x="6620282" y="2451100"/>
                  </a:lnTo>
                  <a:lnTo>
                    <a:pt x="6616198" y="2438400"/>
                  </a:lnTo>
                  <a:close/>
                </a:path>
                <a:path w="6621780" h="9296400">
                  <a:moveTo>
                    <a:pt x="19050" y="2438400"/>
                  </a:moveTo>
                  <a:lnTo>
                    <a:pt x="11637" y="2438400"/>
                  </a:lnTo>
                  <a:lnTo>
                    <a:pt x="15343" y="2444750"/>
                  </a:lnTo>
                  <a:lnTo>
                    <a:pt x="19050" y="2438400"/>
                  </a:lnTo>
                  <a:close/>
                </a:path>
                <a:path w="6621780" h="9296400">
                  <a:moveTo>
                    <a:pt x="26462" y="2438400"/>
                  </a:moveTo>
                  <a:lnTo>
                    <a:pt x="19050" y="2438400"/>
                  </a:lnTo>
                  <a:lnTo>
                    <a:pt x="22756" y="2444750"/>
                  </a:lnTo>
                  <a:lnTo>
                    <a:pt x="26462" y="2438400"/>
                  </a:lnTo>
                  <a:close/>
                </a:path>
                <a:path w="6621780" h="9296400">
                  <a:moveTo>
                    <a:pt x="36602" y="2413000"/>
                  </a:moveTo>
                  <a:lnTo>
                    <a:pt x="1497" y="2413000"/>
                  </a:lnTo>
                  <a:lnTo>
                    <a:pt x="0" y="2425700"/>
                  </a:lnTo>
                  <a:lnTo>
                    <a:pt x="1497" y="2438400"/>
                  </a:lnTo>
                  <a:lnTo>
                    <a:pt x="36602" y="2438400"/>
                  </a:lnTo>
                  <a:lnTo>
                    <a:pt x="38100" y="2425700"/>
                  </a:lnTo>
                  <a:lnTo>
                    <a:pt x="36602" y="2413000"/>
                  </a:lnTo>
                  <a:close/>
                </a:path>
                <a:path w="6621780" h="9296400">
                  <a:moveTo>
                    <a:pt x="6616198" y="2425700"/>
                  </a:moveTo>
                  <a:lnTo>
                    <a:pt x="6589261" y="2425700"/>
                  </a:lnTo>
                  <a:lnTo>
                    <a:pt x="6595317" y="2438400"/>
                  </a:lnTo>
                  <a:lnTo>
                    <a:pt x="6610142" y="2438400"/>
                  </a:lnTo>
                  <a:lnTo>
                    <a:pt x="6616198" y="2425700"/>
                  </a:lnTo>
                  <a:close/>
                </a:path>
                <a:path w="6621780" h="9296400">
                  <a:moveTo>
                    <a:pt x="6621780" y="2413000"/>
                  </a:moveTo>
                  <a:lnTo>
                    <a:pt x="6583680" y="2413000"/>
                  </a:lnTo>
                  <a:lnTo>
                    <a:pt x="6585177" y="2425700"/>
                  </a:lnTo>
                  <a:lnTo>
                    <a:pt x="6620282" y="2425700"/>
                  </a:lnTo>
                  <a:lnTo>
                    <a:pt x="6621780" y="2413000"/>
                  </a:lnTo>
                  <a:close/>
                </a:path>
                <a:path w="6621780" h="9296400">
                  <a:moveTo>
                    <a:pt x="15343" y="2406650"/>
                  </a:moveTo>
                  <a:lnTo>
                    <a:pt x="11637" y="2413000"/>
                  </a:lnTo>
                  <a:lnTo>
                    <a:pt x="19050" y="2413000"/>
                  </a:lnTo>
                  <a:lnTo>
                    <a:pt x="15343" y="2406650"/>
                  </a:lnTo>
                  <a:close/>
                </a:path>
                <a:path w="6621780" h="9296400">
                  <a:moveTo>
                    <a:pt x="19050" y="2400300"/>
                  </a:moveTo>
                  <a:lnTo>
                    <a:pt x="15343" y="2406650"/>
                  </a:lnTo>
                  <a:lnTo>
                    <a:pt x="19050" y="2413000"/>
                  </a:lnTo>
                  <a:lnTo>
                    <a:pt x="22756" y="2406650"/>
                  </a:lnTo>
                  <a:lnTo>
                    <a:pt x="19050" y="2400300"/>
                  </a:lnTo>
                  <a:close/>
                </a:path>
                <a:path w="6621780" h="9296400">
                  <a:moveTo>
                    <a:pt x="22756" y="2406650"/>
                  </a:moveTo>
                  <a:lnTo>
                    <a:pt x="19050" y="2413000"/>
                  </a:lnTo>
                  <a:lnTo>
                    <a:pt x="26462" y="2413000"/>
                  </a:lnTo>
                  <a:lnTo>
                    <a:pt x="22756" y="2406650"/>
                  </a:lnTo>
                  <a:close/>
                </a:path>
                <a:path w="6621780" h="9296400">
                  <a:moveTo>
                    <a:pt x="6616198" y="2400300"/>
                  </a:moveTo>
                  <a:lnTo>
                    <a:pt x="6589261" y="2400300"/>
                  </a:lnTo>
                  <a:lnTo>
                    <a:pt x="6585177" y="2413000"/>
                  </a:lnTo>
                  <a:lnTo>
                    <a:pt x="6620282" y="2413000"/>
                  </a:lnTo>
                  <a:lnTo>
                    <a:pt x="6616198" y="2400300"/>
                  </a:lnTo>
                  <a:close/>
                </a:path>
                <a:path w="6621780" h="9296400">
                  <a:moveTo>
                    <a:pt x="19050" y="2400300"/>
                  </a:moveTo>
                  <a:lnTo>
                    <a:pt x="11637" y="2400300"/>
                  </a:lnTo>
                  <a:lnTo>
                    <a:pt x="15343" y="2406650"/>
                  </a:lnTo>
                  <a:lnTo>
                    <a:pt x="19050" y="2400300"/>
                  </a:lnTo>
                  <a:close/>
                </a:path>
                <a:path w="6621780" h="9296400">
                  <a:moveTo>
                    <a:pt x="26462" y="2400300"/>
                  </a:moveTo>
                  <a:lnTo>
                    <a:pt x="19050" y="2400300"/>
                  </a:lnTo>
                  <a:lnTo>
                    <a:pt x="22756" y="2406650"/>
                  </a:lnTo>
                  <a:lnTo>
                    <a:pt x="26462" y="2400300"/>
                  </a:lnTo>
                  <a:close/>
                </a:path>
                <a:path w="6621780" h="9296400">
                  <a:moveTo>
                    <a:pt x="36602" y="2374900"/>
                  </a:moveTo>
                  <a:lnTo>
                    <a:pt x="1497" y="2374900"/>
                  </a:lnTo>
                  <a:lnTo>
                    <a:pt x="0" y="2387600"/>
                  </a:lnTo>
                  <a:lnTo>
                    <a:pt x="1497" y="2400300"/>
                  </a:lnTo>
                  <a:lnTo>
                    <a:pt x="36602" y="2400300"/>
                  </a:lnTo>
                  <a:lnTo>
                    <a:pt x="38100" y="2387600"/>
                  </a:lnTo>
                  <a:lnTo>
                    <a:pt x="36602" y="2374900"/>
                  </a:lnTo>
                  <a:close/>
                </a:path>
                <a:path w="6621780" h="9296400">
                  <a:moveTo>
                    <a:pt x="6616198" y="2387600"/>
                  </a:moveTo>
                  <a:lnTo>
                    <a:pt x="6589261" y="2387600"/>
                  </a:lnTo>
                  <a:lnTo>
                    <a:pt x="6595317" y="2400300"/>
                  </a:lnTo>
                  <a:lnTo>
                    <a:pt x="6610142" y="2400300"/>
                  </a:lnTo>
                  <a:lnTo>
                    <a:pt x="6616198" y="2387600"/>
                  </a:lnTo>
                  <a:close/>
                </a:path>
                <a:path w="6621780" h="9296400">
                  <a:moveTo>
                    <a:pt x="6621780" y="2374900"/>
                  </a:moveTo>
                  <a:lnTo>
                    <a:pt x="6583680" y="2374900"/>
                  </a:lnTo>
                  <a:lnTo>
                    <a:pt x="6585177" y="2387600"/>
                  </a:lnTo>
                  <a:lnTo>
                    <a:pt x="6620282" y="2387600"/>
                  </a:lnTo>
                  <a:lnTo>
                    <a:pt x="6621780" y="2374900"/>
                  </a:lnTo>
                  <a:close/>
                </a:path>
                <a:path w="6621780" h="9296400">
                  <a:moveTo>
                    <a:pt x="15343" y="2368550"/>
                  </a:moveTo>
                  <a:lnTo>
                    <a:pt x="11637" y="2374900"/>
                  </a:lnTo>
                  <a:lnTo>
                    <a:pt x="19050" y="2374900"/>
                  </a:lnTo>
                  <a:lnTo>
                    <a:pt x="15343" y="2368550"/>
                  </a:lnTo>
                  <a:close/>
                </a:path>
                <a:path w="6621780" h="9296400">
                  <a:moveTo>
                    <a:pt x="19050" y="2362200"/>
                  </a:moveTo>
                  <a:lnTo>
                    <a:pt x="15343" y="2368550"/>
                  </a:lnTo>
                  <a:lnTo>
                    <a:pt x="19050" y="2374900"/>
                  </a:lnTo>
                  <a:lnTo>
                    <a:pt x="22756" y="2368550"/>
                  </a:lnTo>
                  <a:lnTo>
                    <a:pt x="19050" y="2362200"/>
                  </a:lnTo>
                  <a:close/>
                </a:path>
                <a:path w="6621780" h="9296400">
                  <a:moveTo>
                    <a:pt x="22756" y="2368550"/>
                  </a:moveTo>
                  <a:lnTo>
                    <a:pt x="19050" y="2374900"/>
                  </a:lnTo>
                  <a:lnTo>
                    <a:pt x="26462" y="2374900"/>
                  </a:lnTo>
                  <a:lnTo>
                    <a:pt x="22756" y="2368550"/>
                  </a:lnTo>
                  <a:close/>
                </a:path>
                <a:path w="6621780" h="9296400">
                  <a:moveTo>
                    <a:pt x="6616198" y="2362200"/>
                  </a:moveTo>
                  <a:lnTo>
                    <a:pt x="6589261" y="2362200"/>
                  </a:lnTo>
                  <a:lnTo>
                    <a:pt x="6585177" y="2374900"/>
                  </a:lnTo>
                  <a:lnTo>
                    <a:pt x="6620282" y="2374900"/>
                  </a:lnTo>
                  <a:lnTo>
                    <a:pt x="6616198" y="2362200"/>
                  </a:lnTo>
                  <a:close/>
                </a:path>
                <a:path w="6621780" h="9296400">
                  <a:moveTo>
                    <a:pt x="19050" y="2362200"/>
                  </a:moveTo>
                  <a:lnTo>
                    <a:pt x="11637" y="2362200"/>
                  </a:lnTo>
                  <a:lnTo>
                    <a:pt x="15343" y="2368550"/>
                  </a:lnTo>
                  <a:lnTo>
                    <a:pt x="19050" y="2362200"/>
                  </a:lnTo>
                  <a:close/>
                </a:path>
                <a:path w="6621780" h="9296400">
                  <a:moveTo>
                    <a:pt x="26462" y="2362200"/>
                  </a:moveTo>
                  <a:lnTo>
                    <a:pt x="19050" y="2362200"/>
                  </a:lnTo>
                  <a:lnTo>
                    <a:pt x="22756" y="2368550"/>
                  </a:lnTo>
                  <a:lnTo>
                    <a:pt x="26462" y="2362200"/>
                  </a:lnTo>
                  <a:close/>
                </a:path>
                <a:path w="6621780" h="9296400">
                  <a:moveTo>
                    <a:pt x="36602" y="2336800"/>
                  </a:moveTo>
                  <a:lnTo>
                    <a:pt x="1497" y="2336800"/>
                  </a:lnTo>
                  <a:lnTo>
                    <a:pt x="0" y="2349500"/>
                  </a:lnTo>
                  <a:lnTo>
                    <a:pt x="1497" y="2362200"/>
                  </a:lnTo>
                  <a:lnTo>
                    <a:pt x="36602" y="2362200"/>
                  </a:lnTo>
                  <a:lnTo>
                    <a:pt x="38100" y="2349500"/>
                  </a:lnTo>
                  <a:lnTo>
                    <a:pt x="36602" y="2336800"/>
                  </a:lnTo>
                  <a:close/>
                </a:path>
                <a:path w="6621780" h="9296400">
                  <a:moveTo>
                    <a:pt x="6616198" y="2349500"/>
                  </a:moveTo>
                  <a:lnTo>
                    <a:pt x="6589261" y="2349500"/>
                  </a:lnTo>
                  <a:lnTo>
                    <a:pt x="6595317" y="2362200"/>
                  </a:lnTo>
                  <a:lnTo>
                    <a:pt x="6610142" y="2362200"/>
                  </a:lnTo>
                  <a:lnTo>
                    <a:pt x="6616198" y="2349500"/>
                  </a:lnTo>
                  <a:close/>
                </a:path>
                <a:path w="6621780" h="9296400">
                  <a:moveTo>
                    <a:pt x="6621780" y="2336800"/>
                  </a:moveTo>
                  <a:lnTo>
                    <a:pt x="6583680" y="2336800"/>
                  </a:lnTo>
                  <a:lnTo>
                    <a:pt x="6585177" y="2349500"/>
                  </a:lnTo>
                  <a:lnTo>
                    <a:pt x="6620282" y="2349500"/>
                  </a:lnTo>
                  <a:lnTo>
                    <a:pt x="6621780" y="2336800"/>
                  </a:lnTo>
                  <a:close/>
                </a:path>
                <a:path w="6621780" h="9296400">
                  <a:moveTo>
                    <a:pt x="15343" y="2330450"/>
                  </a:moveTo>
                  <a:lnTo>
                    <a:pt x="11637" y="2336800"/>
                  </a:lnTo>
                  <a:lnTo>
                    <a:pt x="19050" y="2336800"/>
                  </a:lnTo>
                  <a:lnTo>
                    <a:pt x="15343" y="2330450"/>
                  </a:lnTo>
                  <a:close/>
                </a:path>
                <a:path w="6621780" h="9296400">
                  <a:moveTo>
                    <a:pt x="19050" y="2324100"/>
                  </a:moveTo>
                  <a:lnTo>
                    <a:pt x="15343" y="2330450"/>
                  </a:lnTo>
                  <a:lnTo>
                    <a:pt x="19050" y="2336800"/>
                  </a:lnTo>
                  <a:lnTo>
                    <a:pt x="22756" y="2330450"/>
                  </a:lnTo>
                  <a:lnTo>
                    <a:pt x="19050" y="2324100"/>
                  </a:lnTo>
                  <a:close/>
                </a:path>
                <a:path w="6621780" h="9296400">
                  <a:moveTo>
                    <a:pt x="22756" y="2330450"/>
                  </a:moveTo>
                  <a:lnTo>
                    <a:pt x="19050" y="2336800"/>
                  </a:lnTo>
                  <a:lnTo>
                    <a:pt x="26462" y="2336800"/>
                  </a:lnTo>
                  <a:lnTo>
                    <a:pt x="22756" y="2330450"/>
                  </a:lnTo>
                  <a:close/>
                </a:path>
                <a:path w="6621780" h="9296400">
                  <a:moveTo>
                    <a:pt x="6616198" y="2324100"/>
                  </a:moveTo>
                  <a:lnTo>
                    <a:pt x="6589261" y="2324100"/>
                  </a:lnTo>
                  <a:lnTo>
                    <a:pt x="6585177" y="2336800"/>
                  </a:lnTo>
                  <a:lnTo>
                    <a:pt x="6620282" y="2336800"/>
                  </a:lnTo>
                  <a:lnTo>
                    <a:pt x="6616198" y="2324100"/>
                  </a:lnTo>
                  <a:close/>
                </a:path>
                <a:path w="6621780" h="9296400">
                  <a:moveTo>
                    <a:pt x="19050" y="2324100"/>
                  </a:moveTo>
                  <a:lnTo>
                    <a:pt x="11637" y="2324100"/>
                  </a:lnTo>
                  <a:lnTo>
                    <a:pt x="15343" y="2330450"/>
                  </a:lnTo>
                  <a:lnTo>
                    <a:pt x="19050" y="2324100"/>
                  </a:lnTo>
                  <a:close/>
                </a:path>
                <a:path w="6621780" h="9296400">
                  <a:moveTo>
                    <a:pt x="26462" y="2324100"/>
                  </a:moveTo>
                  <a:lnTo>
                    <a:pt x="19050" y="2324100"/>
                  </a:lnTo>
                  <a:lnTo>
                    <a:pt x="22756" y="2330450"/>
                  </a:lnTo>
                  <a:lnTo>
                    <a:pt x="26462" y="2324100"/>
                  </a:lnTo>
                  <a:close/>
                </a:path>
                <a:path w="6621780" h="9296400">
                  <a:moveTo>
                    <a:pt x="36602" y="2298700"/>
                  </a:moveTo>
                  <a:lnTo>
                    <a:pt x="1497" y="2298700"/>
                  </a:lnTo>
                  <a:lnTo>
                    <a:pt x="0" y="2311400"/>
                  </a:lnTo>
                  <a:lnTo>
                    <a:pt x="1497" y="2324100"/>
                  </a:lnTo>
                  <a:lnTo>
                    <a:pt x="36602" y="2324100"/>
                  </a:lnTo>
                  <a:lnTo>
                    <a:pt x="38100" y="2311400"/>
                  </a:lnTo>
                  <a:lnTo>
                    <a:pt x="36602" y="2298700"/>
                  </a:lnTo>
                  <a:close/>
                </a:path>
                <a:path w="6621780" h="9296400">
                  <a:moveTo>
                    <a:pt x="6616198" y="2311400"/>
                  </a:moveTo>
                  <a:lnTo>
                    <a:pt x="6589261" y="2311400"/>
                  </a:lnTo>
                  <a:lnTo>
                    <a:pt x="6595317" y="2324100"/>
                  </a:lnTo>
                  <a:lnTo>
                    <a:pt x="6610142" y="2324100"/>
                  </a:lnTo>
                  <a:lnTo>
                    <a:pt x="6616198" y="2311400"/>
                  </a:lnTo>
                  <a:close/>
                </a:path>
                <a:path w="6621780" h="9296400">
                  <a:moveTo>
                    <a:pt x="6621780" y="2298700"/>
                  </a:moveTo>
                  <a:lnTo>
                    <a:pt x="6583680" y="2298700"/>
                  </a:lnTo>
                  <a:lnTo>
                    <a:pt x="6585177" y="2311400"/>
                  </a:lnTo>
                  <a:lnTo>
                    <a:pt x="6620282" y="2311400"/>
                  </a:lnTo>
                  <a:lnTo>
                    <a:pt x="6621780" y="2298700"/>
                  </a:lnTo>
                  <a:close/>
                </a:path>
                <a:path w="6621780" h="9296400">
                  <a:moveTo>
                    <a:pt x="15343" y="2292350"/>
                  </a:moveTo>
                  <a:lnTo>
                    <a:pt x="11637" y="2298700"/>
                  </a:lnTo>
                  <a:lnTo>
                    <a:pt x="19050" y="2298700"/>
                  </a:lnTo>
                  <a:lnTo>
                    <a:pt x="15343" y="2292350"/>
                  </a:lnTo>
                  <a:close/>
                </a:path>
                <a:path w="6621780" h="9296400">
                  <a:moveTo>
                    <a:pt x="19050" y="2286000"/>
                  </a:moveTo>
                  <a:lnTo>
                    <a:pt x="15343" y="2292350"/>
                  </a:lnTo>
                  <a:lnTo>
                    <a:pt x="19050" y="2298700"/>
                  </a:lnTo>
                  <a:lnTo>
                    <a:pt x="22756" y="2292350"/>
                  </a:lnTo>
                  <a:lnTo>
                    <a:pt x="19050" y="2286000"/>
                  </a:lnTo>
                  <a:close/>
                </a:path>
                <a:path w="6621780" h="9296400">
                  <a:moveTo>
                    <a:pt x="22756" y="2292350"/>
                  </a:moveTo>
                  <a:lnTo>
                    <a:pt x="19050" y="2298700"/>
                  </a:lnTo>
                  <a:lnTo>
                    <a:pt x="26462" y="2298700"/>
                  </a:lnTo>
                  <a:lnTo>
                    <a:pt x="22756" y="2292350"/>
                  </a:lnTo>
                  <a:close/>
                </a:path>
                <a:path w="6621780" h="9296400">
                  <a:moveTo>
                    <a:pt x="6616198" y="2286000"/>
                  </a:moveTo>
                  <a:lnTo>
                    <a:pt x="6589261" y="2286000"/>
                  </a:lnTo>
                  <a:lnTo>
                    <a:pt x="6585177" y="2298700"/>
                  </a:lnTo>
                  <a:lnTo>
                    <a:pt x="6620282" y="2298700"/>
                  </a:lnTo>
                  <a:lnTo>
                    <a:pt x="6616198" y="2286000"/>
                  </a:lnTo>
                  <a:close/>
                </a:path>
                <a:path w="6621780" h="9296400">
                  <a:moveTo>
                    <a:pt x="19050" y="2286000"/>
                  </a:moveTo>
                  <a:lnTo>
                    <a:pt x="11637" y="2286000"/>
                  </a:lnTo>
                  <a:lnTo>
                    <a:pt x="15343" y="2292350"/>
                  </a:lnTo>
                  <a:lnTo>
                    <a:pt x="19050" y="2286000"/>
                  </a:lnTo>
                  <a:close/>
                </a:path>
                <a:path w="6621780" h="9296400">
                  <a:moveTo>
                    <a:pt x="26462" y="2286000"/>
                  </a:moveTo>
                  <a:lnTo>
                    <a:pt x="19050" y="2286000"/>
                  </a:lnTo>
                  <a:lnTo>
                    <a:pt x="22756" y="2292350"/>
                  </a:lnTo>
                  <a:lnTo>
                    <a:pt x="26462" y="2286000"/>
                  </a:lnTo>
                  <a:close/>
                </a:path>
                <a:path w="6621780" h="9296400">
                  <a:moveTo>
                    <a:pt x="36602" y="2260600"/>
                  </a:moveTo>
                  <a:lnTo>
                    <a:pt x="1497" y="2260600"/>
                  </a:lnTo>
                  <a:lnTo>
                    <a:pt x="0" y="2273300"/>
                  </a:lnTo>
                  <a:lnTo>
                    <a:pt x="1497" y="2286000"/>
                  </a:lnTo>
                  <a:lnTo>
                    <a:pt x="36602" y="2286000"/>
                  </a:lnTo>
                  <a:lnTo>
                    <a:pt x="38100" y="2273300"/>
                  </a:lnTo>
                  <a:lnTo>
                    <a:pt x="36602" y="2260600"/>
                  </a:lnTo>
                  <a:close/>
                </a:path>
                <a:path w="6621780" h="9296400">
                  <a:moveTo>
                    <a:pt x="6616198" y="2273300"/>
                  </a:moveTo>
                  <a:lnTo>
                    <a:pt x="6589261" y="2273300"/>
                  </a:lnTo>
                  <a:lnTo>
                    <a:pt x="6595317" y="2286000"/>
                  </a:lnTo>
                  <a:lnTo>
                    <a:pt x="6610142" y="2286000"/>
                  </a:lnTo>
                  <a:lnTo>
                    <a:pt x="6616198" y="2273300"/>
                  </a:lnTo>
                  <a:close/>
                </a:path>
                <a:path w="6621780" h="9296400">
                  <a:moveTo>
                    <a:pt x="6621780" y="2260600"/>
                  </a:moveTo>
                  <a:lnTo>
                    <a:pt x="6583680" y="2260600"/>
                  </a:lnTo>
                  <a:lnTo>
                    <a:pt x="6585177" y="2273300"/>
                  </a:lnTo>
                  <a:lnTo>
                    <a:pt x="6620282" y="2273300"/>
                  </a:lnTo>
                  <a:lnTo>
                    <a:pt x="6621780" y="2260600"/>
                  </a:lnTo>
                  <a:close/>
                </a:path>
                <a:path w="6621780" h="9296400">
                  <a:moveTo>
                    <a:pt x="15343" y="2254250"/>
                  </a:moveTo>
                  <a:lnTo>
                    <a:pt x="11637" y="2260600"/>
                  </a:lnTo>
                  <a:lnTo>
                    <a:pt x="19050" y="2260600"/>
                  </a:lnTo>
                  <a:lnTo>
                    <a:pt x="15343" y="2254250"/>
                  </a:lnTo>
                  <a:close/>
                </a:path>
                <a:path w="6621780" h="9296400">
                  <a:moveTo>
                    <a:pt x="19050" y="2247900"/>
                  </a:moveTo>
                  <a:lnTo>
                    <a:pt x="15343" y="2254250"/>
                  </a:lnTo>
                  <a:lnTo>
                    <a:pt x="19050" y="2260600"/>
                  </a:lnTo>
                  <a:lnTo>
                    <a:pt x="22756" y="2254250"/>
                  </a:lnTo>
                  <a:lnTo>
                    <a:pt x="19050" y="2247900"/>
                  </a:lnTo>
                  <a:close/>
                </a:path>
                <a:path w="6621780" h="9296400">
                  <a:moveTo>
                    <a:pt x="22756" y="2254250"/>
                  </a:moveTo>
                  <a:lnTo>
                    <a:pt x="19050" y="2260600"/>
                  </a:lnTo>
                  <a:lnTo>
                    <a:pt x="26462" y="2260600"/>
                  </a:lnTo>
                  <a:lnTo>
                    <a:pt x="22756" y="2254250"/>
                  </a:lnTo>
                  <a:close/>
                </a:path>
                <a:path w="6621780" h="9296400">
                  <a:moveTo>
                    <a:pt x="6616198" y="2247900"/>
                  </a:moveTo>
                  <a:lnTo>
                    <a:pt x="6589261" y="2247900"/>
                  </a:lnTo>
                  <a:lnTo>
                    <a:pt x="6585177" y="2260600"/>
                  </a:lnTo>
                  <a:lnTo>
                    <a:pt x="6620282" y="2260600"/>
                  </a:lnTo>
                  <a:lnTo>
                    <a:pt x="6616198" y="2247900"/>
                  </a:lnTo>
                  <a:close/>
                </a:path>
                <a:path w="6621780" h="9296400">
                  <a:moveTo>
                    <a:pt x="19050" y="2247900"/>
                  </a:moveTo>
                  <a:lnTo>
                    <a:pt x="11637" y="2247900"/>
                  </a:lnTo>
                  <a:lnTo>
                    <a:pt x="15343" y="2254250"/>
                  </a:lnTo>
                  <a:lnTo>
                    <a:pt x="19050" y="2247900"/>
                  </a:lnTo>
                  <a:close/>
                </a:path>
                <a:path w="6621780" h="9296400">
                  <a:moveTo>
                    <a:pt x="26462" y="2247900"/>
                  </a:moveTo>
                  <a:lnTo>
                    <a:pt x="19050" y="2247900"/>
                  </a:lnTo>
                  <a:lnTo>
                    <a:pt x="22756" y="2254250"/>
                  </a:lnTo>
                  <a:lnTo>
                    <a:pt x="26462" y="2247900"/>
                  </a:lnTo>
                  <a:close/>
                </a:path>
                <a:path w="6621780" h="9296400">
                  <a:moveTo>
                    <a:pt x="36602" y="2222500"/>
                  </a:moveTo>
                  <a:lnTo>
                    <a:pt x="1497" y="2222500"/>
                  </a:lnTo>
                  <a:lnTo>
                    <a:pt x="0" y="2235200"/>
                  </a:lnTo>
                  <a:lnTo>
                    <a:pt x="1497" y="2247900"/>
                  </a:lnTo>
                  <a:lnTo>
                    <a:pt x="36602" y="2247900"/>
                  </a:lnTo>
                  <a:lnTo>
                    <a:pt x="38100" y="2235200"/>
                  </a:lnTo>
                  <a:lnTo>
                    <a:pt x="36602" y="2222500"/>
                  </a:lnTo>
                  <a:close/>
                </a:path>
                <a:path w="6621780" h="9296400">
                  <a:moveTo>
                    <a:pt x="6616198" y="2235200"/>
                  </a:moveTo>
                  <a:lnTo>
                    <a:pt x="6589261" y="2235200"/>
                  </a:lnTo>
                  <a:lnTo>
                    <a:pt x="6595317" y="2247900"/>
                  </a:lnTo>
                  <a:lnTo>
                    <a:pt x="6610142" y="2247900"/>
                  </a:lnTo>
                  <a:lnTo>
                    <a:pt x="6616198" y="2235200"/>
                  </a:lnTo>
                  <a:close/>
                </a:path>
                <a:path w="6621780" h="9296400">
                  <a:moveTo>
                    <a:pt x="6621780" y="2222500"/>
                  </a:moveTo>
                  <a:lnTo>
                    <a:pt x="6583680" y="2222500"/>
                  </a:lnTo>
                  <a:lnTo>
                    <a:pt x="6585177" y="2235200"/>
                  </a:lnTo>
                  <a:lnTo>
                    <a:pt x="6620282" y="2235200"/>
                  </a:lnTo>
                  <a:lnTo>
                    <a:pt x="6621780" y="2222500"/>
                  </a:lnTo>
                  <a:close/>
                </a:path>
                <a:path w="6621780" h="9296400">
                  <a:moveTo>
                    <a:pt x="15343" y="2216150"/>
                  </a:moveTo>
                  <a:lnTo>
                    <a:pt x="11637" y="2222500"/>
                  </a:lnTo>
                  <a:lnTo>
                    <a:pt x="19050" y="2222500"/>
                  </a:lnTo>
                  <a:lnTo>
                    <a:pt x="15343" y="2216150"/>
                  </a:lnTo>
                  <a:close/>
                </a:path>
                <a:path w="6621780" h="9296400">
                  <a:moveTo>
                    <a:pt x="19050" y="2209800"/>
                  </a:moveTo>
                  <a:lnTo>
                    <a:pt x="15343" y="2216150"/>
                  </a:lnTo>
                  <a:lnTo>
                    <a:pt x="19050" y="2222500"/>
                  </a:lnTo>
                  <a:lnTo>
                    <a:pt x="22756" y="2216150"/>
                  </a:lnTo>
                  <a:lnTo>
                    <a:pt x="19050" y="2209800"/>
                  </a:lnTo>
                  <a:close/>
                </a:path>
                <a:path w="6621780" h="9296400">
                  <a:moveTo>
                    <a:pt x="22756" y="2216150"/>
                  </a:moveTo>
                  <a:lnTo>
                    <a:pt x="19050" y="2222500"/>
                  </a:lnTo>
                  <a:lnTo>
                    <a:pt x="26462" y="2222500"/>
                  </a:lnTo>
                  <a:lnTo>
                    <a:pt x="22756" y="2216150"/>
                  </a:lnTo>
                  <a:close/>
                </a:path>
                <a:path w="6621780" h="9296400">
                  <a:moveTo>
                    <a:pt x="6616198" y="2209800"/>
                  </a:moveTo>
                  <a:lnTo>
                    <a:pt x="6589261" y="2209800"/>
                  </a:lnTo>
                  <a:lnTo>
                    <a:pt x="6585177" y="2222500"/>
                  </a:lnTo>
                  <a:lnTo>
                    <a:pt x="6620282" y="2222500"/>
                  </a:lnTo>
                  <a:lnTo>
                    <a:pt x="6616198" y="2209800"/>
                  </a:lnTo>
                  <a:close/>
                </a:path>
                <a:path w="6621780" h="9296400">
                  <a:moveTo>
                    <a:pt x="19050" y="2209800"/>
                  </a:moveTo>
                  <a:lnTo>
                    <a:pt x="11637" y="2209800"/>
                  </a:lnTo>
                  <a:lnTo>
                    <a:pt x="15343" y="2216150"/>
                  </a:lnTo>
                  <a:lnTo>
                    <a:pt x="19050" y="2209800"/>
                  </a:lnTo>
                  <a:close/>
                </a:path>
                <a:path w="6621780" h="9296400">
                  <a:moveTo>
                    <a:pt x="26462" y="2209800"/>
                  </a:moveTo>
                  <a:lnTo>
                    <a:pt x="19050" y="2209800"/>
                  </a:lnTo>
                  <a:lnTo>
                    <a:pt x="22756" y="2216150"/>
                  </a:lnTo>
                  <a:lnTo>
                    <a:pt x="26462" y="2209800"/>
                  </a:lnTo>
                  <a:close/>
                </a:path>
                <a:path w="6621780" h="9296400">
                  <a:moveTo>
                    <a:pt x="36602" y="2184400"/>
                  </a:moveTo>
                  <a:lnTo>
                    <a:pt x="1497" y="2184400"/>
                  </a:lnTo>
                  <a:lnTo>
                    <a:pt x="0" y="2197100"/>
                  </a:lnTo>
                  <a:lnTo>
                    <a:pt x="1497" y="2209800"/>
                  </a:lnTo>
                  <a:lnTo>
                    <a:pt x="36602" y="2209800"/>
                  </a:lnTo>
                  <a:lnTo>
                    <a:pt x="38100" y="2197100"/>
                  </a:lnTo>
                  <a:lnTo>
                    <a:pt x="36602" y="2184400"/>
                  </a:lnTo>
                  <a:close/>
                </a:path>
                <a:path w="6621780" h="9296400">
                  <a:moveTo>
                    <a:pt x="6616198" y="2197100"/>
                  </a:moveTo>
                  <a:lnTo>
                    <a:pt x="6589261" y="2197100"/>
                  </a:lnTo>
                  <a:lnTo>
                    <a:pt x="6595317" y="2209800"/>
                  </a:lnTo>
                  <a:lnTo>
                    <a:pt x="6610142" y="2209800"/>
                  </a:lnTo>
                  <a:lnTo>
                    <a:pt x="6616198" y="2197100"/>
                  </a:lnTo>
                  <a:close/>
                </a:path>
                <a:path w="6621780" h="9296400">
                  <a:moveTo>
                    <a:pt x="6621780" y="2184400"/>
                  </a:moveTo>
                  <a:lnTo>
                    <a:pt x="6583680" y="2184400"/>
                  </a:lnTo>
                  <a:lnTo>
                    <a:pt x="6585177" y="2197100"/>
                  </a:lnTo>
                  <a:lnTo>
                    <a:pt x="6620282" y="2197100"/>
                  </a:lnTo>
                  <a:lnTo>
                    <a:pt x="6621780" y="2184400"/>
                  </a:lnTo>
                  <a:close/>
                </a:path>
                <a:path w="6621780" h="9296400">
                  <a:moveTo>
                    <a:pt x="15343" y="2178050"/>
                  </a:moveTo>
                  <a:lnTo>
                    <a:pt x="11637" y="2184400"/>
                  </a:lnTo>
                  <a:lnTo>
                    <a:pt x="19050" y="2184400"/>
                  </a:lnTo>
                  <a:lnTo>
                    <a:pt x="15343" y="2178050"/>
                  </a:lnTo>
                  <a:close/>
                </a:path>
                <a:path w="6621780" h="9296400">
                  <a:moveTo>
                    <a:pt x="19050" y="2171700"/>
                  </a:moveTo>
                  <a:lnTo>
                    <a:pt x="15343" y="2178050"/>
                  </a:lnTo>
                  <a:lnTo>
                    <a:pt x="19050" y="2184400"/>
                  </a:lnTo>
                  <a:lnTo>
                    <a:pt x="22756" y="2178050"/>
                  </a:lnTo>
                  <a:lnTo>
                    <a:pt x="19050" y="2171700"/>
                  </a:lnTo>
                  <a:close/>
                </a:path>
                <a:path w="6621780" h="9296400">
                  <a:moveTo>
                    <a:pt x="22756" y="2178050"/>
                  </a:moveTo>
                  <a:lnTo>
                    <a:pt x="19050" y="2184400"/>
                  </a:lnTo>
                  <a:lnTo>
                    <a:pt x="26462" y="2184400"/>
                  </a:lnTo>
                  <a:lnTo>
                    <a:pt x="22756" y="2178050"/>
                  </a:lnTo>
                  <a:close/>
                </a:path>
                <a:path w="6621780" h="9296400">
                  <a:moveTo>
                    <a:pt x="6616198" y="2171700"/>
                  </a:moveTo>
                  <a:lnTo>
                    <a:pt x="6589261" y="2171700"/>
                  </a:lnTo>
                  <a:lnTo>
                    <a:pt x="6585177" y="2184400"/>
                  </a:lnTo>
                  <a:lnTo>
                    <a:pt x="6620282" y="2184400"/>
                  </a:lnTo>
                  <a:lnTo>
                    <a:pt x="6616198" y="2171700"/>
                  </a:lnTo>
                  <a:close/>
                </a:path>
                <a:path w="6621780" h="9296400">
                  <a:moveTo>
                    <a:pt x="19050" y="2171700"/>
                  </a:moveTo>
                  <a:lnTo>
                    <a:pt x="11637" y="2171700"/>
                  </a:lnTo>
                  <a:lnTo>
                    <a:pt x="15343" y="2178050"/>
                  </a:lnTo>
                  <a:lnTo>
                    <a:pt x="19050" y="2171700"/>
                  </a:lnTo>
                  <a:close/>
                </a:path>
                <a:path w="6621780" h="9296400">
                  <a:moveTo>
                    <a:pt x="26462" y="2171700"/>
                  </a:moveTo>
                  <a:lnTo>
                    <a:pt x="19050" y="2171700"/>
                  </a:lnTo>
                  <a:lnTo>
                    <a:pt x="22756" y="2178050"/>
                  </a:lnTo>
                  <a:lnTo>
                    <a:pt x="26462" y="2171700"/>
                  </a:lnTo>
                  <a:close/>
                </a:path>
                <a:path w="6621780" h="9296400">
                  <a:moveTo>
                    <a:pt x="36602" y="2146300"/>
                  </a:moveTo>
                  <a:lnTo>
                    <a:pt x="1497" y="2146300"/>
                  </a:lnTo>
                  <a:lnTo>
                    <a:pt x="0" y="2159000"/>
                  </a:lnTo>
                  <a:lnTo>
                    <a:pt x="1497" y="2171700"/>
                  </a:lnTo>
                  <a:lnTo>
                    <a:pt x="36602" y="2171700"/>
                  </a:lnTo>
                  <a:lnTo>
                    <a:pt x="38100" y="2159000"/>
                  </a:lnTo>
                  <a:lnTo>
                    <a:pt x="36602" y="2146300"/>
                  </a:lnTo>
                  <a:close/>
                </a:path>
                <a:path w="6621780" h="9296400">
                  <a:moveTo>
                    <a:pt x="6616198" y="2159000"/>
                  </a:moveTo>
                  <a:lnTo>
                    <a:pt x="6589261" y="2159000"/>
                  </a:lnTo>
                  <a:lnTo>
                    <a:pt x="6595317" y="2171700"/>
                  </a:lnTo>
                  <a:lnTo>
                    <a:pt x="6610142" y="2171700"/>
                  </a:lnTo>
                  <a:lnTo>
                    <a:pt x="6616198" y="2159000"/>
                  </a:lnTo>
                  <a:close/>
                </a:path>
                <a:path w="6621780" h="9296400">
                  <a:moveTo>
                    <a:pt x="6621780" y="2146300"/>
                  </a:moveTo>
                  <a:lnTo>
                    <a:pt x="6583680" y="2146300"/>
                  </a:lnTo>
                  <a:lnTo>
                    <a:pt x="6585177" y="2159000"/>
                  </a:lnTo>
                  <a:lnTo>
                    <a:pt x="6620282" y="2159000"/>
                  </a:lnTo>
                  <a:lnTo>
                    <a:pt x="6621780" y="2146300"/>
                  </a:lnTo>
                  <a:close/>
                </a:path>
                <a:path w="6621780" h="9296400">
                  <a:moveTo>
                    <a:pt x="15343" y="2139950"/>
                  </a:moveTo>
                  <a:lnTo>
                    <a:pt x="11637" y="2146300"/>
                  </a:lnTo>
                  <a:lnTo>
                    <a:pt x="19050" y="2146300"/>
                  </a:lnTo>
                  <a:lnTo>
                    <a:pt x="15343" y="2139950"/>
                  </a:lnTo>
                  <a:close/>
                </a:path>
                <a:path w="6621780" h="9296400">
                  <a:moveTo>
                    <a:pt x="19050" y="2133600"/>
                  </a:moveTo>
                  <a:lnTo>
                    <a:pt x="15343" y="2139950"/>
                  </a:lnTo>
                  <a:lnTo>
                    <a:pt x="19050" y="2146300"/>
                  </a:lnTo>
                  <a:lnTo>
                    <a:pt x="22756" y="2139950"/>
                  </a:lnTo>
                  <a:lnTo>
                    <a:pt x="19050" y="2133600"/>
                  </a:lnTo>
                  <a:close/>
                </a:path>
                <a:path w="6621780" h="9296400">
                  <a:moveTo>
                    <a:pt x="22756" y="2139950"/>
                  </a:moveTo>
                  <a:lnTo>
                    <a:pt x="19050" y="2146300"/>
                  </a:lnTo>
                  <a:lnTo>
                    <a:pt x="26462" y="2146300"/>
                  </a:lnTo>
                  <a:lnTo>
                    <a:pt x="22756" y="2139950"/>
                  </a:lnTo>
                  <a:close/>
                </a:path>
                <a:path w="6621780" h="9296400">
                  <a:moveTo>
                    <a:pt x="6616198" y="2133600"/>
                  </a:moveTo>
                  <a:lnTo>
                    <a:pt x="6589261" y="2133600"/>
                  </a:lnTo>
                  <a:lnTo>
                    <a:pt x="6585177" y="2146300"/>
                  </a:lnTo>
                  <a:lnTo>
                    <a:pt x="6620282" y="2146300"/>
                  </a:lnTo>
                  <a:lnTo>
                    <a:pt x="6616198" y="2133600"/>
                  </a:lnTo>
                  <a:close/>
                </a:path>
                <a:path w="6621780" h="9296400">
                  <a:moveTo>
                    <a:pt x="19050" y="2133600"/>
                  </a:moveTo>
                  <a:lnTo>
                    <a:pt x="11637" y="2133600"/>
                  </a:lnTo>
                  <a:lnTo>
                    <a:pt x="15343" y="2139950"/>
                  </a:lnTo>
                  <a:lnTo>
                    <a:pt x="19050" y="2133600"/>
                  </a:lnTo>
                  <a:close/>
                </a:path>
                <a:path w="6621780" h="9296400">
                  <a:moveTo>
                    <a:pt x="26462" y="2133600"/>
                  </a:moveTo>
                  <a:lnTo>
                    <a:pt x="19050" y="2133600"/>
                  </a:lnTo>
                  <a:lnTo>
                    <a:pt x="22756" y="2139950"/>
                  </a:lnTo>
                  <a:lnTo>
                    <a:pt x="26462" y="2133600"/>
                  </a:lnTo>
                  <a:close/>
                </a:path>
                <a:path w="6621780" h="9296400">
                  <a:moveTo>
                    <a:pt x="36602" y="2108200"/>
                  </a:moveTo>
                  <a:lnTo>
                    <a:pt x="1497" y="2108200"/>
                  </a:lnTo>
                  <a:lnTo>
                    <a:pt x="0" y="2120900"/>
                  </a:lnTo>
                  <a:lnTo>
                    <a:pt x="1497" y="2133600"/>
                  </a:lnTo>
                  <a:lnTo>
                    <a:pt x="36602" y="2133600"/>
                  </a:lnTo>
                  <a:lnTo>
                    <a:pt x="38100" y="2120900"/>
                  </a:lnTo>
                  <a:lnTo>
                    <a:pt x="36602" y="2108200"/>
                  </a:lnTo>
                  <a:close/>
                </a:path>
                <a:path w="6621780" h="9296400">
                  <a:moveTo>
                    <a:pt x="6616198" y="2120900"/>
                  </a:moveTo>
                  <a:lnTo>
                    <a:pt x="6589261" y="2120900"/>
                  </a:lnTo>
                  <a:lnTo>
                    <a:pt x="6595317" y="2133600"/>
                  </a:lnTo>
                  <a:lnTo>
                    <a:pt x="6610142" y="2133600"/>
                  </a:lnTo>
                  <a:lnTo>
                    <a:pt x="6616198" y="2120900"/>
                  </a:lnTo>
                  <a:close/>
                </a:path>
                <a:path w="6621780" h="9296400">
                  <a:moveTo>
                    <a:pt x="6621780" y="2108200"/>
                  </a:moveTo>
                  <a:lnTo>
                    <a:pt x="6583680" y="2108200"/>
                  </a:lnTo>
                  <a:lnTo>
                    <a:pt x="6585177" y="2120900"/>
                  </a:lnTo>
                  <a:lnTo>
                    <a:pt x="6620282" y="2120900"/>
                  </a:lnTo>
                  <a:lnTo>
                    <a:pt x="6621780" y="2108200"/>
                  </a:lnTo>
                  <a:close/>
                </a:path>
                <a:path w="6621780" h="9296400">
                  <a:moveTo>
                    <a:pt x="15343" y="2101850"/>
                  </a:moveTo>
                  <a:lnTo>
                    <a:pt x="11637" y="2108200"/>
                  </a:lnTo>
                  <a:lnTo>
                    <a:pt x="19050" y="2108200"/>
                  </a:lnTo>
                  <a:lnTo>
                    <a:pt x="15343" y="2101850"/>
                  </a:lnTo>
                  <a:close/>
                </a:path>
                <a:path w="6621780" h="9296400">
                  <a:moveTo>
                    <a:pt x="19050" y="2095500"/>
                  </a:moveTo>
                  <a:lnTo>
                    <a:pt x="15343" y="2101850"/>
                  </a:lnTo>
                  <a:lnTo>
                    <a:pt x="19050" y="2108200"/>
                  </a:lnTo>
                  <a:lnTo>
                    <a:pt x="22756" y="2101850"/>
                  </a:lnTo>
                  <a:lnTo>
                    <a:pt x="19050" y="2095500"/>
                  </a:lnTo>
                  <a:close/>
                </a:path>
                <a:path w="6621780" h="9296400">
                  <a:moveTo>
                    <a:pt x="22756" y="2101850"/>
                  </a:moveTo>
                  <a:lnTo>
                    <a:pt x="19050" y="2108200"/>
                  </a:lnTo>
                  <a:lnTo>
                    <a:pt x="26462" y="2108200"/>
                  </a:lnTo>
                  <a:lnTo>
                    <a:pt x="22756" y="2101850"/>
                  </a:lnTo>
                  <a:close/>
                </a:path>
                <a:path w="6621780" h="9296400">
                  <a:moveTo>
                    <a:pt x="6616198" y="2095500"/>
                  </a:moveTo>
                  <a:lnTo>
                    <a:pt x="6589261" y="2095500"/>
                  </a:lnTo>
                  <a:lnTo>
                    <a:pt x="6585177" y="2108200"/>
                  </a:lnTo>
                  <a:lnTo>
                    <a:pt x="6620282" y="2108200"/>
                  </a:lnTo>
                  <a:lnTo>
                    <a:pt x="6616198" y="2095500"/>
                  </a:lnTo>
                  <a:close/>
                </a:path>
                <a:path w="6621780" h="9296400">
                  <a:moveTo>
                    <a:pt x="19050" y="2095500"/>
                  </a:moveTo>
                  <a:lnTo>
                    <a:pt x="11637" y="2095500"/>
                  </a:lnTo>
                  <a:lnTo>
                    <a:pt x="15343" y="2101850"/>
                  </a:lnTo>
                  <a:lnTo>
                    <a:pt x="19050" y="2095500"/>
                  </a:lnTo>
                  <a:close/>
                </a:path>
                <a:path w="6621780" h="9296400">
                  <a:moveTo>
                    <a:pt x="26462" y="2095500"/>
                  </a:moveTo>
                  <a:lnTo>
                    <a:pt x="19050" y="2095500"/>
                  </a:lnTo>
                  <a:lnTo>
                    <a:pt x="22756" y="2101850"/>
                  </a:lnTo>
                  <a:lnTo>
                    <a:pt x="26462" y="2095500"/>
                  </a:lnTo>
                  <a:close/>
                </a:path>
                <a:path w="6621780" h="9296400">
                  <a:moveTo>
                    <a:pt x="36602" y="2070100"/>
                  </a:moveTo>
                  <a:lnTo>
                    <a:pt x="1497" y="2070100"/>
                  </a:lnTo>
                  <a:lnTo>
                    <a:pt x="0" y="2082800"/>
                  </a:lnTo>
                  <a:lnTo>
                    <a:pt x="1497" y="2095500"/>
                  </a:lnTo>
                  <a:lnTo>
                    <a:pt x="36602" y="2095500"/>
                  </a:lnTo>
                  <a:lnTo>
                    <a:pt x="38100" y="2082800"/>
                  </a:lnTo>
                  <a:lnTo>
                    <a:pt x="36602" y="2070100"/>
                  </a:lnTo>
                  <a:close/>
                </a:path>
                <a:path w="6621780" h="9296400">
                  <a:moveTo>
                    <a:pt x="6616198" y="2082800"/>
                  </a:moveTo>
                  <a:lnTo>
                    <a:pt x="6589261" y="2082800"/>
                  </a:lnTo>
                  <a:lnTo>
                    <a:pt x="6595317" y="2095500"/>
                  </a:lnTo>
                  <a:lnTo>
                    <a:pt x="6610142" y="2095500"/>
                  </a:lnTo>
                  <a:lnTo>
                    <a:pt x="6616198" y="2082800"/>
                  </a:lnTo>
                  <a:close/>
                </a:path>
                <a:path w="6621780" h="9296400">
                  <a:moveTo>
                    <a:pt x="6621780" y="2070100"/>
                  </a:moveTo>
                  <a:lnTo>
                    <a:pt x="6583680" y="2070100"/>
                  </a:lnTo>
                  <a:lnTo>
                    <a:pt x="6585177" y="2082800"/>
                  </a:lnTo>
                  <a:lnTo>
                    <a:pt x="6620282" y="2082800"/>
                  </a:lnTo>
                  <a:lnTo>
                    <a:pt x="6621780" y="2070100"/>
                  </a:lnTo>
                  <a:close/>
                </a:path>
                <a:path w="6621780" h="9296400">
                  <a:moveTo>
                    <a:pt x="15343" y="2063750"/>
                  </a:moveTo>
                  <a:lnTo>
                    <a:pt x="11637" y="2070100"/>
                  </a:lnTo>
                  <a:lnTo>
                    <a:pt x="19050" y="2070100"/>
                  </a:lnTo>
                  <a:lnTo>
                    <a:pt x="15343" y="2063750"/>
                  </a:lnTo>
                  <a:close/>
                </a:path>
                <a:path w="6621780" h="9296400">
                  <a:moveTo>
                    <a:pt x="19050" y="2057400"/>
                  </a:moveTo>
                  <a:lnTo>
                    <a:pt x="15343" y="2063750"/>
                  </a:lnTo>
                  <a:lnTo>
                    <a:pt x="19050" y="2070100"/>
                  </a:lnTo>
                  <a:lnTo>
                    <a:pt x="22756" y="2063750"/>
                  </a:lnTo>
                  <a:lnTo>
                    <a:pt x="19050" y="2057400"/>
                  </a:lnTo>
                  <a:close/>
                </a:path>
                <a:path w="6621780" h="9296400">
                  <a:moveTo>
                    <a:pt x="22756" y="2063750"/>
                  </a:moveTo>
                  <a:lnTo>
                    <a:pt x="19050" y="2070100"/>
                  </a:lnTo>
                  <a:lnTo>
                    <a:pt x="26462" y="2070100"/>
                  </a:lnTo>
                  <a:lnTo>
                    <a:pt x="22756" y="2063750"/>
                  </a:lnTo>
                  <a:close/>
                </a:path>
                <a:path w="6621780" h="9296400">
                  <a:moveTo>
                    <a:pt x="6616198" y="2057400"/>
                  </a:moveTo>
                  <a:lnTo>
                    <a:pt x="6589261" y="2057400"/>
                  </a:lnTo>
                  <a:lnTo>
                    <a:pt x="6585177" y="2070100"/>
                  </a:lnTo>
                  <a:lnTo>
                    <a:pt x="6620282" y="2070100"/>
                  </a:lnTo>
                  <a:lnTo>
                    <a:pt x="6616198" y="2057400"/>
                  </a:lnTo>
                  <a:close/>
                </a:path>
                <a:path w="6621780" h="9296400">
                  <a:moveTo>
                    <a:pt x="19050" y="2057400"/>
                  </a:moveTo>
                  <a:lnTo>
                    <a:pt x="11637" y="2057400"/>
                  </a:lnTo>
                  <a:lnTo>
                    <a:pt x="15343" y="2063750"/>
                  </a:lnTo>
                  <a:lnTo>
                    <a:pt x="19050" y="2057400"/>
                  </a:lnTo>
                  <a:close/>
                </a:path>
                <a:path w="6621780" h="9296400">
                  <a:moveTo>
                    <a:pt x="26462" y="2057400"/>
                  </a:moveTo>
                  <a:lnTo>
                    <a:pt x="19050" y="2057400"/>
                  </a:lnTo>
                  <a:lnTo>
                    <a:pt x="22756" y="2063750"/>
                  </a:lnTo>
                  <a:lnTo>
                    <a:pt x="26462" y="2057400"/>
                  </a:lnTo>
                  <a:close/>
                </a:path>
                <a:path w="6621780" h="9296400">
                  <a:moveTo>
                    <a:pt x="36602" y="2032000"/>
                  </a:moveTo>
                  <a:lnTo>
                    <a:pt x="1497" y="2032000"/>
                  </a:lnTo>
                  <a:lnTo>
                    <a:pt x="0" y="2044700"/>
                  </a:lnTo>
                  <a:lnTo>
                    <a:pt x="1497" y="2057400"/>
                  </a:lnTo>
                  <a:lnTo>
                    <a:pt x="36602" y="2057400"/>
                  </a:lnTo>
                  <a:lnTo>
                    <a:pt x="38100" y="2044700"/>
                  </a:lnTo>
                  <a:lnTo>
                    <a:pt x="36602" y="2032000"/>
                  </a:lnTo>
                  <a:close/>
                </a:path>
                <a:path w="6621780" h="9296400">
                  <a:moveTo>
                    <a:pt x="6616198" y="2044700"/>
                  </a:moveTo>
                  <a:lnTo>
                    <a:pt x="6589261" y="2044700"/>
                  </a:lnTo>
                  <a:lnTo>
                    <a:pt x="6595317" y="2057400"/>
                  </a:lnTo>
                  <a:lnTo>
                    <a:pt x="6610142" y="2057400"/>
                  </a:lnTo>
                  <a:lnTo>
                    <a:pt x="6616198" y="2044700"/>
                  </a:lnTo>
                  <a:close/>
                </a:path>
                <a:path w="6621780" h="9296400">
                  <a:moveTo>
                    <a:pt x="6621780" y="2032000"/>
                  </a:moveTo>
                  <a:lnTo>
                    <a:pt x="6583680" y="2032000"/>
                  </a:lnTo>
                  <a:lnTo>
                    <a:pt x="6585177" y="2044700"/>
                  </a:lnTo>
                  <a:lnTo>
                    <a:pt x="6620282" y="2044700"/>
                  </a:lnTo>
                  <a:lnTo>
                    <a:pt x="6621780" y="2032000"/>
                  </a:lnTo>
                  <a:close/>
                </a:path>
                <a:path w="6621780" h="9296400">
                  <a:moveTo>
                    <a:pt x="15343" y="2025650"/>
                  </a:moveTo>
                  <a:lnTo>
                    <a:pt x="11637" y="2032000"/>
                  </a:lnTo>
                  <a:lnTo>
                    <a:pt x="19050" y="2032000"/>
                  </a:lnTo>
                  <a:lnTo>
                    <a:pt x="15343" y="2025650"/>
                  </a:lnTo>
                  <a:close/>
                </a:path>
                <a:path w="6621780" h="9296400">
                  <a:moveTo>
                    <a:pt x="19050" y="2019300"/>
                  </a:moveTo>
                  <a:lnTo>
                    <a:pt x="15343" y="2025650"/>
                  </a:lnTo>
                  <a:lnTo>
                    <a:pt x="19050" y="2032000"/>
                  </a:lnTo>
                  <a:lnTo>
                    <a:pt x="22756" y="2025650"/>
                  </a:lnTo>
                  <a:lnTo>
                    <a:pt x="19050" y="2019300"/>
                  </a:lnTo>
                  <a:close/>
                </a:path>
                <a:path w="6621780" h="9296400">
                  <a:moveTo>
                    <a:pt x="22756" y="2025650"/>
                  </a:moveTo>
                  <a:lnTo>
                    <a:pt x="19050" y="2032000"/>
                  </a:lnTo>
                  <a:lnTo>
                    <a:pt x="26462" y="2032000"/>
                  </a:lnTo>
                  <a:lnTo>
                    <a:pt x="22756" y="2025650"/>
                  </a:lnTo>
                  <a:close/>
                </a:path>
                <a:path w="6621780" h="9296400">
                  <a:moveTo>
                    <a:pt x="6616198" y="2019300"/>
                  </a:moveTo>
                  <a:lnTo>
                    <a:pt x="6589261" y="2019300"/>
                  </a:lnTo>
                  <a:lnTo>
                    <a:pt x="6585177" y="2032000"/>
                  </a:lnTo>
                  <a:lnTo>
                    <a:pt x="6620282" y="2032000"/>
                  </a:lnTo>
                  <a:lnTo>
                    <a:pt x="6616198" y="2019300"/>
                  </a:lnTo>
                  <a:close/>
                </a:path>
                <a:path w="6621780" h="9296400">
                  <a:moveTo>
                    <a:pt x="19050" y="2019300"/>
                  </a:moveTo>
                  <a:lnTo>
                    <a:pt x="11637" y="2019300"/>
                  </a:lnTo>
                  <a:lnTo>
                    <a:pt x="15343" y="2025650"/>
                  </a:lnTo>
                  <a:lnTo>
                    <a:pt x="19050" y="2019300"/>
                  </a:lnTo>
                  <a:close/>
                </a:path>
                <a:path w="6621780" h="9296400">
                  <a:moveTo>
                    <a:pt x="26462" y="2019300"/>
                  </a:moveTo>
                  <a:lnTo>
                    <a:pt x="19050" y="2019300"/>
                  </a:lnTo>
                  <a:lnTo>
                    <a:pt x="22756" y="2025650"/>
                  </a:lnTo>
                  <a:lnTo>
                    <a:pt x="26462" y="2019300"/>
                  </a:lnTo>
                  <a:close/>
                </a:path>
                <a:path w="6621780" h="9296400">
                  <a:moveTo>
                    <a:pt x="36602" y="1993900"/>
                  </a:moveTo>
                  <a:lnTo>
                    <a:pt x="1497" y="1993900"/>
                  </a:lnTo>
                  <a:lnTo>
                    <a:pt x="0" y="2006600"/>
                  </a:lnTo>
                  <a:lnTo>
                    <a:pt x="1497" y="2019300"/>
                  </a:lnTo>
                  <a:lnTo>
                    <a:pt x="36602" y="2019300"/>
                  </a:lnTo>
                  <a:lnTo>
                    <a:pt x="38100" y="2006600"/>
                  </a:lnTo>
                  <a:lnTo>
                    <a:pt x="36602" y="1993900"/>
                  </a:lnTo>
                  <a:close/>
                </a:path>
                <a:path w="6621780" h="9296400">
                  <a:moveTo>
                    <a:pt x="6616198" y="2006600"/>
                  </a:moveTo>
                  <a:lnTo>
                    <a:pt x="6589261" y="2006600"/>
                  </a:lnTo>
                  <a:lnTo>
                    <a:pt x="6595317" y="2019300"/>
                  </a:lnTo>
                  <a:lnTo>
                    <a:pt x="6610142" y="2019300"/>
                  </a:lnTo>
                  <a:lnTo>
                    <a:pt x="6616198" y="2006600"/>
                  </a:lnTo>
                  <a:close/>
                </a:path>
                <a:path w="6621780" h="9296400">
                  <a:moveTo>
                    <a:pt x="6621780" y="1993900"/>
                  </a:moveTo>
                  <a:lnTo>
                    <a:pt x="6583680" y="1993900"/>
                  </a:lnTo>
                  <a:lnTo>
                    <a:pt x="6585177" y="2006600"/>
                  </a:lnTo>
                  <a:lnTo>
                    <a:pt x="6620282" y="2006600"/>
                  </a:lnTo>
                  <a:lnTo>
                    <a:pt x="6621780" y="1993900"/>
                  </a:lnTo>
                  <a:close/>
                </a:path>
                <a:path w="6621780" h="9296400">
                  <a:moveTo>
                    <a:pt x="15343" y="1987550"/>
                  </a:moveTo>
                  <a:lnTo>
                    <a:pt x="11637" y="1993900"/>
                  </a:lnTo>
                  <a:lnTo>
                    <a:pt x="19050" y="1993900"/>
                  </a:lnTo>
                  <a:lnTo>
                    <a:pt x="15343" y="1987550"/>
                  </a:lnTo>
                  <a:close/>
                </a:path>
                <a:path w="6621780" h="9296400">
                  <a:moveTo>
                    <a:pt x="19050" y="1981200"/>
                  </a:moveTo>
                  <a:lnTo>
                    <a:pt x="15343" y="1987550"/>
                  </a:lnTo>
                  <a:lnTo>
                    <a:pt x="19050" y="1993900"/>
                  </a:lnTo>
                  <a:lnTo>
                    <a:pt x="22756" y="1987550"/>
                  </a:lnTo>
                  <a:lnTo>
                    <a:pt x="19050" y="1981200"/>
                  </a:lnTo>
                  <a:close/>
                </a:path>
                <a:path w="6621780" h="9296400">
                  <a:moveTo>
                    <a:pt x="22756" y="1987550"/>
                  </a:moveTo>
                  <a:lnTo>
                    <a:pt x="19050" y="1993900"/>
                  </a:lnTo>
                  <a:lnTo>
                    <a:pt x="26462" y="1993900"/>
                  </a:lnTo>
                  <a:lnTo>
                    <a:pt x="22756" y="1987550"/>
                  </a:lnTo>
                  <a:close/>
                </a:path>
                <a:path w="6621780" h="9296400">
                  <a:moveTo>
                    <a:pt x="6616198" y="1981200"/>
                  </a:moveTo>
                  <a:lnTo>
                    <a:pt x="6589261" y="1981200"/>
                  </a:lnTo>
                  <a:lnTo>
                    <a:pt x="6585177" y="1993900"/>
                  </a:lnTo>
                  <a:lnTo>
                    <a:pt x="6620282" y="1993900"/>
                  </a:lnTo>
                  <a:lnTo>
                    <a:pt x="6616198" y="1981200"/>
                  </a:lnTo>
                  <a:close/>
                </a:path>
                <a:path w="6621780" h="9296400">
                  <a:moveTo>
                    <a:pt x="19050" y="1981200"/>
                  </a:moveTo>
                  <a:lnTo>
                    <a:pt x="11637" y="1981200"/>
                  </a:lnTo>
                  <a:lnTo>
                    <a:pt x="15343" y="1987550"/>
                  </a:lnTo>
                  <a:lnTo>
                    <a:pt x="19050" y="1981200"/>
                  </a:lnTo>
                  <a:close/>
                </a:path>
                <a:path w="6621780" h="9296400">
                  <a:moveTo>
                    <a:pt x="26462" y="1981200"/>
                  </a:moveTo>
                  <a:lnTo>
                    <a:pt x="19050" y="1981200"/>
                  </a:lnTo>
                  <a:lnTo>
                    <a:pt x="22756" y="1987550"/>
                  </a:lnTo>
                  <a:lnTo>
                    <a:pt x="26462" y="1981200"/>
                  </a:lnTo>
                  <a:close/>
                </a:path>
                <a:path w="6621780" h="9296400">
                  <a:moveTo>
                    <a:pt x="36602" y="1955800"/>
                  </a:moveTo>
                  <a:lnTo>
                    <a:pt x="1497" y="1955800"/>
                  </a:lnTo>
                  <a:lnTo>
                    <a:pt x="0" y="1968500"/>
                  </a:lnTo>
                  <a:lnTo>
                    <a:pt x="1497" y="1981200"/>
                  </a:lnTo>
                  <a:lnTo>
                    <a:pt x="36602" y="1981200"/>
                  </a:lnTo>
                  <a:lnTo>
                    <a:pt x="38100" y="1968500"/>
                  </a:lnTo>
                  <a:lnTo>
                    <a:pt x="36602" y="1955800"/>
                  </a:lnTo>
                  <a:close/>
                </a:path>
                <a:path w="6621780" h="9296400">
                  <a:moveTo>
                    <a:pt x="6616198" y="1968500"/>
                  </a:moveTo>
                  <a:lnTo>
                    <a:pt x="6589261" y="1968500"/>
                  </a:lnTo>
                  <a:lnTo>
                    <a:pt x="6595317" y="1981200"/>
                  </a:lnTo>
                  <a:lnTo>
                    <a:pt x="6610142" y="1981200"/>
                  </a:lnTo>
                  <a:lnTo>
                    <a:pt x="6616198" y="1968500"/>
                  </a:lnTo>
                  <a:close/>
                </a:path>
                <a:path w="6621780" h="9296400">
                  <a:moveTo>
                    <a:pt x="6621780" y="1955800"/>
                  </a:moveTo>
                  <a:lnTo>
                    <a:pt x="6583680" y="1955800"/>
                  </a:lnTo>
                  <a:lnTo>
                    <a:pt x="6585177" y="1968500"/>
                  </a:lnTo>
                  <a:lnTo>
                    <a:pt x="6620282" y="1968500"/>
                  </a:lnTo>
                  <a:lnTo>
                    <a:pt x="6621780" y="1955800"/>
                  </a:lnTo>
                  <a:close/>
                </a:path>
                <a:path w="6621780" h="9296400">
                  <a:moveTo>
                    <a:pt x="15343" y="1949450"/>
                  </a:moveTo>
                  <a:lnTo>
                    <a:pt x="11637" y="1955800"/>
                  </a:lnTo>
                  <a:lnTo>
                    <a:pt x="19050" y="1955800"/>
                  </a:lnTo>
                  <a:lnTo>
                    <a:pt x="15343" y="1949450"/>
                  </a:lnTo>
                  <a:close/>
                </a:path>
                <a:path w="6621780" h="9296400">
                  <a:moveTo>
                    <a:pt x="19050" y="1943100"/>
                  </a:moveTo>
                  <a:lnTo>
                    <a:pt x="15343" y="1949450"/>
                  </a:lnTo>
                  <a:lnTo>
                    <a:pt x="19050" y="1955800"/>
                  </a:lnTo>
                  <a:lnTo>
                    <a:pt x="22756" y="1949450"/>
                  </a:lnTo>
                  <a:lnTo>
                    <a:pt x="19050" y="1943100"/>
                  </a:lnTo>
                  <a:close/>
                </a:path>
                <a:path w="6621780" h="9296400">
                  <a:moveTo>
                    <a:pt x="22756" y="1949450"/>
                  </a:moveTo>
                  <a:lnTo>
                    <a:pt x="19050" y="1955800"/>
                  </a:lnTo>
                  <a:lnTo>
                    <a:pt x="26462" y="1955800"/>
                  </a:lnTo>
                  <a:lnTo>
                    <a:pt x="22756" y="1949450"/>
                  </a:lnTo>
                  <a:close/>
                </a:path>
                <a:path w="6621780" h="9296400">
                  <a:moveTo>
                    <a:pt x="6616198" y="1943100"/>
                  </a:moveTo>
                  <a:lnTo>
                    <a:pt x="6589261" y="1943100"/>
                  </a:lnTo>
                  <a:lnTo>
                    <a:pt x="6585177" y="1955800"/>
                  </a:lnTo>
                  <a:lnTo>
                    <a:pt x="6620282" y="1955800"/>
                  </a:lnTo>
                  <a:lnTo>
                    <a:pt x="6616198" y="1943100"/>
                  </a:lnTo>
                  <a:close/>
                </a:path>
                <a:path w="6621780" h="9296400">
                  <a:moveTo>
                    <a:pt x="19050" y="1943100"/>
                  </a:moveTo>
                  <a:lnTo>
                    <a:pt x="11637" y="1943100"/>
                  </a:lnTo>
                  <a:lnTo>
                    <a:pt x="15343" y="1949450"/>
                  </a:lnTo>
                  <a:lnTo>
                    <a:pt x="19050" y="1943100"/>
                  </a:lnTo>
                  <a:close/>
                </a:path>
                <a:path w="6621780" h="9296400">
                  <a:moveTo>
                    <a:pt x="26462" y="1943100"/>
                  </a:moveTo>
                  <a:lnTo>
                    <a:pt x="19050" y="1943100"/>
                  </a:lnTo>
                  <a:lnTo>
                    <a:pt x="22756" y="1949450"/>
                  </a:lnTo>
                  <a:lnTo>
                    <a:pt x="26462" y="1943100"/>
                  </a:lnTo>
                  <a:close/>
                </a:path>
                <a:path w="6621780" h="9296400">
                  <a:moveTo>
                    <a:pt x="36602" y="1917700"/>
                  </a:moveTo>
                  <a:lnTo>
                    <a:pt x="1497" y="1917700"/>
                  </a:lnTo>
                  <a:lnTo>
                    <a:pt x="0" y="1930400"/>
                  </a:lnTo>
                  <a:lnTo>
                    <a:pt x="1497" y="1943100"/>
                  </a:lnTo>
                  <a:lnTo>
                    <a:pt x="36602" y="1943100"/>
                  </a:lnTo>
                  <a:lnTo>
                    <a:pt x="38100" y="1930400"/>
                  </a:lnTo>
                  <a:lnTo>
                    <a:pt x="36602" y="1917700"/>
                  </a:lnTo>
                  <a:close/>
                </a:path>
                <a:path w="6621780" h="9296400">
                  <a:moveTo>
                    <a:pt x="6616198" y="1930400"/>
                  </a:moveTo>
                  <a:lnTo>
                    <a:pt x="6589261" y="1930400"/>
                  </a:lnTo>
                  <a:lnTo>
                    <a:pt x="6595317" y="1943100"/>
                  </a:lnTo>
                  <a:lnTo>
                    <a:pt x="6610142" y="1943100"/>
                  </a:lnTo>
                  <a:lnTo>
                    <a:pt x="6616198" y="1930400"/>
                  </a:lnTo>
                  <a:close/>
                </a:path>
                <a:path w="6621780" h="9296400">
                  <a:moveTo>
                    <a:pt x="6621780" y="1917700"/>
                  </a:moveTo>
                  <a:lnTo>
                    <a:pt x="6583680" y="1917700"/>
                  </a:lnTo>
                  <a:lnTo>
                    <a:pt x="6585177" y="1930400"/>
                  </a:lnTo>
                  <a:lnTo>
                    <a:pt x="6620282" y="1930400"/>
                  </a:lnTo>
                  <a:lnTo>
                    <a:pt x="6621780" y="1917700"/>
                  </a:lnTo>
                  <a:close/>
                </a:path>
                <a:path w="6621780" h="9296400">
                  <a:moveTo>
                    <a:pt x="15343" y="1911350"/>
                  </a:moveTo>
                  <a:lnTo>
                    <a:pt x="11637" y="1917700"/>
                  </a:lnTo>
                  <a:lnTo>
                    <a:pt x="19050" y="1917700"/>
                  </a:lnTo>
                  <a:lnTo>
                    <a:pt x="15343" y="1911350"/>
                  </a:lnTo>
                  <a:close/>
                </a:path>
                <a:path w="6621780" h="9296400">
                  <a:moveTo>
                    <a:pt x="19050" y="1905000"/>
                  </a:moveTo>
                  <a:lnTo>
                    <a:pt x="15343" y="1911350"/>
                  </a:lnTo>
                  <a:lnTo>
                    <a:pt x="19050" y="1917700"/>
                  </a:lnTo>
                  <a:lnTo>
                    <a:pt x="22756" y="1911350"/>
                  </a:lnTo>
                  <a:lnTo>
                    <a:pt x="19050" y="1905000"/>
                  </a:lnTo>
                  <a:close/>
                </a:path>
                <a:path w="6621780" h="9296400">
                  <a:moveTo>
                    <a:pt x="22756" y="1911350"/>
                  </a:moveTo>
                  <a:lnTo>
                    <a:pt x="19050" y="1917700"/>
                  </a:lnTo>
                  <a:lnTo>
                    <a:pt x="26462" y="1917700"/>
                  </a:lnTo>
                  <a:lnTo>
                    <a:pt x="22756" y="1911350"/>
                  </a:lnTo>
                  <a:close/>
                </a:path>
                <a:path w="6621780" h="9296400">
                  <a:moveTo>
                    <a:pt x="6616198" y="1905000"/>
                  </a:moveTo>
                  <a:lnTo>
                    <a:pt x="6589261" y="1905000"/>
                  </a:lnTo>
                  <a:lnTo>
                    <a:pt x="6585177" y="1917700"/>
                  </a:lnTo>
                  <a:lnTo>
                    <a:pt x="6620282" y="1917700"/>
                  </a:lnTo>
                  <a:lnTo>
                    <a:pt x="6616198" y="1905000"/>
                  </a:lnTo>
                  <a:close/>
                </a:path>
                <a:path w="6621780" h="9296400">
                  <a:moveTo>
                    <a:pt x="19050" y="1905000"/>
                  </a:moveTo>
                  <a:lnTo>
                    <a:pt x="11637" y="1905000"/>
                  </a:lnTo>
                  <a:lnTo>
                    <a:pt x="15343" y="1911350"/>
                  </a:lnTo>
                  <a:lnTo>
                    <a:pt x="19050" y="1905000"/>
                  </a:lnTo>
                  <a:close/>
                </a:path>
                <a:path w="6621780" h="9296400">
                  <a:moveTo>
                    <a:pt x="26462" y="1905000"/>
                  </a:moveTo>
                  <a:lnTo>
                    <a:pt x="19050" y="1905000"/>
                  </a:lnTo>
                  <a:lnTo>
                    <a:pt x="22756" y="1911350"/>
                  </a:lnTo>
                  <a:lnTo>
                    <a:pt x="26462" y="1905000"/>
                  </a:lnTo>
                  <a:close/>
                </a:path>
                <a:path w="6621780" h="9296400">
                  <a:moveTo>
                    <a:pt x="36602" y="1879600"/>
                  </a:moveTo>
                  <a:lnTo>
                    <a:pt x="1497" y="1879600"/>
                  </a:lnTo>
                  <a:lnTo>
                    <a:pt x="0" y="1892300"/>
                  </a:lnTo>
                  <a:lnTo>
                    <a:pt x="1497" y="1905000"/>
                  </a:lnTo>
                  <a:lnTo>
                    <a:pt x="36602" y="1905000"/>
                  </a:lnTo>
                  <a:lnTo>
                    <a:pt x="38100" y="1892300"/>
                  </a:lnTo>
                  <a:lnTo>
                    <a:pt x="36602" y="1879600"/>
                  </a:lnTo>
                  <a:close/>
                </a:path>
                <a:path w="6621780" h="9296400">
                  <a:moveTo>
                    <a:pt x="6616198" y="1892300"/>
                  </a:moveTo>
                  <a:lnTo>
                    <a:pt x="6589261" y="1892300"/>
                  </a:lnTo>
                  <a:lnTo>
                    <a:pt x="6595317" y="1905000"/>
                  </a:lnTo>
                  <a:lnTo>
                    <a:pt x="6610142" y="1905000"/>
                  </a:lnTo>
                  <a:lnTo>
                    <a:pt x="6616198" y="1892300"/>
                  </a:lnTo>
                  <a:close/>
                </a:path>
                <a:path w="6621780" h="9296400">
                  <a:moveTo>
                    <a:pt x="6621780" y="1879600"/>
                  </a:moveTo>
                  <a:lnTo>
                    <a:pt x="6583680" y="1879600"/>
                  </a:lnTo>
                  <a:lnTo>
                    <a:pt x="6585177" y="1892300"/>
                  </a:lnTo>
                  <a:lnTo>
                    <a:pt x="6620282" y="1892300"/>
                  </a:lnTo>
                  <a:lnTo>
                    <a:pt x="6621780" y="1879600"/>
                  </a:lnTo>
                  <a:close/>
                </a:path>
                <a:path w="6621780" h="9296400">
                  <a:moveTo>
                    <a:pt x="15343" y="1873250"/>
                  </a:moveTo>
                  <a:lnTo>
                    <a:pt x="11637" y="1879600"/>
                  </a:lnTo>
                  <a:lnTo>
                    <a:pt x="19050" y="1879600"/>
                  </a:lnTo>
                  <a:lnTo>
                    <a:pt x="15343" y="1873250"/>
                  </a:lnTo>
                  <a:close/>
                </a:path>
                <a:path w="6621780" h="9296400">
                  <a:moveTo>
                    <a:pt x="19050" y="1866900"/>
                  </a:moveTo>
                  <a:lnTo>
                    <a:pt x="15343" y="1873250"/>
                  </a:lnTo>
                  <a:lnTo>
                    <a:pt x="19050" y="1879600"/>
                  </a:lnTo>
                  <a:lnTo>
                    <a:pt x="22756" y="1873250"/>
                  </a:lnTo>
                  <a:lnTo>
                    <a:pt x="19050" y="1866900"/>
                  </a:lnTo>
                  <a:close/>
                </a:path>
                <a:path w="6621780" h="9296400">
                  <a:moveTo>
                    <a:pt x="22756" y="1873250"/>
                  </a:moveTo>
                  <a:lnTo>
                    <a:pt x="19050" y="1879600"/>
                  </a:lnTo>
                  <a:lnTo>
                    <a:pt x="26462" y="1879600"/>
                  </a:lnTo>
                  <a:lnTo>
                    <a:pt x="22756" y="1873250"/>
                  </a:lnTo>
                  <a:close/>
                </a:path>
                <a:path w="6621780" h="9296400">
                  <a:moveTo>
                    <a:pt x="6616198" y="1866900"/>
                  </a:moveTo>
                  <a:lnTo>
                    <a:pt x="6589261" y="1866900"/>
                  </a:lnTo>
                  <a:lnTo>
                    <a:pt x="6585177" y="1879600"/>
                  </a:lnTo>
                  <a:lnTo>
                    <a:pt x="6620282" y="1879600"/>
                  </a:lnTo>
                  <a:lnTo>
                    <a:pt x="6616198" y="1866900"/>
                  </a:lnTo>
                  <a:close/>
                </a:path>
                <a:path w="6621780" h="9296400">
                  <a:moveTo>
                    <a:pt x="19050" y="1866900"/>
                  </a:moveTo>
                  <a:lnTo>
                    <a:pt x="11637" y="1866900"/>
                  </a:lnTo>
                  <a:lnTo>
                    <a:pt x="15343" y="1873250"/>
                  </a:lnTo>
                  <a:lnTo>
                    <a:pt x="19050" y="1866900"/>
                  </a:lnTo>
                  <a:close/>
                </a:path>
                <a:path w="6621780" h="9296400">
                  <a:moveTo>
                    <a:pt x="26462" y="1866900"/>
                  </a:moveTo>
                  <a:lnTo>
                    <a:pt x="19050" y="1866900"/>
                  </a:lnTo>
                  <a:lnTo>
                    <a:pt x="22756" y="1873250"/>
                  </a:lnTo>
                  <a:lnTo>
                    <a:pt x="26462" y="1866900"/>
                  </a:lnTo>
                  <a:close/>
                </a:path>
                <a:path w="6621780" h="9296400">
                  <a:moveTo>
                    <a:pt x="36602" y="1841500"/>
                  </a:moveTo>
                  <a:lnTo>
                    <a:pt x="1497" y="1841500"/>
                  </a:lnTo>
                  <a:lnTo>
                    <a:pt x="0" y="1854200"/>
                  </a:lnTo>
                  <a:lnTo>
                    <a:pt x="1497" y="1866900"/>
                  </a:lnTo>
                  <a:lnTo>
                    <a:pt x="36602" y="1866900"/>
                  </a:lnTo>
                  <a:lnTo>
                    <a:pt x="38100" y="1854200"/>
                  </a:lnTo>
                  <a:lnTo>
                    <a:pt x="36602" y="1841500"/>
                  </a:lnTo>
                  <a:close/>
                </a:path>
                <a:path w="6621780" h="9296400">
                  <a:moveTo>
                    <a:pt x="6616198" y="1854200"/>
                  </a:moveTo>
                  <a:lnTo>
                    <a:pt x="6589261" y="1854200"/>
                  </a:lnTo>
                  <a:lnTo>
                    <a:pt x="6595317" y="1866900"/>
                  </a:lnTo>
                  <a:lnTo>
                    <a:pt x="6610142" y="1866900"/>
                  </a:lnTo>
                  <a:lnTo>
                    <a:pt x="6616198" y="1854200"/>
                  </a:lnTo>
                  <a:close/>
                </a:path>
                <a:path w="6621780" h="9296400">
                  <a:moveTo>
                    <a:pt x="6621780" y="1841500"/>
                  </a:moveTo>
                  <a:lnTo>
                    <a:pt x="6583680" y="1841500"/>
                  </a:lnTo>
                  <a:lnTo>
                    <a:pt x="6585177" y="1854200"/>
                  </a:lnTo>
                  <a:lnTo>
                    <a:pt x="6620282" y="1854200"/>
                  </a:lnTo>
                  <a:lnTo>
                    <a:pt x="6621780" y="1841500"/>
                  </a:lnTo>
                  <a:close/>
                </a:path>
                <a:path w="6621780" h="9296400">
                  <a:moveTo>
                    <a:pt x="15343" y="1835150"/>
                  </a:moveTo>
                  <a:lnTo>
                    <a:pt x="11637" y="1841500"/>
                  </a:lnTo>
                  <a:lnTo>
                    <a:pt x="19050" y="1841500"/>
                  </a:lnTo>
                  <a:lnTo>
                    <a:pt x="15343" y="1835150"/>
                  </a:lnTo>
                  <a:close/>
                </a:path>
                <a:path w="6621780" h="9296400">
                  <a:moveTo>
                    <a:pt x="19050" y="1828800"/>
                  </a:moveTo>
                  <a:lnTo>
                    <a:pt x="15343" y="1835150"/>
                  </a:lnTo>
                  <a:lnTo>
                    <a:pt x="19050" y="1841500"/>
                  </a:lnTo>
                  <a:lnTo>
                    <a:pt x="22756" y="1835150"/>
                  </a:lnTo>
                  <a:lnTo>
                    <a:pt x="19050" y="1828800"/>
                  </a:lnTo>
                  <a:close/>
                </a:path>
                <a:path w="6621780" h="9296400">
                  <a:moveTo>
                    <a:pt x="22756" y="1835150"/>
                  </a:moveTo>
                  <a:lnTo>
                    <a:pt x="19050" y="1841500"/>
                  </a:lnTo>
                  <a:lnTo>
                    <a:pt x="26462" y="1841500"/>
                  </a:lnTo>
                  <a:lnTo>
                    <a:pt x="22756" y="1835150"/>
                  </a:lnTo>
                  <a:close/>
                </a:path>
                <a:path w="6621780" h="9296400">
                  <a:moveTo>
                    <a:pt x="6616198" y="1828800"/>
                  </a:moveTo>
                  <a:lnTo>
                    <a:pt x="6589261" y="1828800"/>
                  </a:lnTo>
                  <a:lnTo>
                    <a:pt x="6585177" y="1841500"/>
                  </a:lnTo>
                  <a:lnTo>
                    <a:pt x="6620282" y="1841500"/>
                  </a:lnTo>
                  <a:lnTo>
                    <a:pt x="6616198" y="1828800"/>
                  </a:lnTo>
                  <a:close/>
                </a:path>
                <a:path w="6621780" h="9296400">
                  <a:moveTo>
                    <a:pt x="19050" y="1828800"/>
                  </a:moveTo>
                  <a:lnTo>
                    <a:pt x="11637" y="1828800"/>
                  </a:lnTo>
                  <a:lnTo>
                    <a:pt x="15343" y="1835150"/>
                  </a:lnTo>
                  <a:lnTo>
                    <a:pt x="19050" y="1828800"/>
                  </a:lnTo>
                  <a:close/>
                </a:path>
                <a:path w="6621780" h="9296400">
                  <a:moveTo>
                    <a:pt x="26462" y="1828800"/>
                  </a:moveTo>
                  <a:lnTo>
                    <a:pt x="19050" y="1828800"/>
                  </a:lnTo>
                  <a:lnTo>
                    <a:pt x="22756" y="1835150"/>
                  </a:lnTo>
                  <a:lnTo>
                    <a:pt x="26462" y="1828800"/>
                  </a:lnTo>
                  <a:close/>
                </a:path>
                <a:path w="6621780" h="9296400">
                  <a:moveTo>
                    <a:pt x="36602" y="1803400"/>
                  </a:moveTo>
                  <a:lnTo>
                    <a:pt x="1497" y="1803400"/>
                  </a:lnTo>
                  <a:lnTo>
                    <a:pt x="0" y="1816100"/>
                  </a:lnTo>
                  <a:lnTo>
                    <a:pt x="1497" y="1828800"/>
                  </a:lnTo>
                  <a:lnTo>
                    <a:pt x="36602" y="1828800"/>
                  </a:lnTo>
                  <a:lnTo>
                    <a:pt x="38100" y="1816100"/>
                  </a:lnTo>
                  <a:lnTo>
                    <a:pt x="36602" y="1803400"/>
                  </a:lnTo>
                  <a:close/>
                </a:path>
                <a:path w="6621780" h="9296400">
                  <a:moveTo>
                    <a:pt x="6616198" y="1816100"/>
                  </a:moveTo>
                  <a:lnTo>
                    <a:pt x="6589261" y="1816100"/>
                  </a:lnTo>
                  <a:lnTo>
                    <a:pt x="6595317" y="1828800"/>
                  </a:lnTo>
                  <a:lnTo>
                    <a:pt x="6610142" y="1828800"/>
                  </a:lnTo>
                  <a:lnTo>
                    <a:pt x="6616198" y="1816100"/>
                  </a:lnTo>
                  <a:close/>
                </a:path>
                <a:path w="6621780" h="9296400">
                  <a:moveTo>
                    <a:pt x="6621780" y="1803400"/>
                  </a:moveTo>
                  <a:lnTo>
                    <a:pt x="6583680" y="1803400"/>
                  </a:lnTo>
                  <a:lnTo>
                    <a:pt x="6585177" y="1816100"/>
                  </a:lnTo>
                  <a:lnTo>
                    <a:pt x="6620282" y="1816100"/>
                  </a:lnTo>
                  <a:lnTo>
                    <a:pt x="6621780" y="1803400"/>
                  </a:lnTo>
                  <a:close/>
                </a:path>
                <a:path w="6621780" h="9296400">
                  <a:moveTo>
                    <a:pt x="15343" y="1797050"/>
                  </a:moveTo>
                  <a:lnTo>
                    <a:pt x="11637" y="1803400"/>
                  </a:lnTo>
                  <a:lnTo>
                    <a:pt x="19050" y="1803400"/>
                  </a:lnTo>
                  <a:lnTo>
                    <a:pt x="15343" y="1797050"/>
                  </a:lnTo>
                  <a:close/>
                </a:path>
                <a:path w="6621780" h="9296400">
                  <a:moveTo>
                    <a:pt x="19050" y="1790700"/>
                  </a:moveTo>
                  <a:lnTo>
                    <a:pt x="15343" y="1797050"/>
                  </a:lnTo>
                  <a:lnTo>
                    <a:pt x="19050" y="1803400"/>
                  </a:lnTo>
                  <a:lnTo>
                    <a:pt x="22756" y="1797050"/>
                  </a:lnTo>
                  <a:lnTo>
                    <a:pt x="19050" y="1790700"/>
                  </a:lnTo>
                  <a:close/>
                </a:path>
                <a:path w="6621780" h="9296400">
                  <a:moveTo>
                    <a:pt x="22756" y="1797050"/>
                  </a:moveTo>
                  <a:lnTo>
                    <a:pt x="19050" y="1803400"/>
                  </a:lnTo>
                  <a:lnTo>
                    <a:pt x="26462" y="1803400"/>
                  </a:lnTo>
                  <a:lnTo>
                    <a:pt x="22756" y="1797050"/>
                  </a:lnTo>
                  <a:close/>
                </a:path>
                <a:path w="6621780" h="9296400">
                  <a:moveTo>
                    <a:pt x="6616198" y="1790700"/>
                  </a:moveTo>
                  <a:lnTo>
                    <a:pt x="6589261" y="1790700"/>
                  </a:lnTo>
                  <a:lnTo>
                    <a:pt x="6585177" y="1803400"/>
                  </a:lnTo>
                  <a:lnTo>
                    <a:pt x="6620282" y="1803400"/>
                  </a:lnTo>
                  <a:lnTo>
                    <a:pt x="6616198" y="1790700"/>
                  </a:lnTo>
                  <a:close/>
                </a:path>
                <a:path w="6621780" h="9296400">
                  <a:moveTo>
                    <a:pt x="19050" y="1790700"/>
                  </a:moveTo>
                  <a:lnTo>
                    <a:pt x="11637" y="1790700"/>
                  </a:lnTo>
                  <a:lnTo>
                    <a:pt x="15343" y="1797050"/>
                  </a:lnTo>
                  <a:lnTo>
                    <a:pt x="19050" y="1790700"/>
                  </a:lnTo>
                  <a:close/>
                </a:path>
                <a:path w="6621780" h="9296400">
                  <a:moveTo>
                    <a:pt x="26462" y="1790700"/>
                  </a:moveTo>
                  <a:lnTo>
                    <a:pt x="19050" y="1790700"/>
                  </a:lnTo>
                  <a:lnTo>
                    <a:pt x="22756" y="1797050"/>
                  </a:lnTo>
                  <a:lnTo>
                    <a:pt x="26462" y="1790700"/>
                  </a:lnTo>
                  <a:close/>
                </a:path>
                <a:path w="6621780" h="9296400">
                  <a:moveTo>
                    <a:pt x="36602" y="1765300"/>
                  </a:moveTo>
                  <a:lnTo>
                    <a:pt x="1497" y="1765300"/>
                  </a:lnTo>
                  <a:lnTo>
                    <a:pt x="0" y="1778000"/>
                  </a:lnTo>
                  <a:lnTo>
                    <a:pt x="1497" y="1790700"/>
                  </a:lnTo>
                  <a:lnTo>
                    <a:pt x="36602" y="1790700"/>
                  </a:lnTo>
                  <a:lnTo>
                    <a:pt x="38100" y="1778000"/>
                  </a:lnTo>
                  <a:lnTo>
                    <a:pt x="36602" y="1765300"/>
                  </a:lnTo>
                  <a:close/>
                </a:path>
                <a:path w="6621780" h="9296400">
                  <a:moveTo>
                    <a:pt x="6616198" y="1778000"/>
                  </a:moveTo>
                  <a:lnTo>
                    <a:pt x="6589261" y="1778000"/>
                  </a:lnTo>
                  <a:lnTo>
                    <a:pt x="6595317" y="1790700"/>
                  </a:lnTo>
                  <a:lnTo>
                    <a:pt x="6610142" y="1790700"/>
                  </a:lnTo>
                  <a:lnTo>
                    <a:pt x="6616198" y="1778000"/>
                  </a:lnTo>
                  <a:close/>
                </a:path>
                <a:path w="6621780" h="9296400">
                  <a:moveTo>
                    <a:pt x="6621780" y="1765300"/>
                  </a:moveTo>
                  <a:lnTo>
                    <a:pt x="6583680" y="1765300"/>
                  </a:lnTo>
                  <a:lnTo>
                    <a:pt x="6585177" y="1778000"/>
                  </a:lnTo>
                  <a:lnTo>
                    <a:pt x="6620282" y="1778000"/>
                  </a:lnTo>
                  <a:lnTo>
                    <a:pt x="6621780" y="1765300"/>
                  </a:lnTo>
                  <a:close/>
                </a:path>
                <a:path w="6621780" h="9296400">
                  <a:moveTo>
                    <a:pt x="15343" y="1758950"/>
                  </a:moveTo>
                  <a:lnTo>
                    <a:pt x="11637" y="1765300"/>
                  </a:lnTo>
                  <a:lnTo>
                    <a:pt x="19050" y="1765300"/>
                  </a:lnTo>
                  <a:lnTo>
                    <a:pt x="15343" y="1758950"/>
                  </a:lnTo>
                  <a:close/>
                </a:path>
                <a:path w="6621780" h="9296400">
                  <a:moveTo>
                    <a:pt x="19050" y="1752600"/>
                  </a:moveTo>
                  <a:lnTo>
                    <a:pt x="15343" y="1758950"/>
                  </a:lnTo>
                  <a:lnTo>
                    <a:pt x="19050" y="1765300"/>
                  </a:lnTo>
                  <a:lnTo>
                    <a:pt x="22756" y="1758950"/>
                  </a:lnTo>
                  <a:lnTo>
                    <a:pt x="19050" y="1752600"/>
                  </a:lnTo>
                  <a:close/>
                </a:path>
                <a:path w="6621780" h="9296400">
                  <a:moveTo>
                    <a:pt x="22756" y="1758950"/>
                  </a:moveTo>
                  <a:lnTo>
                    <a:pt x="19050" y="1765300"/>
                  </a:lnTo>
                  <a:lnTo>
                    <a:pt x="26462" y="1765300"/>
                  </a:lnTo>
                  <a:lnTo>
                    <a:pt x="22756" y="1758950"/>
                  </a:lnTo>
                  <a:close/>
                </a:path>
                <a:path w="6621780" h="9296400">
                  <a:moveTo>
                    <a:pt x="6616198" y="1752600"/>
                  </a:moveTo>
                  <a:lnTo>
                    <a:pt x="6589261" y="1752600"/>
                  </a:lnTo>
                  <a:lnTo>
                    <a:pt x="6585177" y="1765300"/>
                  </a:lnTo>
                  <a:lnTo>
                    <a:pt x="6620282" y="1765300"/>
                  </a:lnTo>
                  <a:lnTo>
                    <a:pt x="6616198" y="1752600"/>
                  </a:lnTo>
                  <a:close/>
                </a:path>
                <a:path w="6621780" h="9296400">
                  <a:moveTo>
                    <a:pt x="19050" y="1752600"/>
                  </a:moveTo>
                  <a:lnTo>
                    <a:pt x="11637" y="1752600"/>
                  </a:lnTo>
                  <a:lnTo>
                    <a:pt x="15343" y="1758950"/>
                  </a:lnTo>
                  <a:lnTo>
                    <a:pt x="19050" y="1752600"/>
                  </a:lnTo>
                  <a:close/>
                </a:path>
                <a:path w="6621780" h="9296400">
                  <a:moveTo>
                    <a:pt x="26462" y="1752600"/>
                  </a:moveTo>
                  <a:lnTo>
                    <a:pt x="19050" y="1752600"/>
                  </a:lnTo>
                  <a:lnTo>
                    <a:pt x="22756" y="1758950"/>
                  </a:lnTo>
                  <a:lnTo>
                    <a:pt x="26462" y="1752600"/>
                  </a:lnTo>
                  <a:close/>
                </a:path>
                <a:path w="6621780" h="9296400">
                  <a:moveTo>
                    <a:pt x="36602" y="1727200"/>
                  </a:moveTo>
                  <a:lnTo>
                    <a:pt x="1497" y="1727200"/>
                  </a:lnTo>
                  <a:lnTo>
                    <a:pt x="0" y="1739900"/>
                  </a:lnTo>
                  <a:lnTo>
                    <a:pt x="1497" y="1752600"/>
                  </a:lnTo>
                  <a:lnTo>
                    <a:pt x="36602" y="1752600"/>
                  </a:lnTo>
                  <a:lnTo>
                    <a:pt x="38100" y="1739900"/>
                  </a:lnTo>
                  <a:lnTo>
                    <a:pt x="36602" y="1727200"/>
                  </a:lnTo>
                  <a:close/>
                </a:path>
                <a:path w="6621780" h="9296400">
                  <a:moveTo>
                    <a:pt x="6616198" y="1739900"/>
                  </a:moveTo>
                  <a:lnTo>
                    <a:pt x="6589261" y="1739900"/>
                  </a:lnTo>
                  <a:lnTo>
                    <a:pt x="6595317" y="1752600"/>
                  </a:lnTo>
                  <a:lnTo>
                    <a:pt x="6610142" y="1752600"/>
                  </a:lnTo>
                  <a:lnTo>
                    <a:pt x="6616198" y="1739900"/>
                  </a:lnTo>
                  <a:close/>
                </a:path>
                <a:path w="6621780" h="9296400">
                  <a:moveTo>
                    <a:pt x="6621780" y="1727200"/>
                  </a:moveTo>
                  <a:lnTo>
                    <a:pt x="6583680" y="1727200"/>
                  </a:lnTo>
                  <a:lnTo>
                    <a:pt x="6585177" y="1739900"/>
                  </a:lnTo>
                  <a:lnTo>
                    <a:pt x="6620282" y="1739900"/>
                  </a:lnTo>
                  <a:lnTo>
                    <a:pt x="6621780" y="1727200"/>
                  </a:lnTo>
                  <a:close/>
                </a:path>
                <a:path w="6621780" h="9296400">
                  <a:moveTo>
                    <a:pt x="15343" y="1720850"/>
                  </a:moveTo>
                  <a:lnTo>
                    <a:pt x="11637" y="1727200"/>
                  </a:lnTo>
                  <a:lnTo>
                    <a:pt x="19050" y="1727200"/>
                  </a:lnTo>
                  <a:lnTo>
                    <a:pt x="15343" y="1720850"/>
                  </a:lnTo>
                  <a:close/>
                </a:path>
                <a:path w="6621780" h="9296400">
                  <a:moveTo>
                    <a:pt x="19050" y="1714500"/>
                  </a:moveTo>
                  <a:lnTo>
                    <a:pt x="15343" y="1720850"/>
                  </a:lnTo>
                  <a:lnTo>
                    <a:pt x="19050" y="1727200"/>
                  </a:lnTo>
                  <a:lnTo>
                    <a:pt x="22756" y="1720850"/>
                  </a:lnTo>
                  <a:lnTo>
                    <a:pt x="19050" y="1714500"/>
                  </a:lnTo>
                  <a:close/>
                </a:path>
                <a:path w="6621780" h="9296400">
                  <a:moveTo>
                    <a:pt x="22756" y="1720850"/>
                  </a:moveTo>
                  <a:lnTo>
                    <a:pt x="19050" y="1727200"/>
                  </a:lnTo>
                  <a:lnTo>
                    <a:pt x="26462" y="1727200"/>
                  </a:lnTo>
                  <a:lnTo>
                    <a:pt x="22756" y="1720850"/>
                  </a:lnTo>
                  <a:close/>
                </a:path>
                <a:path w="6621780" h="9296400">
                  <a:moveTo>
                    <a:pt x="6616198" y="1714500"/>
                  </a:moveTo>
                  <a:lnTo>
                    <a:pt x="6589261" y="1714500"/>
                  </a:lnTo>
                  <a:lnTo>
                    <a:pt x="6585177" y="1727200"/>
                  </a:lnTo>
                  <a:lnTo>
                    <a:pt x="6620282" y="1727200"/>
                  </a:lnTo>
                  <a:lnTo>
                    <a:pt x="6616198" y="1714500"/>
                  </a:lnTo>
                  <a:close/>
                </a:path>
                <a:path w="6621780" h="9296400">
                  <a:moveTo>
                    <a:pt x="19050" y="1714500"/>
                  </a:moveTo>
                  <a:lnTo>
                    <a:pt x="11637" y="1714500"/>
                  </a:lnTo>
                  <a:lnTo>
                    <a:pt x="15343" y="1720850"/>
                  </a:lnTo>
                  <a:lnTo>
                    <a:pt x="19050" y="1714500"/>
                  </a:lnTo>
                  <a:close/>
                </a:path>
                <a:path w="6621780" h="9296400">
                  <a:moveTo>
                    <a:pt x="26462" y="1714500"/>
                  </a:moveTo>
                  <a:lnTo>
                    <a:pt x="19050" y="1714500"/>
                  </a:lnTo>
                  <a:lnTo>
                    <a:pt x="22756" y="1720850"/>
                  </a:lnTo>
                  <a:lnTo>
                    <a:pt x="26462" y="1714500"/>
                  </a:lnTo>
                  <a:close/>
                </a:path>
                <a:path w="6621780" h="9296400">
                  <a:moveTo>
                    <a:pt x="36602" y="1689100"/>
                  </a:moveTo>
                  <a:lnTo>
                    <a:pt x="1497" y="1689100"/>
                  </a:lnTo>
                  <a:lnTo>
                    <a:pt x="0" y="1701800"/>
                  </a:lnTo>
                  <a:lnTo>
                    <a:pt x="1497" y="1714500"/>
                  </a:lnTo>
                  <a:lnTo>
                    <a:pt x="36602" y="1714500"/>
                  </a:lnTo>
                  <a:lnTo>
                    <a:pt x="38100" y="1701800"/>
                  </a:lnTo>
                  <a:lnTo>
                    <a:pt x="36602" y="1689100"/>
                  </a:lnTo>
                  <a:close/>
                </a:path>
                <a:path w="6621780" h="9296400">
                  <a:moveTo>
                    <a:pt x="6616198" y="1701800"/>
                  </a:moveTo>
                  <a:lnTo>
                    <a:pt x="6589261" y="1701800"/>
                  </a:lnTo>
                  <a:lnTo>
                    <a:pt x="6595317" y="1714500"/>
                  </a:lnTo>
                  <a:lnTo>
                    <a:pt x="6610142" y="1714500"/>
                  </a:lnTo>
                  <a:lnTo>
                    <a:pt x="6616198" y="1701800"/>
                  </a:lnTo>
                  <a:close/>
                </a:path>
                <a:path w="6621780" h="9296400">
                  <a:moveTo>
                    <a:pt x="6621780" y="1689100"/>
                  </a:moveTo>
                  <a:lnTo>
                    <a:pt x="6583680" y="1689100"/>
                  </a:lnTo>
                  <a:lnTo>
                    <a:pt x="6585177" y="1701800"/>
                  </a:lnTo>
                  <a:lnTo>
                    <a:pt x="6620282" y="1701800"/>
                  </a:lnTo>
                  <a:lnTo>
                    <a:pt x="6621780" y="1689100"/>
                  </a:lnTo>
                  <a:close/>
                </a:path>
                <a:path w="6621780" h="9296400">
                  <a:moveTo>
                    <a:pt x="15343" y="1682750"/>
                  </a:moveTo>
                  <a:lnTo>
                    <a:pt x="11637" y="1689100"/>
                  </a:lnTo>
                  <a:lnTo>
                    <a:pt x="19050" y="1689100"/>
                  </a:lnTo>
                  <a:lnTo>
                    <a:pt x="15343" y="1682750"/>
                  </a:lnTo>
                  <a:close/>
                </a:path>
                <a:path w="6621780" h="9296400">
                  <a:moveTo>
                    <a:pt x="19050" y="1676400"/>
                  </a:moveTo>
                  <a:lnTo>
                    <a:pt x="15343" y="1682750"/>
                  </a:lnTo>
                  <a:lnTo>
                    <a:pt x="19050" y="1689100"/>
                  </a:lnTo>
                  <a:lnTo>
                    <a:pt x="22756" y="1682750"/>
                  </a:lnTo>
                  <a:lnTo>
                    <a:pt x="19050" y="1676400"/>
                  </a:lnTo>
                  <a:close/>
                </a:path>
                <a:path w="6621780" h="9296400">
                  <a:moveTo>
                    <a:pt x="22756" y="1682750"/>
                  </a:moveTo>
                  <a:lnTo>
                    <a:pt x="19050" y="1689100"/>
                  </a:lnTo>
                  <a:lnTo>
                    <a:pt x="26462" y="1689100"/>
                  </a:lnTo>
                  <a:lnTo>
                    <a:pt x="22756" y="1682750"/>
                  </a:lnTo>
                  <a:close/>
                </a:path>
                <a:path w="6621780" h="9296400">
                  <a:moveTo>
                    <a:pt x="6616198" y="1676400"/>
                  </a:moveTo>
                  <a:lnTo>
                    <a:pt x="6589261" y="1676400"/>
                  </a:lnTo>
                  <a:lnTo>
                    <a:pt x="6585177" y="1689100"/>
                  </a:lnTo>
                  <a:lnTo>
                    <a:pt x="6620282" y="1689100"/>
                  </a:lnTo>
                  <a:lnTo>
                    <a:pt x="6616198" y="1676400"/>
                  </a:lnTo>
                  <a:close/>
                </a:path>
                <a:path w="6621780" h="9296400">
                  <a:moveTo>
                    <a:pt x="19050" y="1676400"/>
                  </a:moveTo>
                  <a:lnTo>
                    <a:pt x="11637" y="1676400"/>
                  </a:lnTo>
                  <a:lnTo>
                    <a:pt x="15343" y="1682750"/>
                  </a:lnTo>
                  <a:lnTo>
                    <a:pt x="19050" y="1676400"/>
                  </a:lnTo>
                  <a:close/>
                </a:path>
                <a:path w="6621780" h="9296400">
                  <a:moveTo>
                    <a:pt x="26462" y="1676400"/>
                  </a:moveTo>
                  <a:lnTo>
                    <a:pt x="19050" y="1676400"/>
                  </a:lnTo>
                  <a:lnTo>
                    <a:pt x="22756" y="1682750"/>
                  </a:lnTo>
                  <a:lnTo>
                    <a:pt x="26462" y="1676400"/>
                  </a:lnTo>
                  <a:close/>
                </a:path>
                <a:path w="6621780" h="9296400">
                  <a:moveTo>
                    <a:pt x="36602" y="1651000"/>
                  </a:moveTo>
                  <a:lnTo>
                    <a:pt x="1497" y="1651000"/>
                  </a:lnTo>
                  <a:lnTo>
                    <a:pt x="0" y="1663700"/>
                  </a:lnTo>
                  <a:lnTo>
                    <a:pt x="1497" y="1676400"/>
                  </a:lnTo>
                  <a:lnTo>
                    <a:pt x="36602" y="1676400"/>
                  </a:lnTo>
                  <a:lnTo>
                    <a:pt x="38100" y="1663700"/>
                  </a:lnTo>
                  <a:lnTo>
                    <a:pt x="36602" y="1651000"/>
                  </a:lnTo>
                  <a:close/>
                </a:path>
                <a:path w="6621780" h="9296400">
                  <a:moveTo>
                    <a:pt x="6616198" y="1663700"/>
                  </a:moveTo>
                  <a:lnTo>
                    <a:pt x="6589261" y="1663700"/>
                  </a:lnTo>
                  <a:lnTo>
                    <a:pt x="6595317" y="1676400"/>
                  </a:lnTo>
                  <a:lnTo>
                    <a:pt x="6610142" y="1676400"/>
                  </a:lnTo>
                  <a:lnTo>
                    <a:pt x="6616198" y="1663700"/>
                  </a:lnTo>
                  <a:close/>
                </a:path>
                <a:path w="6621780" h="9296400">
                  <a:moveTo>
                    <a:pt x="6621780" y="1651000"/>
                  </a:moveTo>
                  <a:lnTo>
                    <a:pt x="6583680" y="1651000"/>
                  </a:lnTo>
                  <a:lnTo>
                    <a:pt x="6585177" y="1663700"/>
                  </a:lnTo>
                  <a:lnTo>
                    <a:pt x="6620282" y="1663700"/>
                  </a:lnTo>
                  <a:lnTo>
                    <a:pt x="6621780" y="1651000"/>
                  </a:lnTo>
                  <a:close/>
                </a:path>
                <a:path w="6621780" h="9296400">
                  <a:moveTo>
                    <a:pt x="15343" y="1644650"/>
                  </a:moveTo>
                  <a:lnTo>
                    <a:pt x="11637" y="1651000"/>
                  </a:lnTo>
                  <a:lnTo>
                    <a:pt x="19050" y="1651000"/>
                  </a:lnTo>
                  <a:lnTo>
                    <a:pt x="15343" y="1644650"/>
                  </a:lnTo>
                  <a:close/>
                </a:path>
                <a:path w="6621780" h="9296400">
                  <a:moveTo>
                    <a:pt x="19050" y="1638300"/>
                  </a:moveTo>
                  <a:lnTo>
                    <a:pt x="15343" y="1644650"/>
                  </a:lnTo>
                  <a:lnTo>
                    <a:pt x="19050" y="1651000"/>
                  </a:lnTo>
                  <a:lnTo>
                    <a:pt x="22756" y="1644650"/>
                  </a:lnTo>
                  <a:lnTo>
                    <a:pt x="19050" y="1638300"/>
                  </a:lnTo>
                  <a:close/>
                </a:path>
                <a:path w="6621780" h="9296400">
                  <a:moveTo>
                    <a:pt x="22756" y="1644650"/>
                  </a:moveTo>
                  <a:lnTo>
                    <a:pt x="19050" y="1651000"/>
                  </a:lnTo>
                  <a:lnTo>
                    <a:pt x="26462" y="1651000"/>
                  </a:lnTo>
                  <a:lnTo>
                    <a:pt x="22756" y="1644650"/>
                  </a:lnTo>
                  <a:close/>
                </a:path>
                <a:path w="6621780" h="9296400">
                  <a:moveTo>
                    <a:pt x="6616198" y="1638300"/>
                  </a:moveTo>
                  <a:lnTo>
                    <a:pt x="6589261" y="1638300"/>
                  </a:lnTo>
                  <a:lnTo>
                    <a:pt x="6585177" y="1651000"/>
                  </a:lnTo>
                  <a:lnTo>
                    <a:pt x="6620282" y="1651000"/>
                  </a:lnTo>
                  <a:lnTo>
                    <a:pt x="6616198" y="1638300"/>
                  </a:lnTo>
                  <a:close/>
                </a:path>
                <a:path w="6621780" h="9296400">
                  <a:moveTo>
                    <a:pt x="19050" y="1638300"/>
                  </a:moveTo>
                  <a:lnTo>
                    <a:pt x="11637" y="1638300"/>
                  </a:lnTo>
                  <a:lnTo>
                    <a:pt x="15343" y="1644650"/>
                  </a:lnTo>
                  <a:lnTo>
                    <a:pt x="19050" y="1638300"/>
                  </a:lnTo>
                  <a:close/>
                </a:path>
                <a:path w="6621780" h="9296400">
                  <a:moveTo>
                    <a:pt x="26462" y="1638300"/>
                  </a:moveTo>
                  <a:lnTo>
                    <a:pt x="19050" y="1638300"/>
                  </a:lnTo>
                  <a:lnTo>
                    <a:pt x="22756" y="1644650"/>
                  </a:lnTo>
                  <a:lnTo>
                    <a:pt x="26462" y="1638300"/>
                  </a:lnTo>
                  <a:close/>
                </a:path>
                <a:path w="6621780" h="9296400">
                  <a:moveTo>
                    <a:pt x="36602" y="1612900"/>
                  </a:moveTo>
                  <a:lnTo>
                    <a:pt x="1497" y="1612900"/>
                  </a:lnTo>
                  <a:lnTo>
                    <a:pt x="0" y="1625600"/>
                  </a:lnTo>
                  <a:lnTo>
                    <a:pt x="1497" y="1638300"/>
                  </a:lnTo>
                  <a:lnTo>
                    <a:pt x="36602" y="1638300"/>
                  </a:lnTo>
                  <a:lnTo>
                    <a:pt x="38100" y="1625600"/>
                  </a:lnTo>
                  <a:lnTo>
                    <a:pt x="36602" y="1612900"/>
                  </a:lnTo>
                  <a:close/>
                </a:path>
                <a:path w="6621780" h="9296400">
                  <a:moveTo>
                    <a:pt x="6616198" y="1625600"/>
                  </a:moveTo>
                  <a:lnTo>
                    <a:pt x="6589261" y="1625600"/>
                  </a:lnTo>
                  <a:lnTo>
                    <a:pt x="6595317" y="1638300"/>
                  </a:lnTo>
                  <a:lnTo>
                    <a:pt x="6610142" y="1638300"/>
                  </a:lnTo>
                  <a:lnTo>
                    <a:pt x="6616198" y="1625600"/>
                  </a:lnTo>
                  <a:close/>
                </a:path>
                <a:path w="6621780" h="9296400">
                  <a:moveTo>
                    <a:pt x="6621780" y="1612900"/>
                  </a:moveTo>
                  <a:lnTo>
                    <a:pt x="6583680" y="1612900"/>
                  </a:lnTo>
                  <a:lnTo>
                    <a:pt x="6585177" y="1625600"/>
                  </a:lnTo>
                  <a:lnTo>
                    <a:pt x="6620282" y="1625600"/>
                  </a:lnTo>
                  <a:lnTo>
                    <a:pt x="6621780" y="1612900"/>
                  </a:lnTo>
                  <a:close/>
                </a:path>
                <a:path w="6621780" h="9296400">
                  <a:moveTo>
                    <a:pt x="15343" y="1606550"/>
                  </a:moveTo>
                  <a:lnTo>
                    <a:pt x="11637" y="1612900"/>
                  </a:lnTo>
                  <a:lnTo>
                    <a:pt x="19050" y="1612900"/>
                  </a:lnTo>
                  <a:lnTo>
                    <a:pt x="15343" y="1606550"/>
                  </a:lnTo>
                  <a:close/>
                </a:path>
                <a:path w="6621780" h="9296400">
                  <a:moveTo>
                    <a:pt x="19050" y="1600200"/>
                  </a:moveTo>
                  <a:lnTo>
                    <a:pt x="15343" y="1606550"/>
                  </a:lnTo>
                  <a:lnTo>
                    <a:pt x="19050" y="1612900"/>
                  </a:lnTo>
                  <a:lnTo>
                    <a:pt x="22756" y="1606550"/>
                  </a:lnTo>
                  <a:lnTo>
                    <a:pt x="19050" y="1600200"/>
                  </a:lnTo>
                  <a:close/>
                </a:path>
                <a:path w="6621780" h="9296400">
                  <a:moveTo>
                    <a:pt x="22756" y="1606550"/>
                  </a:moveTo>
                  <a:lnTo>
                    <a:pt x="19050" y="1612900"/>
                  </a:lnTo>
                  <a:lnTo>
                    <a:pt x="26462" y="1612900"/>
                  </a:lnTo>
                  <a:lnTo>
                    <a:pt x="22756" y="1606550"/>
                  </a:lnTo>
                  <a:close/>
                </a:path>
                <a:path w="6621780" h="9296400">
                  <a:moveTo>
                    <a:pt x="6616198" y="1600200"/>
                  </a:moveTo>
                  <a:lnTo>
                    <a:pt x="6589261" y="1600200"/>
                  </a:lnTo>
                  <a:lnTo>
                    <a:pt x="6585177" y="1612900"/>
                  </a:lnTo>
                  <a:lnTo>
                    <a:pt x="6620282" y="1612900"/>
                  </a:lnTo>
                  <a:lnTo>
                    <a:pt x="6616198" y="1600200"/>
                  </a:lnTo>
                  <a:close/>
                </a:path>
                <a:path w="6621780" h="9296400">
                  <a:moveTo>
                    <a:pt x="19050" y="1600200"/>
                  </a:moveTo>
                  <a:lnTo>
                    <a:pt x="11637" y="1600200"/>
                  </a:lnTo>
                  <a:lnTo>
                    <a:pt x="15343" y="1606550"/>
                  </a:lnTo>
                  <a:lnTo>
                    <a:pt x="19050" y="1600200"/>
                  </a:lnTo>
                  <a:close/>
                </a:path>
                <a:path w="6621780" h="9296400">
                  <a:moveTo>
                    <a:pt x="26462" y="1600200"/>
                  </a:moveTo>
                  <a:lnTo>
                    <a:pt x="19050" y="1600200"/>
                  </a:lnTo>
                  <a:lnTo>
                    <a:pt x="22756" y="1606550"/>
                  </a:lnTo>
                  <a:lnTo>
                    <a:pt x="26462" y="1600200"/>
                  </a:lnTo>
                  <a:close/>
                </a:path>
                <a:path w="6621780" h="9296400">
                  <a:moveTo>
                    <a:pt x="36602" y="1574800"/>
                  </a:moveTo>
                  <a:lnTo>
                    <a:pt x="1497" y="1574800"/>
                  </a:lnTo>
                  <a:lnTo>
                    <a:pt x="0" y="1587500"/>
                  </a:lnTo>
                  <a:lnTo>
                    <a:pt x="1497" y="1600200"/>
                  </a:lnTo>
                  <a:lnTo>
                    <a:pt x="36602" y="1600200"/>
                  </a:lnTo>
                  <a:lnTo>
                    <a:pt x="38100" y="1587500"/>
                  </a:lnTo>
                  <a:lnTo>
                    <a:pt x="36602" y="1574800"/>
                  </a:lnTo>
                  <a:close/>
                </a:path>
                <a:path w="6621780" h="9296400">
                  <a:moveTo>
                    <a:pt x="6616198" y="1587500"/>
                  </a:moveTo>
                  <a:lnTo>
                    <a:pt x="6589261" y="1587500"/>
                  </a:lnTo>
                  <a:lnTo>
                    <a:pt x="6595317" y="1600200"/>
                  </a:lnTo>
                  <a:lnTo>
                    <a:pt x="6610142" y="1600200"/>
                  </a:lnTo>
                  <a:lnTo>
                    <a:pt x="6616198" y="1587500"/>
                  </a:lnTo>
                  <a:close/>
                </a:path>
                <a:path w="6621780" h="9296400">
                  <a:moveTo>
                    <a:pt x="6621780" y="1574800"/>
                  </a:moveTo>
                  <a:lnTo>
                    <a:pt x="6583680" y="1574800"/>
                  </a:lnTo>
                  <a:lnTo>
                    <a:pt x="6585177" y="1587500"/>
                  </a:lnTo>
                  <a:lnTo>
                    <a:pt x="6620282" y="1587500"/>
                  </a:lnTo>
                  <a:lnTo>
                    <a:pt x="6621780" y="1574800"/>
                  </a:lnTo>
                  <a:close/>
                </a:path>
                <a:path w="6621780" h="9296400">
                  <a:moveTo>
                    <a:pt x="15343" y="1568450"/>
                  </a:moveTo>
                  <a:lnTo>
                    <a:pt x="11637" y="1574800"/>
                  </a:lnTo>
                  <a:lnTo>
                    <a:pt x="19050" y="1574800"/>
                  </a:lnTo>
                  <a:lnTo>
                    <a:pt x="15343" y="1568450"/>
                  </a:lnTo>
                  <a:close/>
                </a:path>
                <a:path w="6621780" h="9296400">
                  <a:moveTo>
                    <a:pt x="19050" y="1562100"/>
                  </a:moveTo>
                  <a:lnTo>
                    <a:pt x="15343" y="1568450"/>
                  </a:lnTo>
                  <a:lnTo>
                    <a:pt x="19050" y="1574800"/>
                  </a:lnTo>
                  <a:lnTo>
                    <a:pt x="22756" y="1568450"/>
                  </a:lnTo>
                  <a:lnTo>
                    <a:pt x="19050" y="1562100"/>
                  </a:lnTo>
                  <a:close/>
                </a:path>
                <a:path w="6621780" h="9296400">
                  <a:moveTo>
                    <a:pt x="22756" y="1568450"/>
                  </a:moveTo>
                  <a:lnTo>
                    <a:pt x="19050" y="1574800"/>
                  </a:lnTo>
                  <a:lnTo>
                    <a:pt x="26462" y="1574800"/>
                  </a:lnTo>
                  <a:lnTo>
                    <a:pt x="22756" y="1568450"/>
                  </a:lnTo>
                  <a:close/>
                </a:path>
                <a:path w="6621780" h="9296400">
                  <a:moveTo>
                    <a:pt x="6616198" y="1562100"/>
                  </a:moveTo>
                  <a:lnTo>
                    <a:pt x="6589261" y="1562100"/>
                  </a:lnTo>
                  <a:lnTo>
                    <a:pt x="6585177" y="1574800"/>
                  </a:lnTo>
                  <a:lnTo>
                    <a:pt x="6620282" y="1574800"/>
                  </a:lnTo>
                  <a:lnTo>
                    <a:pt x="6616198" y="1562100"/>
                  </a:lnTo>
                  <a:close/>
                </a:path>
                <a:path w="6621780" h="9296400">
                  <a:moveTo>
                    <a:pt x="19050" y="1562100"/>
                  </a:moveTo>
                  <a:lnTo>
                    <a:pt x="11637" y="1562100"/>
                  </a:lnTo>
                  <a:lnTo>
                    <a:pt x="15343" y="1568450"/>
                  </a:lnTo>
                  <a:lnTo>
                    <a:pt x="19050" y="1562100"/>
                  </a:lnTo>
                  <a:close/>
                </a:path>
                <a:path w="6621780" h="9296400">
                  <a:moveTo>
                    <a:pt x="26462" y="1562100"/>
                  </a:moveTo>
                  <a:lnTo>
                    <a:pt x="19050" y="1562100"/>
                  </a:lnTo>
                  <a:lnTo>
                    <a:pt x="22756" y="1568450"/>
                  </a:lnTo>
                  <a:lnTo>
                    <a:pt x="26462" y="1562100"/>
                  </a:lnTo>
                  <a:close/>
                </a:path>
                <a:path w="6621780" h="9296400">
                  <a:moveTo>
                    <a:pt x="36602" y="1536700"/>
                  </a:moveTo>
                  <a:lnTo>
                    <a:pt x="1497" y="1536700"/>
                  </a:lnTo>
                  <a:lnTo>
                    <a:pt x="0" y="1549400"/>
                  </a:lnTo>
                  <a:lnTo>
                    <a:pt x="1497" y="1562100"/>
                  </a:lnTo>
                  <a:lnTo>
                    <a:pt x="36602" y="1562100"/>
                  </a:lnTo>
                  <a:lnTo>
                    <a:pt x="38100" y="1549400"/>
                  </a:lnTo>
                  <a:lnTo>
                    <a:pt x="36602" y="1536700"/>
                  </a:lnTo>
                  <a:close/>
                </a:path>
                <a:path w="6621780" h="9296400">
                  <a:moveTo>
                    <a:pt x="6616198" y="1549400"/>
                  </a:moveTo>
                  <a:lnTo>
                    <a:pt x="6589261" y="1549400"/>
                  </a:lnTo>
                  <a:lnTo>
                    <a:pt x="6595317" y="1562100"/>
                  </a:lnTo>
                  <a:lnTo>
                    <a:pt x="6610142" y="1562100"/>
                  </a:lnTo>
                  <a:lnTo>
                    <a:pt x="6616198" y="1549400"/>
                  </a:lnTo>
                  <a:close/>
                </a:path>
                <a:path w="6621780" h="9296400">
                  <a:moveTo>
                    <a:pt x="6621780" y="1536700"/>
                  </a:moveTo>
                  <a:lnTo>
                    <a:pt x="6583680" y="1536700"/>
                  </a:lnTo>
                  <a:lnTo>
                    <a:pt x="6585177" y="1549400"/>
                  </a:lnTo>
                  <a:lnTo>
                    <a:pt x="6620282" y="1549400"/>
                  </a:lnTo>
                  <a:lnTo>
                    <a:pt x="6621780" y="1536700"/>
                  </a:lnTo>
                  <a:close/>
                </a:path>
                <a:path w="6621780" h="9296400">
                  <a:moveTo>
                    <a:pt x="15343" y="1530350"/>
                  </a:moveTo>
                  <a:lnTo>
                    <a:pt x="11637" y="1536700"/>
                  </a:lnTo>
                  <a:lnTo>
                    <a:pt x="19050" y="1536700"/>
                  </a:lnTo>
                  <a:lnTo>
                    <a:pt x="15343" y="1530350"/>
                  </a:lnTo>
                  <a:close/>
                </a:path>
                <a:path w="6621780" h="9296400">
                  <a:moveTo>
                    <a:pt x="19050" y="1524000"/>
                  </a:moveTo>
                  <a:lnTo>
                    <a:pt x="15343" y="1530350"/>
                  </a:lnTo>
                  <a:lnTo>
                    <a:pt x="19050" y="1536700"/>
                  </a:lnTo>
                  <a:lnTo>
                    <a:pt x="22756" y="1530350"/>
                  </a:lnTo>
                  <a:lnTo>
                    <a:pt x="19050" y="1524000"/>
                  </a:lnTo>
                  <a:close/>
                </a:path>
                <a:path w="6621780" h="9296400">
                  <a:moveTo>
                    <a:pt x="22756" y="1530350"/>
                  </a:moveTo>
                  <a:lnTo>
                    <a:pt x="19050" y="1536700"/>
                  </a:lnTo>
                  <a:lnTo>
                    <a:pt x="26462" y="1536700"/>
                  </a:lnTo>
                  <a:lnTo>
                    <a:pt x="22756" y="1530350"/>
                  </a:lnTo>
                  <a:close/>
                </a:path>
                <a:path w="6621780" h="9296400">
                  <a:moveTo>
                    <a:pt x="6616198" y="1524000"/>
                  </a:moveTo>
                  <a:lnTo>
                    <a:pt x="6589261" y="1524000"/>
                  </a:lnTo>
                  <a:lnTo>
                    <a:pt x="6585177" y="1536700"/>
                  </a:lnTo>
                  <a:lnTo>
                    <a:pt x="6620282" y="1536700"/>
                  </a:lnTo>
                  <a:lnTo>
                    <a:pt x="6616198" y="1524000"/>
                  </a:lnTo>
                  <a:close/>
                </a:path>
                <a:path w="6621780" h="9296400">
                  <a:moveTo>
                    <a:pt x="19050" y="1524000"/>
                  </a:moveTo>
                  <a:lnTo>
                    <a:pt x="11637" y="1524000"/>
                  </a:lnTo>
                  <a:lnTo>
                    <a:pt x="15343" y="1530350"/>
                  </a:lnTo>
                  <a:lnTo>
                    <a:pt x="19050" y="1524000"/>
                  </a:lnTo>
                  <a:close/>
                </a:path>
                <a:path w="6621780" h="9296400">
                  <a:moveTo>
                    <a:pt x="26462" y="1524000"/>
                  </a:moveTo>
                  <a:lnTo>
                    <a:pt x="19050" y="1524000"/>
                  </a:lnTo>
                  <a:lnTo>
                    <a:pt x="22756" y="1530350"/>
                  </a:lnTo>
                  <a:lnTo>
                    <a:pt x="26462" y="1524000"/>
                  </a:lnTo>
                  <a:close/>
                </a:path>
                <a:path w="6621780" h="9296400">
                  <a:moveTo>
                    <a:pt x="36602" y="1498600"/>
                  </a:moveTo>
                  <a:lnTo>
                    <a:pt x="1497" y="1498600"/>
                  </a:lnTo>
                  <a:lnTo>
                    <a:pt x="0" y="1511300"/>
                  </a:lnTo>
                  <a:lnTo>
                    <a:pt x="1497" y="1524000"/>
                  </a:lnTo>
                  <a:lnTo>
                    <a:pt x="36602" y="1524000"/>
                  </a:lnTo>
                  <a:lnTo>
                    <a:pt x="38100" y="1511300"/>
                  </a:lnTo>
                  <a:lnTo>
                    <a:pt x="36602" y="1498600"/>
                  </a:lnTo>
                  <a:close/>
                </a:path>
                <a:path w="6621780" h="9296400">
                  <a:moveTo>
                    <a:pt x="6616198" y="1511300"/>
                  </a:moveTo>
                  <a:lnTo>
                    <a:pt x="6589261" y="1511300"/>
                  </a:lnTo>
                  <a:lnTo>
                    <a:pt x="6595317" y="1524000"/>
                  </a:lnTo>
                  <a:lnTo>
                    <a:pt x="6610142" y="1524000"/>
                  </a:lnTo>
                  <a:lnTo>
                    <a:pt x="6616198" y="1511300"/>
                  </a:lnTo>
                  <a:close/>
                </a:path>
                <a:path w="6621780" h="9296400">
                  <a:moveTo>
                    <a:pt x="6621780" y="1498600"/>
                  </a:moveTo>
                  <a:lnTo>
                    <a:pt x="6583680" y="1498600"/>
                  </a:lnTo>
                  <a:lnTo>
                    <a:pt x="6585177" y="1511300"/>
                  </a:lnTo>
                  <a:lnTo>
                    <a:pt x="6620282" y="1511300"/>
                  </a:lnTo>
                  <a:lnTo>
                    <a:pt x="6621780" y="1498600"/>
                  </a:lnTo>
                  <a:close/>
                </a:path>
                <a:path w="6621780" h="9296400">
                  <a:moveTo>
                    <a:pt x="15343" y="1492250"/>
                  </a:moveTo>
                  <a:lnTo>
                    <a:pt x="11637" y="1498600"/>
                  </a:lnTo>
                  <a:lnTo>
                    <a:pt x="19050" y="1498600"/>
                  </a:lnTo>
                  <a:lnTo>
                    <a:pt x="15343" y="1492250"/>
                  </a:lnTo>
                  <a:close/>
                </a:path>
                <a:path w="6621780" h="9296400">
                  <a:moveTo>
                    <a:pt x="19050" y="1485900"/>
                  </a:moveTo>
                  <a:lnTo>
                    <a:pt x="15343" y="1492250"/>
                  </a:lnTo>
                  <a:lnTo>
                    <a:pt x="19050" y="1498600"/>
                  </a:lnTo>
                  <a:lnTo>
                    <a:pt x="22756" y="1492250"/>
                  </a:lnTo>
                  <a:lnTo>
                    <a:pt x="19050" y="1485900"/>
                  </a:lnTo>
                  <a:close/>
                </a:path>
                <a:path w="6621780" h="9296400">
                  <a:moveTo>
                    <a:pt x="22756" y="1492250"/>
                  </a:moveTo>
                  <a:lnTo>
                    <a:pt x="19050" y="1498600"/>
                  </a:lnTo>
                  <a:lnTo>
                    <a:pt x="26462" y="1498600"/>
                  </a:lnTo>
                  <a:lnTo>
                    <a:pt x="22756" y="1492250"/>
                  </a:lnTo>
                  <a:close/>
                </a:path>
                <a:path w="6621780" h="9296400">
                  <a:moveTo>
                    <a:pt x="6616198" y="1485900"/>
                  </a:moveTo>
                  <a:lnTo>
                    <a:pt x="6589261" y="1485900"/>
                  </a:lnTo>
                  <a:lnTo>
                    <a:pt x="6585177" y="1498600"/>
                  </a:lnTo>
                  <a:lnTo>
                    <a:pt x="6620282" y="1498600"/>
                  </a:lnTo>
                  <a:lnTo>
                    <a:pt x="6616198" y="1485900"/>
                  </a:lnTo>
                  <a:close/>
                </a:path>
                <a:path w="6621780" h="9296400">
                  <a:moveTo>
                    <a:pt x="19050" y="1485900"/>
                  </a:moveTo>
                  <a:lnTo>
                    <a:pt x="11637" y="1485900"/>
                  </a:lnTo>
                  <a:lnTo>
                    <a:pt x="15343" y="1492250"/>
                  </a:lnTo>
                  <a:lnTo>
                    <a:pt x="19050" y="1485900"/>
                  </a:lnTo>
                  <a:close/>
                </a:path>
                <a:path w="6621780" h="9296400">
                  <a:moveTo>
                    <a:pt x="26462" y="1485900"/>
                  </a:moveTo>
                  <a:lnTo>
                    <a:pt x="19050" y="1485900"/>
                  </a:lnTo>
                  <a:lnTo>
                    <a:pt x="22756" y="1492250"/>
                  </a:lnTo>
                  <a:lnTo>
                    <a:pt x="26462" y="1485900"/>
                  </a:lnTo>
                  <a:close/>
                </a:path>
                <a:path w="6621780" h="9296400">
                  <a:moveTo>
                    <a:pt x="36602" y="1460500"/>
                  </a:moveTo>
                  <a:lnTo>
                    <a:pt x="1497" y="1460500"/>
                  </a:lnTo>
                  <a:lnTo>
                    <a:pt x="0" y="1473200"/>
                  </a:lnTo>
                  <a:lnTo>
                    <a:pt x="1497" y="1485900"/>
                  </a:lnTo>
                  <a:lnTo>
                    <a:pt x="36602" y="1485900"/>
                  </a:lnTo>
                  <a:lnTo>
                    <a:pt x="38100" y="1473200"/>
                  </a:lnTo>
                  <a:lnTo>
                    <a:pt x="36602" y="1460500"/>
                  </a:lnTo>
                  <a:close/>
                </a:path>
                <a:path w="6621780" h="9296400">
                  <a:moveTo>
                    <a:pt x="6616198" y="1473200"/>
                  </a:moveTo>
                  <a:lnTo>
                    <a:pt x="6589261" y="1473200"/>
                  </a:lnTo>
                  <a:lnTo>
                    <a:pt x="6595317" y="1485900"/>
                  </a:lnTo>
                  <a:lnTo>
                    <a:pt x="6610142" y="1485900"/>
                  </a:lnTo>
                  <a:lnTo>
                    <a:pt x="6616198" y="1473200"/>
                  </a:lnTo>
                  <a:close/>
                </a:path>
                <a:path w="6621780" h="9296400">
                  <a:moveTo>
                    <a:pt x="6621780" y="1460500"/>
                  </a:moveTo>
                  <a:lnTo>
                    <a:pt x="6583680" y="1460500"/>
                  </a:lnTo>
                  <a:lnTo>
                    <a:pt x="6585177" y="1473200"/>
                  </a:lnTo>
                  <a:lnTo>
                    <a:pt x="6620282" y="1473200"/>
                  </a:lnTo>
                  <a:lnTo>
                    <a:pt x="6621780" y="1460500"/>
                  </a:lnTo>
                  <a:close/>
                </a:path>
                <a:path w="6621780" h="9296400">
                  <a:moveTo>
                    <a:pt x="15343" y="1454150"/>
                  </a:moveTo>
                  <a:lnTo>
                    <a:pt x="11637" y="1460500"/>
                  </a:lnTo>
                  <a:lnTo>
                    <a:pt x="19050" y="1460500"/>
                  </a:lnTo>
                  <a:lnTo>
                    <a:pt x="15343" y="1454150"/>
                  </a:lnTo>
                  <a:close/>
                </a:path>
                <a:path w="6621780" h="9296400">
                  <a:moveTo>
                    <a:pt x="19050" y="1447800"/>
                  </a:moveTo>
                  <a:lnTo>
                    <a:pt x="15343" y="1454150"/>
                  </a:lnTo>
                  <a:lnTo>
                    <a:pt x="19050" y="1460500"/>
                  </a:lnTo>
                  <a:lnTo>
                    <a:pt x="22756" y="1454150"/>
                  </a:lnTo>
                  <a:lnTo>
                    <a:pt x="19050" y="1447800"/>
                  </a:lnTo>
                  <a:close/>
                </a:path>
                <a:path w="6621780" h="9296400">
                  <a:moveTo>
                    <a:pt x="22756" y="1454150"/>
                  </a:moveTo>
                  <a:lnTo>
                    <a:pt x="19050" y="1460500"/>
                  </a:lnTo>
                  <a:lnTo>
                    <a:pt x="26462" y="1460500"/>
                  </a:lnTo>
                  <a:lnTo>
                    <a:pt x="22756" y="1454150"/>
                  </a:lnTo>
                  <a:close/>
                </a:path>
                <a:path w="6621780" h="9296400">
                  <a:moveTo>
                    <a:pt x="6616198" y="1447800"/>
                  </a:moveTo>
                  <a:lnTo>
                    <a:pt x="6589261" y="1447800"/>
                  </a:lnTo>
                  <a:lnTo>
                    <a:pt x="6585177" y="1460500"/>
                  </a:lnTo>
                  <a:lnTo>
                    <a:pt x="6620282" y="1460500"/>
                  </a:lnTo>
                  <a:lnTo>
                    <a:pt x="6616198" y="1447800"/>
                  </a:lnTo>
                  <a:close/>
                </a:path>
                <a:path w="6621780" h="9296400">
                  <a:moveTo>
                    <a:pt x="19050" y="1447800"/>
                  </a:moveTo>
                  <a:lnTo>
                    <a:pt x="11637" y="1447800"/>
                  </a:lnTo>
                  <a:lnTo>
                    <a:pt x="15343" y="1454150"/>
                  </a:lnTo>
                  <a:lnTo>
                    <a:pt x="19050" y="1447800"/>
                  </a:lnTo>
                  <a:close/>
                </a:path>
                <a:path w="6621780" h="9296400">
                  <a:moveTo>
                    <a:pt x="26462" y="1447800"/>
                  </a:moveTo>
                  <a:lnTo>
                    <a:pt x="19050" y="1447800"/>
                  </a:lnTo>
                  <a:lnTo>
                    <a:pt x="22756" y="1454150"/>
                  </a:lnTo>
                  <a:lnTo>
                    <a:pt x="26462" y="1447800"/>
                  </a:lnTo>
                  <a:close/>
                </a:path>
                <a:path w="6621780" h="9296400">
                  <a:moveTo>
                    <a:pt x="36602" y="1422400"/>
                  </a:moveTo>
                  <a:lnTo>
                    <a:pt x="1497" y="1422400"/>
                  </a:lnTo>
                  <a:lnTo>
                    <a:pt x="0" y="1435100"/>
                  </a:lnTo>
                  <a:lnTo>
                    <a:pt x="1497" y="1447800"/>
                  </a:lnTo>
                  <a:lnTo>
                    <a:pt x="36602" y="1447800"/>
                  </a:lnTo>
                  <a:lnTo>
                    <a:pt x="38100" y="1435100"/>
                  </a:lnTo>
                  <a:lnTo>
                    <a:pt x="36602" y="1422400"/>
                  </a:lnTo>
                  <a:close/>
                </a:path>
                <a:path w="6621780" h="9296400">
                  <a:moveTo>
                    <a:pt x="6616198" y="1435100"/>
                  </a:moveTo>
                  <a:lnTo>
                    <a:pt x="6589261" y="1435100"/>
                  </a:lnTo>
                  <a:lnTo>
                    <a:pt x="6595317" y="1447800"/>
                  </a:lnTo>
                  <a:lnTo>
                    <a:pt x="6610142" y="1447800"/>
                  </a:lnTo>
                  <a:lnTo>
                    <a:pt x="6616198" y="1435100"/>
                  </a:lnTo>
                  <a:close/>
                </a:path>
                <a:path w="6621780" h="9296400">
                  <a:moveTo>
                    <a:pt x="6621780" y="1422400"/>
                  </a:moveTo>
                  <a:lnTo>
                    <a:pt x="6583680" y="1422400"/>
                  </a:lnTo>
                  <a:lnTo>
                    <a:pt x="6585177" y="1435100"/>
                  </a:lnTo>
                  <a:lnTo>
                    <a:pt x="6620282" y="1435100"/>
                  </a:lnTo>
                  <a:lnTo>
                    <a:pt x="6621780" y="1422400"/>
                  </a:lnTo>
                  <a:close/>
                </a:path>
                <a:path w="6621780" h="9296400">
                  <a:moveTo>
                    <a:pt x="15343" y="1416050"/>
                  </a:moveTo>
                  <a:lnTo>
                    <a:pt x="11637" y="1422400"/>
                  </a:lnTo>
                  <a:lnTo>
                    <a:pt x="19050" y="1422400"/>
                  </a:lnTo>
                  <a:lnTo>
                    <a:pt x="15343" y="1416050"/>
                  </a:lnTo>
                  <a:close/>
                </a:path>
                <a:path w="6621780" h="9296400">
                  <a:moveTo>
                    <a:pt x="19050" y="1409700"/>
                  </a:moveTo>
                  <a:lnTo>
                    <a:pt x="15343" y="1416050"/>
                  </a:lnTo>
                  <a:lnTo>
                    <a:pt x="19050" y="1422400"/>
                  </a:lnTo>
                  <a:lnTo>
                    <a:pt x="22756" y="1416050"/>
                  </a:lnTo>
                  <a:lnTo>
                    <a:pt x="19050" y="1409700"/>
                  </a:lnTo>
                  <a:close/>
                </a:path>
                <a:path w="6621780" h="9296400">
                  <a:moveTo>
                    <a:pt x="22756" y="1416050"/>
                  </a:moveTo>
                  <a:lnTo>
                    <a:pt x="19050" y="1422400"/>
                  </a:lnTo>
                  <a:lnTo>
                    <a:pt x="26462" y="1422400"/>
                  </a:lnTo>
                  <a:lnTo>
                    <a:pt x="22756" y="1416050"/>
                  </a:lnTo>
                  <a:close/>
                </a:path>
                <a:path w="6621780" h="9296400">
                  <a:moveTo>
                    <a:pt x="6616198" y="1409700"/>
                  </a:moveTo>
                  <a:lnTo>
                    <a:pt x="6589261" y="1409700"/>
                  </a:lnTo>
                  <a:lnTo>
                    <a:pt x="6585177" y="1422400"/>
                  </a:lnTo>
                  <a:lnTo>
                    <a:pt x="6620282" y="1422400"/>
                  </a:lnTo>
                  <a:lnTo>
                    <a:pt x="6616198" y="1409700"/>
                  </a:lnTo>
                  <a:close/>
                </a:path>
                <a:path w="6621780" h="9296400">
                  <a:moveTo>
                    <a:pt x="19050" y="1409700"/>
                  </a:moveTo>
                  <a:lnTo>
                    <a:pt x="11637" y="1409700"/>
                  </a:lnTo>
                  <a:lnTo>
                    <a:pt x="15343" y="1416050"/>
                  </a:lnTo>
                  <a:lnTo>
                    <a:pt x="19050" y="1409700"/>
                  </a:lnTo>
                  <a:close/>
                </a:path>
                <a:path w="6621780" h="9296400">
                  <a:moveTo>
                    <a:pt x="26462" y="1409700"/>
                  </a:moveTo>
                  <a:lnTo>
                    <a:pt x="19050" y="1409700"/>
                  </a:lnTo>
                  <a:lnTo>
                    <a:pt x="22756" y="1416050"/>
                  </a:lnTo>
                  <a:lnTo>
                    <a:pt x="26462" y="1409700"/>
                  </a:lnTo>
                  <a:close/>
                </a:path>
                <a:path w="6621780" h="9296400">
                  <a:moveTo>
                    <a:pt x="36602" y="1384300"/>
                  </a:moveTo>
                  <a:lnTo>
                    <a:pt x="1497" y="1384300"/>
                  </a:lnTo>
                  <a:lnTo>
                    <a:pt x="0" y="1397000"/>
                  </a:lnTo>
                  <a:lnTo>
                    <a:pt x="1497" y="1409700"/>
                  </a:lnTo>
                  <a:lnTo>
                    <a:pt x="36602" y="1409700"/>
                  </a:lnTo>
                  <a:lnTo>
                    <a:pt x="38100" y="1397000"/>
                  </a:lnTo>
                  <a:lnTo>
                    <a:pt x="36602" y="1384300"/>
                  </a:lnTo>
                  <a:close/>
                </a:path>
                <a:path w="6621780" h="9296400">
                  <a:moveTo>
                    <a:pt x="6616198" y="1397000"/>
                  </a:moveTo>
                  <a:lnTo>
                    <a:pt x="6589261" y="1397000"/>
                  </a:lnTo>
                  <a:lnTo>
                    <a:pt x="6595317" y="1409700"/>
                  </a:lnTo>
                  <a:lnTo>
                    <a:pt x="6610142" y="1409700"/>
                  </a:lnTo>
                  <a:lnTo>
                    <a:pt x="6616198" y="1397000"/>
                  </a:lnTo>
                  <a:close/>
                </a:path>
                <a:path w="6621780" h="9296400">
                  <a:moveTo>
                    <a:pt x="6621780" y="1384300"/>
                  </a:moveTo>
                  <a:lnTo>
                    <a:pt x="6583680" y="1384300"/>
                  </a:lnTo>
                  <a:lnTo>
                    <a:pt x="6585177" y="1397000"/>
                  </a:lnTo>
                  <a:lnTo>
                    <a:pt x="6620282" y="1397000"/>
                  </a:lnTo>
                  <a:lnTo>
                    <a:pt x="6621780" y="1384300"/>
                  </a:lnTo>
                  <a:close/>
                </a:path>
                <a:path w="6621780" h="9296400">
                  <a:moveTo>
                    <a:pt x="15343" y="1377950"/>
                  </a:moveTo>
                  <a:lnTo>
                    <a:pt x="11637" y="1384300"/>
                  </a:lnTo>
                  <a:lnTo>
                    <a:pt x="19050" y="1384300"/>
                  </a:lnTo>
                  <a:lnTo>
                    <a:pt x="15343" y="1377950"/>
                  </a:lnTo>
                  <a:close/>
                </a:path>
                <a:path w="6621780" h="9296400">
                  <a:moveTo>
                    <a:pt x="19050" y="1371600"/>
                  </a:moveTo>
                  <a:lnTo>
                    <a:pt x="15343" y="1377950"/>
                  </a:lnTo>
                  <a:lnTo>
                    <a:pt x="19050" y="1384300"/>
                  </a:lnTo>
                  <a:lnTo>
                    <a:pt x="22756" y="1377950"/>
                  </a:lnTo>
                  <a:lnTo>
                    <a:pt x="19050" y="1371600"/>
                  </a:lnTo>
                  <a:close/>
                </a:path>
                <a:path w="6621780" h="9296400">
                  <a:moveTo>
                    <a:pt x="22756" y="1377950"/>
                  </a:moveTo>
                  <a:lnTo>
                    <a:pt x="19050" y="1384300"/>
                  </a:lnTo>
                  <a:lnTo>
                    <a:pt x="26462" y="1384300"/>
                  </a:lnTo>
                  <a:lnTo>
                    <a:pt x="22756" y="1377950"/>
                  </a:lnTo>
                  <a:close/>
                </a:path>
                <a:path w="6621780" h="9296400">
                  <a:moveTo>
                    <a:pt x="6616198" y="1371600"/>
                  </a:moveTo>
                  <a:lnTo>
                    <a:pt x="6589261" y="1371600"/>
                  </a:lnTo>
                  <a:lnTo>
                    <a:pt x="6585177" y="1384300"/>
                  </a:lnTo>
                  <a:lnTo>
                    <a:pt x="6620282" y="1384300"/>
                  </a:lnTo>
                  <a:lnTo>
                    <a:pt x="6616198" y="1371600"/>
                  </a:lnTo>
                  <a:close/>
                </a:path>
                <a:path w="6621780" h="9296400">
                  <a:moveTo>
                    <a:pt x="19050" y="1371600"/>
                  </a:moveTo>
                  <a:lnTo>
                    <a:pt x="11637" y="1371600"/>
                  </a:lnTo>
                  <a:lnTo>
                    <a:pt x="15343" y="1377950"/>
                  </a:lnTo>
                  <a:lnTo>
                    <a:pt x="19050" y="1371600"/>
                  </a:lnTo>
                  <a:close/>
                </a:path>
                <a:path w="6621780" h="9296400">
                  <a:moveTo>
                    <a:pt x="26462" y="1371600"/>
                  </a:moveTo>
                  <a:lnTo>
                    <a:pt x="19050" y="1371600"/>
                  </a:lnTo>
                  <a:lnTo>
                    <a:pt x="22756" y="1377950"/>
                  </a:lnTo>
                  <a:lnTo>
                    <a:pt x="26462" y="1371600"/>
                  </a:lnTo>
                  <a:close/>
                </a:path>
                <a:path w="6621780" h="9296400">
                  <a:moveTo>
                    <a:pt x="36602" y="1346200"/>
                  </a:moveTo>
                  <a:lnTo>
                    <a:pt x="1497" y="1346200"/>
                  </a:lnTo>
                  <a:lnTo>
                    <a:pt x="0" y="1358900"/>
                  </a:lnTo>
                  <a:lnTo>
                    <a:pt x="1497" y="1371600"/>
                  </a:lnTo>
                  <a:lnTo>
                    <a:pt x="36602" y="1371600"/>
                  </a:lnTo>
                  <a:lnTo>
                    <a:pt x="38100" y="1358900"/>
                  </a:lnTo>
                  <a:lnTo>
                    <a:pt x="36602" y="1346200"/>
                  </a:lnTo>
                  <a:close/>
                </a:path>
                <a:path w="6621780" h="9296400">
                  <a:moveTo>
                    <a:pt x="6616198" y="1358900"/>
                  </a:moveTo>
                  <a:lnTo>
                    <a:pt x="6589261" y="1358900"/>
                  </a:lnTo>
                  <a:lnTo>
                    <a:pt x="6595317" y="1371600"/>
                  </a:lnTo>
                  <a:lnTo>
                    <a:pt x="6610142" y="1371600"/>
                  </a:lnTo>
                  <a:lnTo>
                    <a:pt x="6616198" y="1358900"/>
                  </a:lnTo>
                  <a:close/>
                </a:path>
                <a:path w="6621780" h="9296400">
                  <a:moveTo>
                    <a:pt x="6621780" y="1346200"/>
                  </a:moveTo>
                  <a:lnTo>
                    <a:pt x="6583680" y="1346200"/>
                  </a:lnTo>
                  <a:lnTo>
                    <a:pt x="6585177" y="1358900"/>
                  </a:lnTo>
                  <a:lnTo>
                    <a:pt x="6620282" y="1358900"/>
                  </a:lnTo>
                  <a:lnTo>
                    <a:pt x="6621780" y="1346200"/>
                  </a:lnTo>
                  <a:close/>
                </a:path>
                <a:path w="6621780" h="9296400">
                  <a:moveTo>
                    <a:pt x="15343" y="1339850"/>
                  </a:moveTo>
                  <a:lnTo>
                    <a:pt x="11637" y="1346200"/>
                  </a:lnTo>
                  <a:lnTo>
                    <a:pt x="19050" y="1346200"/>
                  </a:lnTo>
                  <a:lnTo>
                    <a:pt x="15343" y="1339850"/>
                  </a:lnTo>
                  <a:close/>
                </a:path>
                <a:path w="6621780" h="9296400">
                  <a:moveTo>
                    <a:pt x="19050" y="1333500"/>
                  </a:moveTo>
                  <a:lnTo>
                    <a:pt x="15343" y="1339850"/>
                  </a:lnTo>
                  <a:lnTo>
                    <a:pt x="19050" y="1346200"/>
                  </a:lnTo>
                  <a:lnTo>
                    <a:pt x="22756" y="1339850"/>
                  </a:lnTo>
                  <a:lnTo>
                    <a:pt x="19050" y="1333500"/>
                  </a:lnTo>
                  <a:close/>
                </a:path>
                <a:path w="6621780" h="9296400">
                  <a:moveTo>
                    <a:pt x="22756" y="1339850"/>
                  </a:moveTo>
                  <a:lnTo>
                    <a:pt x="19050" y="1346200"/>
                  </a:lnTo>
                  <a:lnTo>
                    <a:pt x="26462" y="1346200"/>
                  </a:lnTo>
                  <a:lnTo>
                    <a:pt x="22756" y="1339850"/>
                  </a:lnTo>
                  <a:close/>
                </a:path>
                <a:path w="6621780" h="9296400">
                  <a:moveTo>
                    <a:pt x="6616198" y="1333500"/>
                  </a:moveTo>
                  <a:lnTo>
                    <a:pt x="6589261" y="1333500"/>
                  </a:lnTo>
                  <a:lnTo>
                    <a:pt x="6585177" y="1346200"/>
                  </a:lnTo>
                  <a:lnTo>
                    <a:pt x="6620282" y="1346200"/>
                  </a:lnTo>
                  <a:lnTo>
                    <a:pt x="6616198" y="1333500"/>
                  </a:lnTo>
                  <a:close/>
                </a:path>
                <a:path w="6621780" h="9296400">
                  <a:moveTo>
                    <a:pt x="19050" y="1333500"/>
                  </a:moveTo>
                  <a:lnTo>
                    <a:pt x="11637" y="1333500"/>
                  </a:lnTo>
                  <a:lnTo>
                    <a:pt x="15343" y="1339850"/>
                  </a:lnTo>
                  <a:lnTo>
                    <a:pt x="19050" y="1333500"/>
                  </a:lnTo>
                  <a:close/>
                </a:path>
                <a:path w="6621780" h="9296400">
                  <a:moveTo>
                    <a:pt x="26462" y="1333500"/>
                  </a:moveTo>
                  <a:lnTo>
                    <a:pt x="19050" y="1333500"/>
                  </a:lnTo>
                  <a:lnTo>
                    <a:pt x="22756" y="1339850"/>
                  </a:lnTo>
                  <a:lnTo>
                    <a:pt x="26462" y="1333500"/>
                  </a:lnTo>
                  <a:close/>
                </a:path>
                <a:path w="6621780" h="9296400">
                  <a:moveTo>
                    <a:pt x="36602" y="1308100"/>
                  </a:moveTo>
                  <a:lnTo>
                    <a:pt x="1497" y="1308100"/>
                  </a:lnTo>
                  <a:lnTo>
                    <a:pt x="0" y="1320800"/>
                  </a:lnTo>
                  <a:lnTo>
                    <a:pt x="1497" y="1333500"/>
                  </a:lnTo>
                  <a:lnTo>
                    <a:pt x="36602" y="1333500"/>
                  </a:lnTo>
                  <a:lnTo>
                    <a:pt x="38100" y="1320800"/>
                  </a:lnTo>
                  <a:lnTo>
                    <a:pt x="36602" y="1308100"/>
                  </a:lnTo>
                  <a:close/>
                </a:path>
                <a:path w="6621780" h="9296400">
                  <a:moveTo>
                    <a:pt x="6616198" y="1320800"/>
                  </a:moveTo>
                  <a:lnTo>
                    <a:pt x="6589261" y="1320800"/>
                  </a:lnTo>
                  <a:lnTo>
                    <a:pt x="6595317" y="1333500"/>
                  </a:lnTo>
                  <a:lnTo>
                    <a:pt x="6610142" y="1333500"/>
                  </a:lnTo>
                  <a:lnTo>
                    <a:pt x="6616198" y="1320800"/>
                  </a:lnTo>
                  <a:close/>
                </a:path>
                <a:path w="6621780" h="9296400">
                  <a:moveTo>
                    <a:pt x="6621780" y="1308100"/>
                  </a:moveTo>
                  <a:lnTo>
                    <a:pt x="6583680" y="1308100"/>
                  </a:lnTo>
                  <a:lnTo>
                    <a:pt x="6585177" y="1320800"/>
                  </a:lnTo>
                  <a:lnTo>
                    <a:pt x="6620282" y="1320800"/>
                  </a:lnTo>
                  <a:lnTo>
                    <a:pt x="6621780" y="1308100"/>
                  </a:lnTo>
                  <a:close/>
                </a:path>
                <a:path w="6621780" h="9296400">
                  <a:moveTo>
                    <a:pt x="15343" y="1301750"/>
                  </a:moveTo>
                  <a:lnTo>
                    <a:pt x="11637" y="1308100"/>
                  </a:lnTo>
                  <a:lnTo>
                    <a:pt x="19050" y="1308100"/>
                  </a:lnTo>
                  <a:lnTo>
                    <a:pt x="15343" y="1301750"/>
                  </a:lnTo>
                  <a:close/>
                </a:path>
                <a:path w="6621780" h="9296400">
                  <a:moveTo>
                    <a:pt x="19050" y="1295400"/>
                  </a:moveTo>
                  <a:lnTo>
                    <a:pt x="15343" y="1301750"/>
                  </a:lnTo>
                  <a:lnTo>
                    <a:pt x="19050" y="1308100"/>
                  </a:lnTo>
                  <a:lnTo>
                    <a:pt x="22756" y="1301750"/>
                  </a:lnTo>
                  <a:lnTo>
                    <a:pt x="19050" y="1295400"/>
                  </a:lnTo>
                  <a:close/>
                </a:path>
                <a:path w="6621780" h="9296400">
                  <a:moveTo>
                    <a:pt x="22756" y="1301750"/>
                  </a:moveTo>
                  <a:lnTo>
                    <a:pt x="19050" y="1308100"/>
                  </a:lnTo>
                  <a:lnTo>
                    <a:pt x="26462" y="1308100"/>
                  </a:lnTo>
                  <a:lnTo>
                    <a:pt x="22756" y="1301750"/>
                  </a:lnTo>
                  <a:close/>
                </a:path>
                <a:path w="6621780" h="9296400">
                  <a:moveTo>
                    <a:pt x="6616198" y="1295400"/>
                  </a:moveTo>
                  <a:lnTo>
                    <a:pt x="6589261" y="1295400"/>
                  </a:lnTo>
                  <a:lnTo>
                    <a:pt x="6585177" y="1308100"/>
                  </a:lnTo>
                  <a:lnTo>
                    <a:pt x="6620282" y="1308100"/>
                  </a:lnTo>
                  <a:lnTo>
                    <a:pt x="6616198" y="1295400"/>
                  </a:lnTo>
                  <a:close/>
                </a:path>
                <a:path w="6621780" h="9296400">
                  <a:moveTo>
                    <a:pt x="19050" y="1295400"/>
                  </a:moveTo>
                  <a:lnTo>
                    <a:pt x="11637" y="1295400"/>
                  </a:lnTo>
                  <a:lnTo>
                    <a:pt x="15343" y="1301750"/>
                  </a:lnTo>
                  <a:lnTo>
                    <a:pt x="19050" y="1295400"/>
                  </a:lnTo>
                  <a:close/>
                </a:path>
                <a:path w="6621780" h="9296400">
                  <a:moveTo>
                    <a:pt x="26462" y="1295400"/>
                  </a:moveTo>
                  <a:lnTo>
                    <a:pt x="19050" y="1295400"/>
                  </a:lnTo>
                  <a:lnTo>
                    <a:pt x="22756" y="1301750"/>
                  </a:lnTo>
                  <a:lnTo>
                    <a:pt x="26462" y="1295400"/>
                  </a:lnTo>
                  <a:close/>
                </a:path>
                <a:path w="6621780" h="9296400">
                  <a:moveTo>
                    <a:pt x="36602" y="1270000"/>
                  </a:moveTo>
                  <a:lnTo>
                    <a:pt x="1497" y="1270000"/>
                  </a:lnTo>
                  <a:lnTo>
                    <a:pt x="0" y="1282700"/>
                  </a:lnTo>
                  <a:lnTo>
                    <a:pt x="1497" y="1295400"/>
                  </a:lnTo>
                  <a:lnTo>
                    <a:pt x="36602" y="1295400"/>
                  </a:lnTo>
                  <a:lnTo>
                    <a:pt x="38100" y="1282700"/>
                  </a:lnTo>
                  <a:lnTo>
                    <a:pt x="36602" y="1270000"/>
                  </a:lnTo>
                  <a:close/>
                </a:path>
                <a:path w="6621780" h="9296400">
                  <a:moveTo>
                    <a:pt x="6616198" y="1282700"/>
                  </a:moveTo>
                  <a:lnTo>
                    <a:pt x="6589261" y="1282700"/>
                  </a:lnTo>
                  <a:lnTo>
                    <a:pt x="6595317" y="1295400"/>
                  </a:lnTo>
                  <a:lnTo>
                    <a:pt x="6610142" y="1295400"/>
                  </a:lnTo>
                  <a:lnTo>
                    <a:pt x="6616198" y="1282700"/>
                  </a:lnTo>
                  <a:close/>
                </a:path>
                <a:path w="6621780" h="9296400">
                  <a:moveTo>
                    <a:pt x="6621780" y="1270000"/>
                  </a:moveTo>
                  <a:lnTo>
                    <a:pt x="6583680" y="1270000"/>
                  </a:lnTo>
                  <a:lnTo>
                    <a:pt x="6585177" y="1282700"/>
                  </a:lnTo>
                  <a:lnTo>
                    <a:pt x="6620282" y="1282700"/>
                  </a:lnTo>
                  <a:lnTo>
                    <a:pt x="6621780" y="1270000"/>
                  </a:lnTo>
                  <a:close/>
                </a:path>
                <a:path w="6621780" h="9296400">
                  <a:moveTo>
                    <a:pt x="15343" y="1263650"/>
                  </a:moveTo>
                  <a:lnTo>
                    <a:pt x="11637" y="1270000"/>
                  </a:lnTo>
                  <a:lnTo>
                    <a:pt x="19050" y="1270000"/>
                  </a:lnTo>
                  <a:lnTo>
                    <a:pt x="15343" y="1263650"/>
                  </a:lnTo>
                  <a:close/>
                </a:path>
                <a:path w="6621780" h="9296400">
                  <a:moveTo>
                    <a:pt x="19050" y="1257300"/>
                  </a:moveTo>
                  <a:lnTo>
                    <a:pt x="15343" y="1263650"/>
                  </a:lnTo>
                  <a:lnTo>
                    <a:pt x="19050" y="1270000"/>
                  </a:lnTo>
                  <a:lnTo>
                    <a:pt x="22756" y="1263650"/>
                  </a:lnTo>
                  <a:lnTo>
                    <a:pt x="19050" y="1257300"/>
                  </a:lnTo>
                  <a:close/>
                </a:path>
                <a:path w="6621780" h="9296400">
                  <a:moveTo>
                    <a:pt x="22756" y="1263650"/>
                  </a:moveTo>
                  <a:lnTo>
                    <a:pt x="19050" y="1270000"/>
                  </a:lnTo>
                  <a:lnTo>
                    <a:pt x="26462" y="1270000"/>
                  </a:lnTo>
                  <a:lnTo>
                    <a:pt x="22756" y="1263650"/>
                  </a:lnTo>
                  <a:close/>
                </a:path>
                <a:path w="6621780" h="9296400">
                  <a:moveTo>
                    <a:pt x="6616198" y="1257300"/>
                  </a:moveTo>
                  <a:lnTo>
                    <a:pt x="6589261" y="1257300"/>
                  </a:lnTo>
                  <a:lnTo>
                    <a:pt x="6585177" y="1270000"/>
                  </a:lnTo>
                  <a:lnTo>
                    <a:pt x="6620282" y="1270000"/>
                  </a:lnTo>
                  <a:lnTo>
                    <a:pt x="6616198" y="1257300"/>
                  </a:lnTo>
                  <a:close/>
                </a:path>
                <a:path w="6621780" h="9296400">
                  <a:moveTo>
                    <a:pt x="19050" y="1257300"/>
                  </a:moveTo>
                  <a:lnTo>
                    <a:pt x="11637" y="1257300"/>
                  </a:lnTo>
                  <a:lnTo>
                    <a:pt x="15343" y="1263650"/>
                  </a:lnTo>
                  <a:lnTo>
                    <a:pt x="19050" y="1257300"/>
                  </a:lnTo>
                  <a:close/>
                </a:path>
                <a:path w="6621780" h="9296400">
                  <a:moveTo>
                    <a:pt x="26462" y="1257300"/>
                  </a:moveTo>
                  <a:lnTo>
                    <a:pt x="19050" y="1257300"/>
                  </a:lnTo>
                  <a:lnTo>
                    <a:pt x="22756" y="1263650"/>
                  </a:lnTo>
                  <a:lnTo>
                    <a:pt x="26462" y="1257300"/>
                  </a:lnTo>
                  <a:close/>
                </a:path>
                <a:path w="6621780" h="9296400">
                  <a:moveTo>
                    <a:pt x="36602" y="1231900"/>
                  </a:moveTo>
                  <a:lnTo>
                    <a:pt x="1497" y="1231900"/>
                  </a:lnTo>
                  <a:lnTo>
                    <a:pt x="0" y="1244600"/>
                  </a:lnTo>
                  <a:lnTo>
                    <a:pt x="1497" y="1257300"/>
                  </a:lnTo>
                  <a:lnTo>
                    <a:pt x="36602" y="1257300"/>
                  </a:lnTo>
                  <a:lnTo>
                    <a:pt x="38100" y="1244600"/>
                  </a:lnTo>
                  <a:lnTo>
                    <a:pt x="36602" y="1231900"/>
                  </a:lnTo>
                  <a:close/>
                </a:path>
                <a:path w="6621780" h="9296400">
                  <a:moveTo>
                    <a:pt x="6616198" y="1244600"/>
                  </a:moveTo>
                  <a:lnTo>
                    <a:pt x="6589261" y="1244600"/>
                  </a:lnTo>
                  <a:lnTo>
                    <a:pt x="6595317" y="1257300"/>
                  </a:lnTo>
                  <a:lnTo>
                    <a:pt x="6610142" y="1257300"/>
                  </a:lnTo>
                  <a:lnTo>
                    <a:pt x="6616198" y="1244600"/>
                  </a:lnTo>
                  <a:close/>
                </a:path>
                <a:path w="6621780" h="9296400">
                  <a:moveTo>
                    <a:pt x="6621780" y="1231900"/>
                  </a:moveTo>
                  <a:lnTo>
                    <a:pt x="6583680" y="1231900"/>
                  </a:lnTo>
                  <a:lnTo>
                    <a:pt x="6585177" y="1244600"/>
                  </a:lnTo>
                  <a:lnTo>
                    <a:pt x="6620282" y="1244600"/>
                  </a:lnTo>
                  <a:lnTo>
                    <a:pt x="6621780" y="1231900"/>
                  </a:lnTo>
                  <a:close/>
                </a:path>
                <a:path w="6621780" h="9296400">
                  <a:moveTo>
                    <a:pt x="15343" y="1225550"/>
                  </a:moveTo>
                  <a:lnTo>
                    <a:pt x="11637" y="1231900"/>
                  </a:lnTo>
                  <a:lnTo>
                    <a:pt x="19050" y="1231900"/>
                  </a:lnTo>
                  <a:lnTo>
                    <a:pt x="15343" y="1225550"/>
                  </a:lnTo>
                  <a:close/>
                </a:path>
                <a:path w="6621780" h="9296400">
                  <a:moveTo>
                    <a:pt x="19050" y="1219200"/>
                  </a:moveTo>
                  <a:lnTo>
                    <a:pt x="15343" y="1225550"/>
                  </a:lnTo>
                  <a:lnTo>
                    <a:pt x="19050" y="1231900"/>
                  </a:lnTo>
                  <a:lnTo>
                    <a:pt x="22756" y="1225550"/>
                  </a:lnTo>
                  <a:lnTo>
                    <a:pt x="19050" y="1219200"/>
                  </a:lnTo>
                  <a:close/>
                </a:path>
                <a:path w="6621780" h="9296400">
                  <a:moveTo>
                    <a:pt x="22756" y="1225550"/>
                  </a:moveTo>
                  <a:lnTo>
                    <a:pt x="19050" y="1231900"/>
                  </a:lnTo>
                  <a:lnTo>
                    <a:pt x="26462" y="1231900"/>
                  </a:lnTo>
                  <a:lnTo>
                    <a:pt x="22756" y="1225550"/>
                  </a:lnTo>
                  <a:close/>
                </a:path>
                <a:path w="6621780" h="9296400">
                  <a:moveTo>
                    <a:pt x="6616198" y="1219200"/>
                  </a:moveTo>
                  <a:lnTo>
                    <a:pt x="6589261" y="1219200"/>
                  </a:lnTo>
                  <a:lnTo>
                    <a:pt x="6585177" y="1231900"/>
                  </a:lnTo>
                  <a:lnTo>
                    <a:pt x="6620282" y="1231900"/>
                  </a:lnTo>
                  <a:lnTo>
                    <a:pt x="6616198" y="1219200"/>
                  </a:lnTo>
                  <a:close/>
                </a:path>
                <a:path w="6621780" h="9296400">
                  <a:moveTo>
                    <a:pt x="19050" y="1219200"/>
                  </a:moveTo>
                  <a:lnTo>
                    <a:pt x="11637" y="1219200"/>
                  </a:lnTo>
                  <a:lnTo>
                    <a:pt x="15343" y="1225550"/>
                  </a:lnTo>
                  <a:lnTo>
                    <a:pt x="19050" y="1219200"/>
                  </a:lnTo>
                  <a:close/>
                </a:path>
                <a:path w="6621780" h="9296400">
                  <a:moveTo>
                    <a:pt x="26462" y="1219200"/>
                  </a:moveTo>
                  <a:lnTo>
                    <a:pt x="19050" y="1219200"/>
                  </a:lnTo>
                  <a:lnTo>
                    <a:pt x="22756" y="1225550"/>
                  </a:lnTo>
                  <a:lnTo>
                    <a:pt x="26462" y="1219200"/>
                  </a:lnTo>
                  <a:close/>
                </a:path>
                <a:path w="6621780" h="9296400">
                  <a:moveTo>
                    <a:pt x="36602" y="1193800"/>
                  </a:moveTo>
                  <a:lnTo>
                    <a:pt x="1497" y="1193800"/>
                  </a:lnTo>
                  <a:lnTo>
                    <a:pt x="0" y="1206500"/>
                  </a:lnTo>
                  <a:lnTo>
                    <a:pt x="1497" y="1219200"/>
                  </a:lnTo>
                  <a:lnTo>
                    <a:pt x="36602" y="1219200"/>
                  </a:lnTo>
                  <a:lnTo>
                    <a:pt x="38100" y="1206500"/>
                  </a:lnTo>
                  <a:lnTo>
                    <a:pt x="36602" y="1193800"/>
                  </a:lnTo>
                  <a:close/>
                </a:path>
                <a:path w="6621780" h="9296400">
                  <a:moveTo>
                    <a:pt x="6616198" y="1206500"/>
                  </a:moveTo>
                  <a:lnTo>
                    <a:pt x="6589261" y="1206500"/>
                  </a:lnTo>
                  <a:lnTo>
                    <a:pt x="6595317" y="1219200"/>
                  </a:lnTo>
                  <a:lnTo>
                    <a:pt x="6610142" y="1219200"/>
                  </a:lnTo>
                  <a:lnTo>
                    <a:pt x="6616198" y="1206500"/>
                  </a:lnTo>
                  <a:close/>
                </a:path>
                <a:path w="6621780" h="9296400">
                  <a:moveTo>
                    <a:pt x="6621780" y="1193800"/>
                  </a:moveTo>
                  <a:lnTo>
                    <a:pt x="6583680" y="1193800"/>
                  </a:lnTo>
                  <a:lnTo>
                    <a:pt x="6585177" y="1206500"/>
                  </a:lnTo>
                  <a:lnTo>
                    <a:pt x="6620282" y="1206500"/>
                  </a:lnTo>
                  <a:lnTo>
                    <a:pt x="6621780" y="1193800"/>
                  </a:lnTo>
                  <a:close/>
                </a:path>
                <a:path w="6621780" h="9296400">
                  <a:moveTo>
                    <a:pt x="15343" y="1187450"/>
                  </a:moveTo>
                  <a:lnTo>
                    <a:pt x="11637" y="1193800"/>
                  </a:lnTo>
                  <a:lnTo>
                    <a:pt x="19050" y="1193800"/>
                  </a:lnTo>
                  <a:lnTo>
                    <a:pt x="15343" y="1187450"/>
                  </a:lnTo>
                  <a:close/>
                </a:path>
                <a:path w="6621780" h="9296400">
                  <a:moveTo>
                    <a:pt x="19050" y="1181100"/>
                  </a:moveTo>
                  <a:lnTo>
                    <a:pt x="15343" y="1187450"/>
                  </a:lnTo>
                  <a:lnTo>
                    <a:pt x="19050" y="1193800"/>
                  </a:lnTo>
                  <a:lnTo>
                    <a:pt x="22756" y="1187450"/>
                  </a:lnTo>
                  <a:lnTo>
                    <a:pt x="19050" y="1181100"/>
                  </a:lnTo>
                  <a:close/>
                </a:path>
                <a:path w="6621780" h="9296400">
                  <a:moveTo>
                    <a:pt x="22756" y="1187450"/>
                  </a:moveTo>
                  <a:lnTo>
                    <a:pt x="19050" y="1193800"/>
                  </a:lnTo>
                  <a:lnTo>
                    <a:pt x="26462" y="1193800"/>
                  </a:lnTo>
                  <a:lnTo>
                    <a:pt x="22756" y="1187450"/>
                  </a:lnTo>
                  <a:close/>
                </a:path>
                <a:path w="6621780" h="9296400">
                  <a:moveTo>
                    <a:pt x="6616198" y="1181100"/>
                  </a:moveTo>
                  <a:lnTo>
                    <a:pt x="6589261" y="1181100"/>
                  </a:lnTo>
                  <a:lnTo>
                    <a:pt x="6585177" y="1193800"/>
                  </a:lnTo>
                  <a:lnTo>
                    <a:pt x="6620282" y="1193800"/>
                  </a:lnTo>
                  <a:lnTo>
                    <a:pt x="6616198" y="1181100"/>
                  </a:lnTo>
                  <a:close/>
                </a:path>
                <a:path w="6621780" h="9296400">
                  <a:moveTo>
                    <a:pt x="19050" y="1181100"/>
                  </a:moveTo>
                  <a:lnTo>
                    <a:pt x="11637" y="1181100"/>
                  </a:lnTo>
                  <a:lnTo>
                    <a:pt x="15343" y="1187450"/>
                  </a:lnTo>
                  <a:lnTo>
                    <a:pt x="19050" y="1181100"/>
                  </a:lnTo>
                  <a:close/>
                </a:path>
                <a:path w="6621780" h="9296400">
                  <a:moveTo>
                    <a:pt x="26462" y="1181100"/>
                  </a:moveTo>
                  <a:lnTo>
                    <a:pt x="19050" y="1181100"/>
                  </a:lnTo>
                  <a:lnTo>
                    <a:pt x="22756" y="1187450"/>
                  </a:lnTo>
                  <a:lnTo>
                    <a:pt x="26462" y="1181100"/>
                  </a:lnTo>
                  <a:close/>
                </a:path>
                <a:path w="6621780" h="9296400">
                  <a:moveTo>
                    <a:pt x="36602" y="1155700"/>
                  </a:moveTo>
                  <a:lnTo>
                    <a:pt x="1497" y="1155700"/>
                  </a:lnTo>
                  <a:lnTo>
                    <a:pt x="0" y="1168400"/>
                  </a:lnTo>
                  <a:lnTo>
                    <a:pt x="1497" y="1181100"/>
                  </a:lnTo>
                  <a:lnTo>
                    <a:pt x="36602" y="1181100"/>
                  </a:lnTo>
                  <a:lnTo>
                    <a:pt x="38100" y="1168400"/>
                  </a:lnTo>
                  <a:lnTo>
                    <a:pt x="36602" y="1155700"/>
                  </a:lnTo>
                  <a:close/>
                </a:path>
                <a:path w="6621780" h="9296400">
                  <a:moveTo>
                    <a:pt x="6616198" y="1168400"/>
                  </a:moveTo>
                  <a:lnTo>
                    <a:pt x="6589261" y="1168400"/>
                  </a:lnTo>
                  <a:lnTo>
                    <a:pt x="6595317" y="1181100"/>
                  </a:lnTo>
                  <a:lnTo>
                    <a:pt x="6610142" y="1181100"/>
                  </a:lnTo>
                  <a:lnTo>
                    <a:pt x="6616198" y="1168400"/>
                  </a:lnTo>
                  <a:close/>
                </a:path>
                <a:path w="6621780" h="9296400">
                  <a:moveTo>
                    <a:pt x="6621780" y="1155700"/>
                  </a:moveTo>
                  <a:lnTo>
                    <a:pt x="6583680" y="1155700"/>
                  </a:lnTo>
                  <a:lnTo>
                    <a:pt x="6585177" y="1168400"/>
                  </a:lnTo>
                  <a:lnTo>
                    <a:pt x="6620282" y="1168400"/>
                  </a:lnTo>
                  <a:lnTo>
                    <a:pt x="6621780" y="1155700"/>
                  </a:lnTo>
                  <a:close/>
                </a:path>
                <a:path w="6621780" h="9296400">
                  <a:moveTo>
                    <a:pt x="15343" y="1149350"/>
                  </a:moveTo>
                  <a:lnTo>
                    <a:pt x="11637" y="1155700"/>
                  </a:lnTo>
                  <a:lnTo>
                    <a:pt x="19050" y="1155700"/>
                  </a:lnTo>
                  <a:lnTo>
                    <a:pt x="15343" y="1149350"/>
                  </a:lnTo>
                  <a:close/>
                </a:path>
                <a:path w="6621780" h="9296400">
                  <a:moveTo>
                    <a:pt x="19050" y="1143000"/>
                  </a:moveTo>
                  <a:lnTo>
                    <a:pt x="15343" y="1149350"/>
                  </a:lnTo>
                  <a:lnTo>
                    <a:pt x="19050" y="1155700"/>
                  </a:lnTo>
                  <a:lnTo>
                    <a:pt x="22756" y="1149350"/>
                  </a:lnTo>
                  <a:lnTo>
                    <a:pt x="19050" y="1143000"/>
                  </a:lnTo>
                  <a:close/>
                </a:path>
                <a:path w="6621780" h="9296400">
                  <a:moveTo>
                    <a:pt x="22756" y="1149350"/>
                  </a:moveTo>
                  <a:lnTo>
                    <a:pt x="19050" y="1155700"/>
                  </a:lnTo>
                  <a:lnTo>
                    <a:pt x="26462" y="1155700"/>
                  </a:lnTo>
                  <a:lnTo>
                    <a:pt x="22756" y="1149350"/>
                  </a:lnTo>
                  <a:close/>
                </a:path>
                <a:path w="6621780" h="9296400">
                  <a:moveTo>
                    <a:pt x="6616198" y="1143000"/>
                  </a:moveTo>
                  <a:lnTo>
                    <a:pt x="6589261" y="1143000"/>
                  </a:lnTo>
                  <a:lnTo>
                    <a:pt x="6585177" y="1155700"/>
                  </a:lnTo>
                  <a:lnTo>
                    <a:pt x="6620282" y="1155700"/>
                  </a:lnTo>
                  <a:lnTo>
                    <a:pt x="6616198" y="1143000"/>
                  </a:lnTo>
                  <a:close/>
                </a:path>
                <a:path w="6621780" h="9296400">
                  <a:moveTo>
                    <a:pt x="19050" y="1143000"/>
                  </a:moveTo>
                  <a:lnTo>
                    <a:pt x="11637" y="1143000"/>
                  </a:lnTo>
                  <a:lnTo>
                    <a:pt x="15343" y="1149350"/>
                  </a:lnTo>
                  <a:lnTo>
                    <a:pt x="19050" y="1143000"/>
                  </a:lnTo>
                  <a:close/>
                </a:path>
                <a:path w="6621780" h="9296400">
                  <a:moveTo>
                    <a:pt x="26462" y="1143000"/>
                  </a:moveTo>
                  <a:lnTo>
                    <a:pt x="19050" y="1143000"/>
                  </a:lnTo>
                  <a:lnTo>
                    <a:pt x="22756" y="1149350"/>
                  </a:lnTo>
                  <a:lnTo>
                    <a:pt x="26462" y="1143000"/>
                  </a:lnTo>
                  <a:close/>
                </a:path>
                <a:path w="6621780" h="9296400">
                  <a:moveTo>
                    <a:pt x="36602" y="1117600"/>
                  </a:moveTo>
                  <a:lnTo>
                    <a:pt x="1497" y="1117600"/>
                  </a:lnTo>
                  <a:lnTo>
                    <a:pt x="0" y="1130300"/>
                  </a:lnTo>
                  <a:lnTo>
                    <a:pt x="1497" y="1143000"/>
                  </a:lnTo>
                  <a:lnTo>
                    <a:pt x="36602" y="1143000"/>
                  </a:lnTo>
                  <a:lnTo>
                    <a:pt x="38100" y="1130300"/>
                  </a:lnTo>
                  <a:lnTo>
                    <a:pt x="36602" y="1117600"/>
                  </a:lnTo>
                  <a:close/>
                </a:path>
                <a:path w="6621780" h="9296400">
                  <a:moveTo>
                    <a:pt x="6616198" y="1130300"/>
                  </a:moveTo>
                  <a:lnTo>
                    <a:pt x="6589261" y="1130300"/>
                  </a:lnTo>
                  <a:lnTo>
                    <a:pt x="6595317" y="1143000"/>
                  </a:lnTo>
                  <a:lnTo>
                    <a:pt x="6610142" y="1143000"/>
                  </a:lnTo>
                  <a:lnTo>
                    <a:pt x="6616198" y="1130300"/>
                  </a:lnTo>
                  <a:close/>
                </a:path>
                <a:path w="6621780" h="9296400">
                  <a:moveTo>
                    <a:pt x="6621780" y="1117600"/>
                  </a:moveTo>
                  <a:lnTo>
                    <a:pt x="6583680" y="1117600"/>
                  </a:lnTo>
                  <a:lnTo>
                    <a:pt x="6585177" y="1130300"/>
                  </a:lnTo>
                  <a:lnTo>
                    <a:pt x="6620282" y="1130300"/>
                  </a:lnTo>
                  <a:lnTo>
                    <a:pt x="6621780" y="1117600"/>
                  </a:lnTo>
                  <a:close/>
                </a:path>
                <a:path w="6621780" h="9296400">
                  <a:moveTo>
                    <a:pt x="15343" y="1111250"/>
                  </a:moveTo>
                  <a:lnTo>
                    <a:pt x="11637" y="1117600"/>
                  </a:lnTo>
                  <a:lnTo>
                    <a:pt x="19050" y="1117600"/>
                  </a:lnTo>
                  <a:lnTo>
                    <a:pt x="15343" y="1111250"/>
                  </a:lnTo>
                  <a:close/>
                </a:path>
                <a:path w="6621780" h="9296400">
                  <a:moveTo>
                    <a:pt x="19050" y="1104900"/>
                  </a:moveTo>
                  <a:lnTo>
                    <a:pt x="15343" y="1111250"/>
                  </a:lnTo>
                  <a:lnTo>
                    <a:pt x="19050" y="1117600"/>
                  </a:lnTo>
                  <a:lnTo>
                    <a:pt x="22756" y="1111250"/>
                  </a:lnTo>
                  <a:lnTo>
                    <a:pt x="19050" y="1104900"/>
                  </a:lnTo>
                  <a:close/>
                </a:path>
                <a:path w="6621780" h="9296400">
                  <a:moveTo>
                    <a:pt x="22756" y="1111250"/>
                  </a:moveTo>
                  <a:lnTo>
                    <a:pt x="19050" y="1117600"/>
                  </a:lnTo>
                  <a:lnTo>
                    <a:pt x="26462" y="1117600"/>
                  </a:lnTo>
                  <a:lnTo>
                    <a:pt x="22756" y="1111250"/>
                  </a:lnTo>
                  <a:close/>
                </a:path>
                <a:path w="6621780" h="9296400">
                  <a:moveTo>
                    <a:pt x="6616198" y="1104900"/>
                  </a:moveTo>
                  <a:lnTo>
                    <a:pt x="6589261" y="1104900"/>
                  </a:lnTo>
                  <a:lnTo>
                    <a:pt x="6585177" y="1117600"/>
                  </a:lnTo>
                  <a:lnTo>
                    <a:pt x="6620282" y="1117600"/>
                  </a:lnTo>
                  <a:lnTo>
                    <a:pt x="6616198" y="1104900"/>
                  </a:lnTo>
                  <a:close/>
                </a:path>
                <a:path w="6621780" h="9296400">
                  <a:moveTo>
                    <a:pt x="19050" y="1104900"/>
                  </a:moveTo>
                  <a:lnTo>
                    <a:pt x="11637" y="1104900"/>
                  </a:lnTo>
                  <a:lnTo>
                    <a:pt x="15343" y="1111250"/>
                  </a:lnTo>
                  <a:lnTo>
                    <a:pt x="19050" y="1104900"/>
                  </a:lnTo>
                  <a:close/>
                </a:path>
                <a:path w="6621780" h="9296400">
                  <a:moveTo>
                    <a:pt x="26462" y="1104900"/>
                  </a:moveTo>
                  <a:lnTo>
                    <a:pt x="19050" y="1104900"/>
                  </a:lnTo>
                  <a:lnTo>
                    <a:pt x="22756" y="1111250"/>
                  </a:lnTo>
                  <a:lnTo>
                    <a:pt x="26462" y="1104900"/>
                  </a:lnTo>
                  <a:close/>
                </a:path>
                <a:path w="6621780" h="9296400">
                  <a:moveTo>
                    <a:pt x="36602" y="1079500"/>
                  </a:moveTo>
                  <a:lnTo>
                    <a:pt x="1497" y="1079500"/>
                  </a:lnTo>
                  <a:lnTo>
                    <a:pt x="0" y="1092200"/>
                  </a:lnTo>
                  <a:lnTo>
                    <a:pt x="1497" y="1104900"/>
                  </a:lnTo>
                  <a:lnTo>
                    <a:pt x="36602" y="1104900"/>
                  </a:lnTo>
                  <a:lnTo>
                    <a:pt x="38100" y="1092200"/>
                  </a:lnTo>
                  <a:lnTo>
                    <a:pt x="36602" y="1079500"/>
                  </a:lnTo>
                  <a:close/>
                </a:path>
                <a:path w="6621780" h="9296400">
                  <a:moveTo>
                    <a:pt x="6616198" y="1092200"/>
                  </a:moveTo>
                  <a:lnTo>
                    <a:pt x="6589261" y="1092200"/>
                  </a:lnTo>
                  <a:lnTo>
                    <a:pt x="6595317" y="1104900"/>
                  </a:lnTo>
                  <a:lnTo>
                    <a:pt x="6610142" y="1104900"/>
                  </a:lnTo>
                  <a:lnTo>
                    <a:pt x="6616198" y="1092200"/>
                  </a:lnTo>
                  <a:close/>
                </a:path>
                <a:path w="6621780" h="9296400">
                  <a:moveTo>
                    <a:pt x="6621780" y="1079500"/>
                  </a:moveTo>
                  <a:lnTo>
                    <a:pt x="6583680" y="1079500"/>
                  </a:lnTo>
                  <a:lnTo>
                    <a:pt x="6585177" y="1092200"/>
                  </a:lnTo>
                  <a:lnTo>
                    <a:pt x="6620282" y="1092200"/>
                  </a:lnTo>
                  <a:lnTo>
                    <a:pt x="6621780" y="1079500"/>
                  </a:lnTo>
                  <a:close/>
                </a:path>
                <a:path w="6621780" h="9296400">
                  <a:moveTo>
                    <a:pt x="15343" y="1073150"/>
                  </a:moveTo>
                  <a:lnTo>
                    <a:pt x="11637" y="1079500"/>
                  </a:lnTo>
                  <a:lnTo>
                    <a:pt x="19050" y="1079500"/>
                  </a:lnTo>
                  <a:lnTo>
                    <a:pt x="15343" y="1073150"/>
                  </a:lnTo>
                  <a:close/>
                </a:path>
                <a:path w="6621780" h="9296400">
                  <a:moveTo>
                    <a:pt x="19050" y="1066800"/>
                  </a:moveTo>
                  <a:lnTo>
                    <a:pt x="15343" y="1073150"/>
                  </a:lnTo>
                  <a:lnTo>
                    <a:pt x="19050" y="1079500"/>
                  </a:lnTo>
                  <a:lnTo>
                    <a:pt x="22756" y="1073150"/>
                  </a:lnTo>
                  <a:lnTo>
                    <a:pt x="19050" y="1066800"/>
                  </a:lnTo>
                  <a:close/>
                </a:path>
                <a:path w="6621780" h="9296400">
                  <a:moveTo>
                    <a:pt x="22756" y="1073150"/>
                  </a:moveTo>
                  <a:lnTo>
                    <a:pt x="19050" y="1079500"/>
                  </a:lnTo>
                  <a:lnTo>
                    <a:pt x="26462" y="1079500"/>
                  </a:lnTo>
                  <a:lnTo>
                    <a:pt x="22756" y="1073150"/>
                  </a:lnTo>
                  <a:close/>
                </a:path>
                <a:path w="6621780" h="9296400">
                  <a:moveTo>
                    <a:pt x="6616198" y="1066800"/>
                  </a:moveTo>
                  <a:lnTo>
                    <a:pt x="6589261" y="1066800"/>
                  </a:lnTo>
                  <a:lnTo>
                    <a:pt x="6585177" y="1079500"/>
                  </a:lnTo>
                  <a:lnTo>
                    <a:pt x="6620282" y="1079500"/>
                  </a:lnTo>
                  <a:lnTo>
                    <a:pt x="6616198" y="1066800"/>
                  </a:lnTo>
                  <a:close/>
                </a:path>
                <a:path w="6621780" h="9296400">
                  <a:moveTo>
                    <a:pt x="19050" y="1066800"/>
                  </a:moveTo>
                  <a:lnTo>
                    <a:pt x="11637" y="1066800"/>
                  </a:lnTo>
                  <a:lnTo>
                    <a:pt x="15343" y="1073150"/>
                  </a:lnTo>
                  <a:lnTo>
                    <a:pt x="19050" y="1066800"/>
                  </a:lnTo>
                  <a:close/>
                </a:path>
                <a:path w="6621780" h="9296400">
                  <a:moveTo>
                    <a:pt x="26462" y="1066800"/>
                  </a:moveTo>
                  <a:lnTo>
                    <a:pt x="19050" y="1066800"/>
                  </a:lnTo>
                  <a:lnTo>
                    <a:pt x="22756" y="1073150"/>
                  </a:lnTo>
                  <a:lnTo>
                    <a:pt x="26462" y="1066800"/>
                  </a:lnTo>
                  <a:close/>
                </a:path>
                <a:path w="6621780" h="9296400">
                  <a:moveTo>
                    <a:pt x="36602" y="1041400"/>
                  </a:moveTo>
                  <a:lnTo>
                    <a:pt x="1497" y="1041400"/>
                  </a:lnTo>
                  <a:lnTo>
                    <a:pt x="0" y="1054100"/>
                  </a:lnTo>
                  <a:lnTo>
                    <a:pt x="1497" y="1066800"/>
                  </a:lnTo>
                  <a:lnTo>
                    <a:pt x="36602" y="1066800"/>
                  </a:lnTo>
                  <a:lnTo>
                    <a:pt x="38100" y="1054100"/>
                  </a:lnTo>
                  <a:lnTo>
                    <a:pt x="36602" y="1041400"/>
                  </a:lnTo>
                  <a:close/>
                </a:path>
                <a:path w="6621780" h="9296400">
                  <a:moveTo>
                    <a:pt x="6616198" y="1054100"/>
                  </a:moveTo>
                  <a:lnTo>
                    <a:pt x="6589261" y="1054100"/>
                  </a:lnTo>
                  <a:lnTo>
                    <a:pt x="6595317" y="1066800"/>
                  </a:lnTo>
                  <a:lnTo>
                    <a:pt x="6610142" y="1066800"/>
                  </a:lnTo>
                  <a:lnTo>
                    <a:pt x="6616198" y="1054100"/>
                  </a:lnTo>
                  <a:close/>
                </a:path>
                <a:path w="6621780" h="9296400">
                  <a:moveTo>
                    <a:pt x="6621780" y="1041400"/>
                  </a:moveTo>
                  <a:lnTo>
                    <a:pt x="6583680" y="1041400"/>
                  </a:lnTo>
                  <a:lnTo>
                    <a:pt x="6585177" y="1054100"/>
                  </a:lnTo>
                  <a:lnTo>
                    <a:pt x="6620282" y="1054100"/>
                  </a:lnTo>
                  <a:lnTo>
                    <a:pt x="6621780" y="1041400"/>
                  </a:lnTo>
                  <a:close/>
                </a:path>
                <a:path w="6621780" h="9296400">
                  <a:moveTo>
                    <a:pt x="15343" y="1035050"/>
                  </a:moveTo>
                  <a:lnTo>
                    <a:pt x="11637" y="1041400"/>
                  </a:lnTo>
                  <a:lnTo>
                    <a:pt x="19050" y="1041400"/>
                  </a:lnTo>
                  <a:lnTo>
                    <a:pt x="15343" y="1035050"/>
                  </a:lnTo>
                  <a:close/>
                </a:path>
                <a:path w="6621780" h="9296400">
                  <a:moveTo>
                    <a:pt x="19050" y="1028700"/>
                  </a:moveTo>
                  <a:lnTo>
                    <a:pt x="15343" y="1035050"/>
                  </a:lnTo>
                  <a:lnTo>
                    <a:pt x="19050" y="1041400"/>
                  </a:lnTo>
                  <a:lnTo>
                    <a:pt x="22756" y="1035050"/>
                  </a:lnTo>
                  <a:lnTo>
                    <a:pt x="19050" y="1028700"/>
                  </a:lnTo>
                  <a:close/>
                </a:path>
                <a:path w="6621780" h="9296400">
                  <a:moveTo>
                    <a:pt x="22756" y="1035050"/>
                  </a:moveTo>
                  <a:lnTo>
                    <a:pt x="19050" y="1041400"/>
                  </a:lnTo>
                  <a:lnTo>
                    <a:pt x="26462" y="1041400"/>
                  </a:lnTo>
                  <a:lnTo>
                    <a:pt x="22756" y="1035050"/>
                  </a:lnTo>
                  <a:close/>
                </a:path>
                <a:path w="6621780" h="9296400">
                  <a:moveTo>
                    <a:pt x="6616198" y="1028700"/>
                  </a:moveTo>
                  <a:lnTo>
                    <a:pt x="6589261" y="1028700"/>
                  </a:lnTo>
                  <a:lnTo>
                    <a:pt x="6585177" y="1041400"/>
                  </a:lnTo>
                  <a:lnTo>
                    <a:pt x="6620282" y="1041400"/>
                  </a:lnTo>
                  <a:lnTo>
                    <a:pt x="6616198" y="1028700"/>
                  </a:lnTo>
                  <a:close/>
                </a:path>
                <a:path w="6621780" h="9296400">
                  <a:moveTo>
                    <a:pt x="19050" y="1028700"/>
                  </a:moveTo>
                  <a:lnTo>
                    <a:pt x="11637" y="1028700"/>
                  </a:lnTo>
                  <a:lnTo>
                    <a:pt x="15343" y="1035050"/>
                  </a:lnTo>
                  <a:lnTo>
                    <a:pt x="19050" y="1028700"/>
                  </a:lnTo>
                  <a:close/>
                </a:path>
                <a:path w="6621780" h="9296400">
                  <a:moveTo>
                    <a:pt x="26462" y="1028700"/>
                  </a:moveTo>
                  <a:lnTo>
                    <a:pt x="19050" y="1028700"/>
                  </a:lnTo>
                  <a:lnTo>
                    <a:pt x="22756" y="1035050"/>
                  </a:lnTo>
                  <a:lnTo>
                    <a:pt x="26462" y="1028700"/>
                  </a:lnTo>
                  <a:close/>
                </a:path>
                <a:path w="6621780" h="9296400">
                  <a:moveTo>
                    <a:pt x="36602" y="1003300"/>
                  </a:moveTo>
                  <a:lnTo>
                    <a:pt x="1497" y="1003300"/>
                  </a:lnTo>
                  <a:lnTo>
                    <a:pt x="0" y="1016000"/>
                  </a:lnTo>
                  <a:lnTo>
                    <a:pt x="1497" y="1028700"/>
                  </a:lnTo>
                  <a:lnTo>
                    <a:pt x="36602" y="1028700"/>
                  </a:lnTo>
                  <a:lnTo>
                    <a:pt x="38100" y="1016000"/>
                  </a:lnTo>
                  <a:lnTo>
                    <a:pt x="36602" y="1003300"/>
                  </a:lnTo>
                  <a:close/>
                </a:path>
                <a:path w="6621780" h="9296400">
                  <a:moveTo>
                    <a:pt x="6616198" y="1016000"/>
                  </a:moveTo>
                  <a:lnTo>
                    <a:pt x="6589261" y="1016000"/>
                  </a:lnTo>
                  <a:lnTo>
                    <a:pt x="6595317" y="1028700"/>
                  </a:lnTo>
                  <a:lnTo>
                    <a:pt x="6610142" y="1028700"/>
                  </a:lnTo>
                  <a:lnTo>
                    <a:pt x="6616198" y="1016000"/>
                  </a:lnTo>
                  <a:close/>
                </a:path>
                <a:path w="6621780" h="9296400">
                  <a:moveTo>
                    <a:pt x="6621780" y="1003300"/>
                  </a:moveTo>
                  <a:lnTo>
                    <a:pt x="6583680" y="1003300"/>
                  </a:lnTo>
                  <a:lnTo>
                    <a:pt x="6585177" y="1016000"/>
                  </a:lnTo>
                  <a:lnTo>
                    <a:pt x="6620282" y="1016000"/>
                  </a:lnTo>
                  <a:lnTo>
                    <a:pt x="6621780" y="1003300"/>
                  </a:lnTo>
                  <a:close/>
                </a:path>
                <a:path w="6621780" h="9296400">
                  <a:moveTo>
                    <a:pt x="15343" y="996950"/>
                  </a:moveTo>
                  <a:lnTo>
                    <a:pt x="11637" y="1003300"/>
                  </a:lnTo>
                  <a:lnTo>
                    <a:pt x="19050" y="1003300"/>
                  </a:lnTo>
                  <a:lnTo>
                    <a:pt x="15343" y="996950"/>
                  </a:lnTo>
                  <a:close/>
                </a:path>
                <a:path w="6621780" h="9296400">
                  <a:moveTo>
                    <a:pt x="19050" y="990600"/>
                  </a:moveTo>
                  <a:lnTo>
                    <a:pt x="15343" y="996950"/>
                  </a:lnTo>
                  <a:lnTo>
                    <a:pt x="19050" y="1003300"/>
                  </a:lnTo>
                  <a:lnTo>
                    <a:pt x="22756" y="996950"/>
                  </a:lnTo>
                  <a:lnTo>
                    <a:pt x="19050" y="990600"/>
                  </a:lnTo>
                  <a:close/>
                </a:path>
                <a:path w="6621780" h="9296400">
                  <a:moveTo>
                    <a:pt x="22756" y="996950"/>
                  </a:moveTo>
                  <a:lnTo>
                    <a:pt x="19050" y="1003300"/>
                  </a:lnTo>
                  <a:lnTo>
                    <a:pt x="26462" y="1003300"/>
                  </a:lnTo>
                  <a:lnTo>
                    <a:pt x="22756" y="996950"/>
                  </a:lnTo>
                  <a:close/>
                </a:path>
                <a:path w="6621780" h="9296400">
                  <a:moveTo>
                    <a:pt x="6616198" y="990600"/>
                  </a:moveTo>
                  <a:lnTo>
                    <a:pt x="6589261" y="990600"/>
                  </a:lnTo>
                  <a:lnTo>
                    <a:pt x="6585177" y="1003300"/>
                  </a:lnTo>
                  <a:lnTo>
                    <a:pt x="6620282" y="1003300"/>
                  </a:lnTo>
                  <a:lnTo>
                    <a:pt x="6616198" y="990600"/>
                  </a:lnTo>
                  <a:close/>
                </a:path>
                <a:path w="6621780" h="9296400">
                  <a:moveTo>
                    <a:pt x="19050" y="990600"/>
                  </a:moveTo>
                  <a:lnTo>
                    <a:pt x="11637" y="990600"/>
                  </a:lnTo>
                  <a:lnTo>
                    <a:pt x="15343" y="996950"/>
                  </a:lnTo>
                  <a:lnTo>
                    <a:pt x="19050" y="990600"/>
                  </a:lnTo>
                  <a:close/>
                </a:path>
                <a:path w="6621780" h="9296400">
                  <a:moveTo>
                    <a:pt x="26462" y="990600"/>
                  </a:moveTo>
                  <a:lnTo>
                    <a:pt x="19050" y="990600"/>
                  </a:lnTo>
                  <a:lnTo>
                    <a:pt x="22756" y="996950"/>
                  </a:lnTo>
                  <a:lnTo>
                    <a:pt x="26462" y="990600"/>
                  </a:lnTo>
                  <a:close/>
                </a:path>
                <a:path w="6621780" h="9296400">
                  <a:moveTo>
                    <a:pt x="36602" y="965200"/>
                  </a:moveTo>
                  <a:lnTo>
                    <a:pt x="1497" y="965200"/>
                  </a:lnTo>
                  <a:lnTo>
                    <a:pt x="0" y="977900"/>
                  </a:lnTo>
                  <a:lnTo>
                    <a:pt x="1497" y="990600"/>
                  </a:lnTo>
                  <a:lnTo>
                    <a:pt x="36602" y="990600"/>
                  </a:lnTo>
                  <a:lnTo>
                    <a:pt x="38100" y="977900"/>
                  </a:lnTo>
                  <a:lnTo>
                    <a:pt x="36602" y="965200"/>
                  </a:lnTo>
                  <a:close/>
                </a:path>
                <a:path w="6621780" h="9296400">
                  <a:moveTo>
                    <a:pt x="6616198" y="977900"/>
                  </a:moveTo>
                  <a:lnTo>
                    <a:pt x="6589261" y="977900"/>
                  </a:lnTo>
                  <a:lnTo>
                    <a:pt x="6595317" y="990600"/>
                  </a:lnTo>
                  <a:lnTo>
                    <a:pt x="6610142" y="990600"/>
                  </a:lnTo>
                  <a:lnTo>
                    <a:pt x="6616198" y="977900"/>
                  </a:lnTo>
                  <a:close/>
                </a:path>
                <a:path w="6621780" h="9296400">
                  <a:moveTo>
                    <a:pt x="6621780" y="965200"/>
                  </a:moveTo>
                  <a:lnTo>
                    <a:pt x="6583680" y="965200"/>
                  </a:lnTo>
                  <a:lnTo>
                    <a:pt x="6585177" y="977900"/>
                  </a:lnTo>
                  <a:lnTo>
                    <a:pt x="6620282" y="977900"/>
                  </a:lnTo>
                  <a:lnTo>
                    <a:pt x="6621780" y="965200"/>
                  </a:lnTo>
                  <a:close/>
                </a:path>
                <a:path w="6621780" h="9296400">
                  <a:moveTo>
                    <a:pt x="15343" y="958850"/>
                  </a:moveTo>
                  <a:lnTo>
                    <a:pt x="11637" y="965200"/>
                  </a:lnTo>
                  <a:lnTo>
                    <a:pt x="19050" y="965200"/>
                  </a:lnTo>
                  <a:lnTo>
                    <a:pt x="15343" y="958850"/>
                  </a:lnTo>
                  <a:close/>
                </a:path>
                <a:path w="6621780" h="9296400">
                  <a:moveTo>
                    <a:pt x="19050" y="952500"/>
                  </a:moveTo>
                  <a:lnTo>
                    <a:pt x="15343" y="958850"/>
                  </a:lnTo>
                  <a:lnTo>
                    <a:pt x="19050" y="965200"/>
                  </a:lnTo>
                  <a:lnTo>
                    <a:pt x="22756" y="958850"/>
                  </a:lnTo>
                  <a:lnTo>
                    <a:pt x="19050" y="952500"/>
                  </a:lnTo>
                  <a:close/>
                </a:path>
                <a:path w="6621780" h="9296400">
                  <a:moveTo>
                    <a:pt x="22756" y="958850"/>
                  </a:moveTo>
                  <a:lnTo>
                    <a:pt x="19050" y="965200"/>
                  </a:lnTo>
                  <a:lnTo>
                    <a:pt x="26462" y="965200"/>
                  </a:lnTo>
                  <a:lnTo>
                    <a:pt x="22756" y="958850"/>
                  </a:lnTo>
                  <a:close/>
                </a:path>
                <a:path w="6621780" h="9296400">
                  <a:moveTo>
                    <a:pt x="6616198" y="952500"/>
                  </a:moveTo>
                  <a:lnTo>
                    <a:pt x="6589261" y="952500"/>
                  </a:lnTo>
                  <a:lnTo>
                    <a:pt x="6585177" y="965200"/>
                  </a:lnTo>
                  <a:lnTo>
                    <a:pt x="6620282" y="965200"/>
                  </a:lnTo>
                  <a:lnTo>
                    <a:pt x="6616198" y="952500"/>
                  </a:lnTo>
                  <a:close/>
                </a:path>
                <a:path w="6621780" h="9296400">
                  <a:moveTo>
                    <a:pt x="19050" y="952500"/>
                  </a:moveTo>
                  <a:lnTo>
                    <a:pt x="11637" y="952500"/>
                  </a:lnTo>
                  <a:lnTo>
                    <a:pt x="15343" y="958850"/>
                  </a:lnTo>
                  <a:lnTo>
                    <a:pt x="19050" y="952500"/>
                  </a:lnTo>
                  <a:close/>
                </a:path>
                <a:path w="6621780" h="9296400">
                  <a:moveTo>
                    <a:pt x="26462" y="952500"/>
                  </a:moveTo>
                  <a:lnTo>
                    <a:pt x="19050" y="952500"/>
                  </a:lnTo>
                  <a:lnTo>
                    <a:pt x="22756" y="958850"/>
                  </a:lnTo>
                  <a:lnTo>
                    <a:pt x="26462" y="952500"/>
                  </a:lnTo>
                  <a:close/>
                </a:path>
                <a:path w="6621780" h="9296400">
                  <a:moveTo>
                    <a:pt x="36602" y="927100"/>
                  </a:moveTo>
                  <a:lnTo>
                    <a:pt x="1497" y="927100"/>
                  </a:lnTo>
                  <a:lnTo>
                    <a:pt x="0" y="939800"/>
                  </a:lnTo>
                  <a:lnTo>
                    <a:pt x="1497" y="952500"/>
                  </a:lnTo>
                  <a:lnTo>
                    <a:pt x="36602" y="952500"/>
                  </a:lnTo>
                  <a:lnTo>
                    <a:pt x="38100" y="939800"/>
                  </a:lnTo>
                  <a:lnTo>
                    <a:pt x="36602" y="927100"/>
                  </a:lnTo>
                  <a:close/>
                </a:path>
                <a:path w="6621780" h="9296400">
                  <a:moveTo>
                    <a:pt x="6616198" y="939800"/>
                  </a:moveTo>
                  <a:lnTo>
                    <a:pt x="6589261" y="939800"/>
                  </a:lnTo>
                  <a:lnTo>
                    <a:pt x="6595317" y="952500"/>
                  </a:lnTo>
                  <a:lnTo>
                    <a:pt x="6610142" y="952500"/>
                  </a:lnTo>
                  <a:lnTo>
                    <a:pt x="6616198" y="939800"/>
                  </a:lnTo>
                  <a:close/>
                </a:path>
                <a:path w="6621780" h="9296400">
                  <a:moveTo>
                    <a:pt x="6621780" y="927100"/>
                  </a:moveTo>
                  <a:lnTo>
                    <a:pt x="6583680" y="927100"/>
                  </a:lnTo>
                  <a:lnTo>
                    <a:pt x="6585177" y="939800"/>
                  </a:lnTo>
                  <a:lnTo>
                    <a:pt x="6620282" y="939800"/>
                  </a:lnTo>
                  <a:lnTo>
                    <a:pt x="6621780" y="927100"/>
                  </a:lnTo>
                  <a:close/>
                </a:path>
                <a:path w="6621780" h="9296400">
                  <a:moveTo>
                    <a:pt x="15343" y="920750"/>
                  </a:moveTo>
                  <a:lnTo>
                    <a:pt x="11637" y="927100"/>
                  </a:lnTo>
                  <a:lnTo>
                    <a:pt x="19050" y="927100"/>
                  </a:lnTo>
                  <a:lnTo>
                    <a:pt x="15343" y="920750"/>
                  </a:lnTo>
                  <a:close/>
                </a:path>
                <a:path w="6621780" h="9296400">
                  <a:moveTo>
                    <a:pt x="19050" y="914400"/>
                  </a:moveTo>
                  <a:lnTo>
                    <a:pt x="15343" y="920750"/>
                  </a:lnTo>
                  <a:lnTo>
                    <a:pt x="19050" y="927100"/>
                  </a:lnTo>
                  <a:lnTo>
                    <a:pt x="22756" y="920750"/>
                  </a:lnTo>
                  <a:lnTo>
                    <a:pt x="19050" y="914400"/>
                  </a:lnTo>
                  <a:close/>
                </a:path>
                <a:path w="6621780" h="9296400">
                  <a:moveTo>
                    <a:pt x="22756" y="920750"/>
                  </a:moveTo>
                  <a:lnTo>
                    <a:pt x="19050" y="927100"/>
                  </a:lnTo>
                  <a:lnTo>
                    <a:pt x="26462" y="927100"/>
                  </a:lnTo>
                  <a:lnTo>
                    <a:pt x="22756" y="920750"/>
                  </a:lnTo>
                  <a:close/>
                </a:path>
                <a:path w="6621780" h="9296400">
                  <a:moveTo>
                    <a:pt x="6616198" y="914400"/>
                  </a:moveTo>
                  <a:lnTo>
                    <a:pt x="6589261" y="914400"/>
                  </a:lnTo>
                  <a:lnTo>
                    <a:pt x="6585177" y="927100"/>
                  </a:lnTo>
                  <a:lnTo>
                    <a:pt x="6620282" y="927100"/>
                  </a:lnTo>
                  <a:lnTo>
                    <a:pt x="6616198" y="914400"/>
                  </a:lnTo>
                  <a:close/>
                </a:path>
                <a:path w="6621780" h="9296400">
                  <a:moveTo>
                    <a:pt x="19050" y="914400"/>
                  </a:moveTo>
                  <a:lnTo>
                    <a:pt x="11637" y="914400"/>
                  </a:lnTo>
                  <a:lnTo>
                    <a:pt x="15343" y="920750"/>
                  </a:lnTo>
                  <a:lnTo>
                    <a:pt x="19050" y="914400"/>
                  </a:lnTo>
                  <a:close/>
                </a:path>
                <a:path w="6621780" h="9296400">
                  <a:moveTo>
                    <a:pt x="26462" y="914400"/>
                  </a:moveTo>
                  <a:lnTo>
                    <a:pt x="19050" y="914400"/>
                  </a:lnTo>
                  <a:lnTo>
                    <a:pt x="22756" y="920750"/>
                  </a:lnTo>
                  <a:lnTo>
                    <a:pt x="26462" y="914400"/>
                  </a:lnTo>
                  <a:close/>
                </a:path>
                <a:path w="6621780" h="9296400">
                  <a:moveTo>
                    <a:pt x="36602" y="889000"/>
                  </a:moveTo>
                  <a:lnTo>
                    <a:pt x="1497" y="889000"/>
                  </a:lnTo>
                  <a:lnTo>
                    <a:pt x="0" y="901700"/>
                  </a:lnTo>
                  <a:lnTo>
                    <a:pt x="1497" y="914400"/>
                  </a:lnTo>
                  <a:lnTo>
                    <a:pt x="36602" y="914400"/>
                  </a:lnTo>
                  <a:lnTo>
                    <a:pt x="38100" y="901700"/>
                  </a:lnTo>
                  <a:lnTo>
                    <a:pt x="36602" y="889000"/>
                  </a:lnTo>
                  <a:close/>
                </a:path>
                <a:path w="6621780" h="9296400">
                  <a:moveTo>
                    <a:pt x="6616198" y="901700"/>
                  </a:moveTo>
                  <a:lnTo>
                    <a:pt x="6589261" y="901700"/>
                  </a:lnTo>
                  <a:lnTo>
                    <a:pt x="6595317" y="914400"/>
                  </a:lnTo>
                  <a:lnTo>
                    <a:pt x="6610142" y="914400"/>
                  </a:lnTo>
                  <a:lnTo>
                    <a:pt x="6616198" y="901700"/>
                  </a:lnTo>
                  <a:close/>
                </a:path>
                <a:path w="6621780" h="9296400">
                  <a:moveTo>
                    <a:pt x="6621780" y="889000"/>
                  </a:moveTo>
                  <a:lnTo>
                    <a:pt x="6583680" y="889000"/>
                  </a:lnTo>
                  <a:lnTo>
                    <a:pt x="6585177" y="901700"/>
                  </a:lnTo>
                  <a:lnTo>
                    <a:pt x="6620282" y="901700"/>
                  </a:lnTo>
                  <a:lnTo>
                    <a:pt x="6621780" y="889000"/>
                  </a:lnTo>
                  <a:close/>
                </a:path>
                <a:path w="6621780" h="9296400">
                  <a:moveTo>
                    <a:pt x="15343" y="882650"/>
                  </a:moveTo>
                  <a:lnTo>
                    <a:pt x="11637" y="889000"/>
                  </a:lnTo>
                  <a:lnTo>
                    <a:pt x="19050" y="889000"/>
                  </a:lnTo>
                  <a:lnTo>
                    <a:pt x="15343" y="882650"/>
                  </a:lnTo>
                  <a:close/>
                </a:path>
                <a:path w="6621780" h="9296400">
                  <a:moveTo>
                    <a:pt x="19050" y="876300"/>
                  </a:moveTo>
                  <a:lnTo>
                    <a:pt x="15343" y="882650"/>
                  </a:lnTo>
                  <a:lnTo>
                    <a:pt x="19050" y="889000"/>
                  </a:lnTo>
                  <a:lnTo>
                    <a:pt x="22756" y="882650"/>
                  </a:lnTo>
                  <a:lnTo>
                    <a:pt x="19050" y="876300"/>
                  </a:lnTo>
                  <a:close/>
                </a:path>
                <a:path w="6621780" h="9296400">
                  <a:moveTo>
                    <a:pt x="22756" y="882650"/>
                  </a:moveTo>
                  <a:lnTo>
                    <a:pt x="19050" y="889000"/>
                  </a:lnTo>
                  <a:lnTo>
                    <a:pt x="26462" y="889000"/>
                  </a:lnTo>
                  <a:lnTo>
                    <a:pt x="22756" y="882650"/>
                  </a:lnTo>
                  <a:close/>
                </a:path>
                <a:path w="6621780" h="9296400">
                  <a:moveTo>
                    <a:pt x="6616198" y="876300"/>
                  </a:moveTo>
                  <a:lnTo>
                    <a:pt x="6589261" y="876300"/>
                  </a:lnTo>
                  <a:lnTo>
                    <a:pt x="6585177" y="889000"/>
                  </a:lnTo>
                  <a:lnTo>
                    <a:pt x="6620282" y="889000"/>
                  </a:lnTo>
                  <a:lnTo>
                    <a:pt x="6616198" y="876300"/>
                  </a:lnTo>
                  <a:close/>
                </a:path>
                <a:path w="6621780" h="9296400">
                  <a:moveTo>
                    <a:pt x="19050" y="876300"/>
                  </a:moveTo>
                  <a:lnTo>
                    <a:pt x="11637" y="876300"/>
                  </a:lnTo>
                  <a:lnTo>
                    <a:pt x="15343" y="882650"/>
                  </a:lnTo>
                  <a:lnTo>
                    <a:pt x="19050" y="876300"/>
                  </a:lnTo>
                  <a:close/>
                </a:path>
                <a:path w="6621780" h="9296400">
                  <a:moveTo>
                    <a:pt x="26462" y="876300"/>
                  </a:moveTo>
                  <a:lnTo>
                    <a:pt x="19050" y="876300"/>
                  </a:lnTo>
                  <a:lnTo>
                    <a:pt x="22756" y="882650"/>
                  </a:lnTo>
                  <a:lnTo>
                    <a:pt x="26462" y="876300"/>
                  </a:lnTo>
                  <a:close/>
                </a:path>
                <a:path w="6621780" h="9296400">
                  <a:moveTo>
                    <a:pt x="36602" y="850900"/>
                  </a:moveTo>
                  <a:lnTo>
                    <a:pt x="1497" y="850900"/>
                  </a:lnTo>
                  <a:lnTo>
                    <a:pt x="0" y="863600"/>
                  </a:lnTo>
                  <a:lnTo>
                    <a:pt x="1497" y="876300"/>
                  </a:lnTo>
                  <a:lnTo>
                    <a:pt x="36602" y="876300"/>
                  </a:lnTo>
                  <a:lnTo>
                    <a:pt x="38100" y="863600"/>
                  </a:lnTo>
                  <a:lnTo>
                    <a:pt x="36602" y="850900"/>
                  </a:lnTo>
                  <a:close/>
                </a:path>
                <a:path w="6621780" h="9296400">
                  <a:moveTo>
                    <a:pt x="6616198" y="863600"/>
                  </a:moveTo>
                  <a:lnTo>
                    <a:pt x="6589261" y="863600"/>
                  </a:lnTo>
                  <a:lnTo>
                    <a:pt x="6595317" y="876300"/>
                  </a:lnTo>
                  <a:lnTo>
                    <a:pt x="6610142" y="876300"/>
                  </a:lnTo>
                  <a:lnTo>
                    <a:pt x="6616198" y="863600"/>
                  </a:lnTo>
                  <a:close/>
                </a:path>
                <a:path w="6621780" h="9296400">
                  <a:moveTo>
                    <a:pt x="6621780" y="850900"/>
                  </a:moveTo>
                  <a:lnTo>
                    <a:pt x="6583680" y="850900"/>
                  </a:lnTo>
                  <a:lnTo>
                    <a:pt x="6585177" y="863600"/>
                  </a:lnTo>
                  <a:lnTo>
                    <a:pt x="6620282" y="863600"/>
                  </a:lnTo>
                  <a:lnTo>
                    <a:pt x="6621780" y="850900"/>
                  </a:lnTo>
                  <a:close/>
                </a:path>
                <a:path w="6621780" h="9296400">
                  <a:moveTo>
                    <a:pt x="15343" y="844550"/>
                  </a:moveTo>
                  <a:lnTo>
                    <a:pt x="11637" y="850900"/>
                  </a:lnTo>
                  <a:lnTo>
                    <a:pt x="19050" y="850900"/>
                  </a:lnTo>
                  <a:lnTo>
                    <a:pt x="15343" y="844550"/>
                  </a:lnTo>
                  <a:close/>
                </a:path>
                <a:path w="6621780" h="9296400">
                  <a:moveTo>
                    <a:pt x="19050" y="838200"/>
                  </a:moveTo>
                  <a:lnTo>
                    <a:pt x="15343" y="844550"/>
                  </a:lnTo>
                  <a:lnTo>
                    <a:pt x="19050" y="850900"/>
                  </a:lnTo>
                  <a:lnTo>
                    <a:pt x="22756" y="844550"/>
                  </a:lnTo>
                  <a:lnTo>
                    <a:pt x="19050" y="838200"/>
                  </a:lnTo>
                  <a:close/>
                </a:path>
                <a:path w="6621780" h="9296400">
                  <a:moveTo>
                    <a:pt x="22756" y="844550"/>
                  </a:moveTo>
                  <a:lnTo>
                    <a:pt x="19050" y="850900"/>
                  </a:lnTo>
                  <a:lnTo>
                    <a:pt x="26462" y="850900"/>
                  </a:lnTo>
                  <a:lnTo>
                    <a:pt x="22756" y="844550"/>
                  </a:lnTo>
                  <a:close/>
                </a:path>
                <a:path w="6621780" h="9296400">
                  <a:moveTo>
                    <a:pt x="6616198" y="838200"/>
                  </a:moveTo>
                  <a:lnTo>
                    <a:pt x="6589261" y="838200"/>
                  </a:lnTo>
                  <a:lnTo>
                    <a:pt x="6585177" y="850900"/>
                  </a:lnTo>
                  <a:lnTo>
                    <a:pt x="6620282" y="850900"/>
                  </a:lnTo>
                  <a:lnTo>
                    <a:pt x="6616198" y="838200"/>
                  </a:lnTo>
                  <a:close/>
                </a:path>
                <a:path w="6621780" h="9296400">
                  <a:moveTo>
                    <a:pt x="19050" y="838200"/>
                  </a:moveTo>
                  <a:lnTo>
                    <a:pt x="11637" y="838200"/>
                  </a:lnTo>
                  <a:lnTo>
                    <a:pt x="15343" y="844550"/>
                  </a:lnTo>
                  <a:lnTo>
                    <a:pt x="19050" y="838200"/>
                  </a:lnTo>
                  <a:close/>
                </a:path>
                <a:path w="6621780" h="9296400">
                  <a:moveTo>
                    <a:pt x="26462" y="838200"/>
                  </a:moveTo>
                  <a:lnTo>
                    <a:pt x="19050" y="838200"/>
                  </a:lnTo>
                  <a:lnTo>
                    <a:pt x="22756" y="844550"/>
                  </a:lnTo>
                  <a:lnTo>
                    <a:pt x="26462" y="838200"/>
                  </a:lnTo>
                  <a:close/>
                </a:path>
                <a:path w="6621780" h="9296400">
                  <a:moveTo>
                    <a:pt x="36602" y="812800"/>
                  </a:moveTo>
                  <a:lnTo>
                    <a:pt x="1497" y="812800"/>
                  </a:lnTo>
                  <a:lnTo>
                    <a:pt x="0" y="825500"/>
                  </a:lnTo>
                  <a:lnTo>
                    <a:pt x="1497" y="838200"/>
                  </a:lnTo>
                  <a:lnTo>
                    <a:pt x="36602" y="838200"/>
                  </a:lnTo>
                  <a:lnTo>
                    <a:pt x="38100" y="825500"/>
                  </a:lnTo>
                  <a:lnTo>
                    <a:pt x="36602" y="812800"/>
                  </a:lnTo>
                  <a:close/>
                </a:path>
                <a:path w="6621780" h="9296400">
                  <a:moveTo>
                    <a:pt x="6616198" y="825500"/>
                  </a:moveTo>
                  <a:lnTo>
                    <a:pt x="6589261" y="825500"/>
                  </a:lnTo>
                  <a:lnTo>
                    <a:pt x="6595317" y="838200"/>
                  </a:lnTo>
                  <a:lnTo>
                    <a:pt x="6610142" y="838200"/>
                  </a:lnTo>
                  <a:lnTo>
                    <a:pt x="6616198" y="825500"/>
                  </a:lnTo>
                  <a:close/>
                </a:path>
                <a:path w="6621780" h="9296400">
                  <a:moveTo>
                    <a:pt x="6621780" y="812800"/>
                  </a:moveTo>
                  <a:lnTo>
                    <a:pt x="6583680" y="812800"/>
                  </a:lnTo>
                  <a:lnTo>
                    <a:pt x="6585177" y="825500"/>
                  </a:lnTo>
                  <a:lnTo>
                    <a:pt x="6620282" y="825500"/>
                  </a:lnTo>
                  <a:lnTo>
                    <a:pt x="6621780" y="812800"/>
                  </a:lnTo>
                  <a:close/>
                </a:path>
                <a:path w="6621780" h="9296400">
                  <a:moveTo>
                    <a:pt x="15343" y="806450"/>
                  </a:moveTo>
                  <a:lnTo>
                    <a:pt x="11637" y="812800"/>
                  </a:lnTo>
                  <a:lnTo>
                    <a:pt x="19050" y="812800"/>
                  </a:lnTo>
                  <a:lnTo>
                    <a:pt x="15343" y="806450"/>
                  </a:lnTo>
                  <a:close/>
                </a:path>
                <a:path w="6621780" h="9296400">
                  <a:moveTo>
                    <a:pt x="19050" y="800100"/>
                  </a:moveTo>
                  <a:lnTo>
                    <a:pt x="15343" y="806450"/>
                  </a:lnTo>
                  <a:lnTo>
                    <a:pt x="19050" y="812800"/>
                  </a:lnTo>
                  <a:lnTo>
                    <a:pt x="22756" y="806450"/>
                  </a:lnTo>
                  <a:lnTo>
                    <a:pt x="19050" y="800100"/>
                  </a:lnTo>
                  <a:close/>
                </a:path>
                <a:path w="6621780" h="9296400">
                  <a:moveTo>
                    <a:pt x="22756" y="806450"/>
                  </a:moveTo>
                  <a:lnTo>
                    <a:pt x="19050" y="812800"/>
                  </a:lnTo>
                  <a:lnTo>
                    <a:pt x="26462" y="812800"/>
                  </a:lnTo>
                  <a:lnTo>
                    <a:pt x="22756" y="806450"/>
                  </a:lnTo>
                  <a:close/>
                </a:path>
                <a:path w="6621780" h="9296400">
                  <a:moveTo>
                    <a:pt x="6616198" y="800100"/>
                  </a:moveTo>
                  <a:lnTo>
                    <a:pt x="6589261" y="800100"/>
                  </a:lnTo>
                  <a:lnTo>
                    <a:pt x="6585177" y="812800"/>
                  </a:lnTo>
                  <a:lnTo>
                    <a:pt x="6620282" y="812800"/>
                  </a:lnTo>
                  <a:lnTo>
                    <a:pt x="6616198" y="800100"/>
                  </a:lnTo>
                  <a:close/>
                </a:path>
                <a:path w="6621780" h="9296400">
                  <a:moveTo>
                    <a:pt x="19050" y="800100"/>
                  </a:moveTo>
                  <a:lnTo>
                    <a:pt x="11637" y="800100"/>
                  </a:lnTo>
                  <a:lnTo>
                    <a:pt x="15343" y="806450"/>
                  </a:lnTo>
                  <a:lnTo>
                    <a:pt x="19050" y="800100"/>
                  </a:lnTo>
                  <a:close/>
                </a:path>
                <a:path w="6621780" h="9296400">
                  <a:moveTo>
                    <a:pt x="26462" y="800100"/>
                  </a:moveTo>
                  <a:lnTo>
                    <a:pt x="19050" y="800100"/>
                  </a:lnTo>
                  <a:lnTo>
                    <a:pt x="22756" y="806450"/>
                  </a:lnTo>
                  <a:lnTo>
                    <a:pt x="26462" y="800100"/>
                  </a:lnTo>
                  <a:close/>
                </a:path>
                <a:path w="6621780" h="9296400">
                  <a:moveTo>
                    <a:pt x="36602" y="774700"/>
                  </a:moveTo>
                  <a:lnTo>
                    <a:pt x="1497" y="774700"/>
                  </a:lnTo>
                  <a:lnTo>
                    <a:pt x="0" y="787400"/>
                  </a:lnTo>
                  <a:lnTo>
                    <a:pt x="1497" y="800100"/>
                  </a:lnTo>
                  <a:lnTo>
                    <a:pt x="36602" y="800100"/>
                  </a:lnTo>
                  <a:lnTo>
                    <a:pt x="38100" y="787400"/>
                  </a:lnTo>
                  <a:lnTo>
                    <a:pt x="36602" y="774700"/>
                  </a:lnTo>
                  <a:close/>
                </a:path>
                <a:path w="6621780" h="9296400">
                  <a:moveTo>
                    <a:pt x="6616198" y="787400"/>
                  </a:moveTo>
                  <a:lnTo>
                    <a:pt x="6589261" y="787400"/>
                  </a:lnTo>
                  <a:lnTo>
                    <a:pt x="6595317" y="800100"/>
                  </a:lnTo>
                  <a:lnTo>
                    <a:pt x="6610142" y="800100"/>
                  </a:lnTo>
                  <a:lnTo>
                    <a:pt x="6616198" y="787400"/>
                  </a:lnTo>
                  <a:close/>
                </a:path>
                <a:path w="6621780" h="9296400">
                  <a:moveTo>
                    <a:pt x="6621780" y="774700"/>
                  </a:moveTo>
                  <a:lnTo>
                    <a:pt x="6583680" y="774700"/>
                  </a:lnTo>
                  <a:lnTo>
                    <a:pt x="6585177" y="787400"/>
                  </a:lnTo>
                  <a:lnTo>
                    <a:pt x="6620282" y="787400"/>
                  </a:lnTo>
                  <a:lnTo>
                    <a:pt x="6621780" y="774700"/>
                  </a:lnTo>
                  <a:close/>
                </a:path>
                <a:path w="6621780" h="9296400">
                  <a:moveTo>
                    <a:pt x="15343" y="768350"/>
                  </a:moveTo>
                  <a:lnTo>
                    <a:pt x="11637" y="774700"/>
                  </a:lnTo>
                  <a:lnTo>
                    <a:pt x="19050" y="774700"/>
                  </a:lnTo>
                  <a:lnTo>
                    <a:pt x="15343" y="768350"/>
                  </a:lnTo>
                  <a:close/>
                </a:path>
                <a:path w="6621780" h="9296400">
                  <a:moveTo>
                    <a:pt x="19050" y="762000"/>
                  </a:moveTo>
                  <a:lnTo>
                    <a:pt x="15343" y="768350"/>
                  </a:lnTo>
                  <a:lnTo>
                    <a:pt x="19050" y="774700"/>
                  </a:lnTo>
                  <a:lnTo>
                    <a:pt x="22756" y="768350"/>
                  </a:lnTo>
                  <a:lnTo>
                    <a:pt x="19050" y="762000"/>
                  </a:lnTo>
                  <a:close/>
                </a:path>
                <a:path w="6621780" h="9296400">
                  <a:moveTo>
                    <a:pt x="22756" y="768350"/>
                  </a:moveTo>
                  <a:lnTo>
                    <a:pt x="19050" y="774700"/>
                  </a:lnTo>
                  <a:lnTo>
                    <a:pt x="26462" y="774700"/>
                  </a:lnTo>
                  <a:lnTo>
                    <a:pt x="22756" y="768350"/>
                  </a:lnTo>
                  <a:close/>
                </a:path>
                <a:path w="6621780" h="9296400">
                  <a:moveTo>
                    <a:pt x="6616198" y="762000"/>
                  </a:moveTo>
                  <a:lnTo>
                    <a:pt x="6589261" y="762000"/>
                  </a:lnTo>
                  <a:lnTo>
                    <a:pt x="6585177" y="774700"/>
                  </a:lnTo>
                  <a:lnTo>
                    <a:pt x="6620282" y="774700"/>
                  </a:lnTo>
                  <a:lnTo>
                    <a:pt x="6616198" y="762000"/>
                  </a:lnTo>
                  <a:close/>
                </a:path>
                <a:path w="6621780" h="9296400">
                  <a:moveTo>
                    <a:pt x="19050" y="762000"/>
                  </a:moveTo>
                  <a:lnTo>
                    <a:pt x="11637" y="762000"/>
                  </a:lnTo>
                  <a:lnTo>
                    <a:pt x="15343" y="768350"/>
                  </a:lnTo>
                  <a:lnTo>
                    <a:pt x="19050" y="762000"/>
                  </a:lnTo>
                  <a:close/>
                </a:path>
                <a:path w="6621780" h="9296400">
                  <a:moveTo>
                    <a:pt x="26462" y="762000"/>
                  </a:moveTo>
                  <a:lnTo>
                    <a:pt x="19050" y="762000"/>
                  </a:lnTo>
                  <a:lnTo>
                    <a:pt x="22756" y="768350"/>
                  </a:lnTo>
                  <a:lnTo>
                    <a:pt x="26462" y="762000"/>
                  </a:lnTo>
                  <a:close/>
                </a:path>
                <a:path w="6621780" h="9296400">
                  <a:moveTo>
                    <a:pt x="36602" y="736600"/>
                  </a:moveTo>
                  <a:lnTo>
                    <a:pt x="1497" y="736600"/>
                  </a:lnTo>
                  <a:lnTo>
                    <a:pt x="0" y="749300"/>
                  </a:lnTo>
                  <a:lnTo>
                    <a:pt x="1497" y="762000"/>
                  </a:lnTo>
                  <a:lnTo>
                    <a:pt x="36602" y="762000"/>
                  </a:lnTo>
                  <a:lnTo>
                    <a:pt x="38100" y="749300"/>
                  </a:lnTo>
                  <a:lnTo>
                    <a:pt x="36602" y="736600"/>
                  </a:lnTo>
                  <a:close/>
                </a:path>
                <a:path w="6621780" h="9296400">
                  <a:moveTo>
                    <a:pt x="6616198" y="749300"/>
                  </a:moveTo>
                  <a:lnTo>
                    <a:pt x="6589261" y="749300"/>
                  </a:lnTo>
                  <a:lnTo>
                    <a:pt x="6595317" y="762000"/>
                  </a:lnTo>
                  <a:lnTo>
                    <a:pt x="6610142" y="762000"/>
                  </a:lnTo>
                  <a:lnTo>
                    <a:pt x="6616198" y="749300"/>
                  </a:lnTo>
                  <a:close/>
                </a:path>
                <a:path w="6621780" h="9296400">
                  <a:moveTo>
                    <a:pt x="6621780" y="736600"/>
                  </a:moveTo>
                  <a:lnTo>
                    <a:pt x="6583680" y="736600"/>
                  </a:lnTo>
                  <a:lnTo>
                    <a:pt x="6585177" y="749300"/>
                  </a:lnTo>
                  <a:lnTo>
                    <a:pt x="6620282" y="749300"/>
                  </a:lnTo>
                  <a:lnTo>
                    <a:pt x="6621780" y="736600"/>
                  </a:lnTo>
                  <a:close/>
                </a:path>
                <a:path w="6621780" h="9296400">
                  <a:moveTo>
                    <a:pt x="15343" y="730250"/>
                  </a:moveTo>
                  <a:lnTo>
                    <a:pt x="11637" y="736600"/>
                  </a:lnTo>
                  <a:lnTo>
                    <a:pt x="19050" y="736600"/>
                  </a:lnTo>
                  <a:lnTo>
                    <a:pt x="15343" y="730250"/>
                  </a:lnTo>
                  <a:close/>
                </a:path>
                <a:path w="6621780" h="9296400">
                  <a:moveTo>
                    <a:pt x="19050" y="723900"/>
                  </a:moveTo>
                  <a:lnTo>
                    <a:pt x="15343" y="730250"/>
                  </a:lnTo>
                  <a:lnTo>
                    <a:pt x="19050" y="736600"/>
                  </a:lnTo>
                  <a:lnTo>
                    <a:pt x="22756" y="730250"/>
                  </a:lnTo>
                  <a:lnTo>
                    <a:pt x="19050" y="723900"/>
                  </a:lnTo>
                  <a:close/>
                </a:path>
                <a:path w="6621780" h="9296400">
                  <a:moveTo>
                    <a:pt x="22756" y="730250"/>
                  </a:moveTo>
                  <a:lnTo>
                    <a:pt x="19050" y="736600"/>
                  </a:lnTo>
                  <a:lnTo>
                    <a:pt x="26462" y="736600"/>
                  </a:lnTo>
                  <a:lnTo>
                    <a:pt x="22756" y="730250"/>
                  </a:lnTo>
                  <a:close/>
                </a:path>
                <a:path w="6621780" h="9296400">
                  <a:moveTo>
                    <a:pt x="6616198" y="723900"/>
                  </a:moveTo>
                  <a:lnTo>
                    <a:pt x="6589261" y="723900"/>
                  </a:lnTo>
                  <a:lnTo>
                    <a:pt x="6585177" y="736600"/>
                  </a:lnTo>
                  <a:lnTo>
                    <a:pt x="6620282" y="736600"/>
                  </a:lnTo>
                  <a:lnTo>
                    <a:pt x="6616198" y="723900"/>
                  </a:lnTo>
                  <a:close/>
                </a:path>
                <a:path w="6621780" h="9296400">
                  <a:moveTo>
                    <a:pt x="19050" y="723900"/>
                  </a:moveTo>
                  <a:lnTo>
                    <a:pt x="11637" y="723900"/>
                  </a:lnTo>
                  <a:lnTo>
                    <a:pt x="15343" y="730250"/>
                  </a:lnTo>
                  <a:lnTo>
                    <a:pt x="19050" y="723900"/>
                  </a:lnTo>
                  <a:close/>
                </a:path>
                <a:path w="6621780" h="9296400">
                  <a:moveTo>
                    <a:pt x="26462" y="723900"/>
                  </a:moveTo>
                  <a:lnTo>
                    <a:pt x="19050" y="723900"/>
                  </a:lnTo>
                  <a:lnTo>
                    <a:pt x="22756" y="730250"/>
                  </a:lnTo>
                  <a:lnTo>
                    <a:pt x="26462" y="723900"/>
                  </a:lnTo>
                  <a:close/>
                </a:path>
                <a:path w="6621780" h="9296400">
                  <a:moveTo>
                    <a:pt x="36602" y="698500"/>
                  </a:moveTo>
                  <a:lnTo>
                    <a:pt x="1497" y="698500"/>
                  </a:lnTo>
                  <a:lnTo>
                    <a:pt x="0" y="711200"/>
                  </a:lnTo>
                  <a:lnTo>
                    <a:pt x="1497" y="723900"/>
                  </a:lnTo>
                  <a:lnTo>
                    <a:pt x="36602" y="723900"/>
                  </a:lnTo>
                  <a:lnTo>
                    <a:pt x="38100" y="711200"/>
                  </a:lnTo>
                  <a:lnTo>
                    <a:pt x="36602" y="698500"/>
                  </a:lnTo>
                  <a:close/>
                </a:path>
                <a:path w="6621780" h="9296400">
                  <a:moveTo>
                    <a:pt x="6616198" y="711200"/>
                  </a:moveTo>
                  <a:lnTo>
                    <a:pt x="6589261" y="711200"/>
                  </a:lnTo>
                  <a:lnTo>
                    <a:pt x="6595317" y="723900"/>
                  </a:lnTo>
                  <a:lnTo>
                    <a:pt x="6610142" y="723900"/>
                  </a:lnTo>
                  <a:lnTo>
                    <a:pt x="6616198" y="711200"/>
                  </a:lnTo>
                  <a:close/>
                </a:path>
                <a:path w="6621780" h="9296400">
                  <a:moveTo>
                    <a:pt x="6621780" y="698500"/>
                  </a:moveTo>
                  <a:lnTo>
                    <a:pt x="6583680" y="698500"/>
                  </a:lnTo>
                  <a:lnTo>
                    <a:pt x="6585177" y="711200"/>
                  </a:lnTo>
                  <a:lnTo>
                    <a:pt x="6620282" y="711200"/>
                  </a:lnTo>
                  <a:lnTo>
                    <a:pt x="6621780" y="698500"/>
                  </a:lnTo>
                  <a:close/>
                </a:path>
                <a:path w="6621780" h="9296400">
                  <a:moveTo>
                    <a:pt x="15343" y="692150"/>
                  </a:moveTo>
                  <a:lnTo>
                    <a:pt x="11637" y="698500"/>
                  </a:lnTo>
                  <a:lnTo>
                    <a:pt x="19050" y="698500"/>
                  </a:lnTo>
                  <a:lnTo>
                    <a:pt x="15343" y="692150"/>
                  </a:lnTo>
                  <a:close/>
                </a:path>
                <a:path w="6621780" h="9296400">
                  <a:moveTo>
                    <a:pt x="19050" y="685800"/>
                  </a:moveTo>
                  <a:lnTo>
                    <a:pt x="15343" y="692150"/>
                  </a:lnTo>
                  <a:lnTo>
                    <a:pt x="19050" y="698500"/>
                  </a:lnTo>
                  <a:lnTo>
                    <a:pt x="22756" y="692150"/>
                  </a:lnTo>
                  <a:lnTo>
                    <a:pt x="19050" y="685800"/>
                  </a:lnTo>
                  <a:close/>
                </a:path>
                <a:path w="6621780" h="9296400">
                  <a:moveTo>
                    <a:pt x="22756" y="692150"/>
                  </a:moveTo>
                  <a:lnTo>
                    <a:pt x="19050" y="698500"/>
                  </a:lnTo>
                  <a:lnTo>
                    <a:pt x="26462" y="698500"/>
                  </a:lnTo>
                  <a:lnTo>
                    <a:pt x="22756" y="692150"/>
                  </a:lnTo>
                  <a:close/>
                </a:path>
                <a:path w="6621780" h="9296400">
                  <a:moveTo>
                    <a:pt x="6616198" y="685800"/>
                  </a:moveTo>
                  <a:lnTo>
                    <a:pt x="6589261" y="685800"/>
                  </a:lnTo>
                  <a:lnTo>
                    <a:pt x="6585177" y="698500"/>
                  </a:lnTo>
                  <a:lnTo>
                    <a:pt x="6620282" y="698500"/>
                  </a:lnTo>
                  <a:lnTo>
                    <a:pt x="6616198" y="685800"/>
                  </a:lnTo>
                  <a:close/>
                </a:path>
                <a:path w="6621780" h="9296400">
                  <a:moveTo>
                    <a:pt x="19050" y="685800"/>
                  </a:moveTo>
                  <a:lnTo>
                    <a:pt x="11637" y="685800"/>
                  </a:lnTo>
                  <a:lnTo>
                    <a:pt x="15343" y="692150"/>
                  </a:lnTo>
                  <a:lnTo>
                    <a:pt x="19050" y="685800"/>
                  </a:lnTo>
                  <a:close/>
                </a:path>
                <a:path w="6621780" h="9296400">
                  <a:moveTo>
                    <a:pt x="26462" y="685800"/>
                  </a:moveTo>
                  <a:lnTo>
                    <a:pt x="19050" y="685800"/>
                  </a:lnTo>
                  <a:lnTo>
                    <a:pt x="22756" y="692150"/>
                  </a:lnTo>
                  <a:lnTo>
                    <a:pt x="26462" y="685800"/>
                  </a:lnTo>
                  <a:close/>
                </a:path>
                <a:path w="6621780" h="9296400">
                  <a:moveTo>
                    <a:pt x="36602" y="660400"/>
                  </a:moveTo>
                  <a:lnTo>
                    <a:pt x="1497" y="660400"/>
                  </a:lnTo>
                  <a:lnTo>
                    <a:pt x="0" y="673100"/>
                  </a:lnTo>
                  <a:lnTo>
                    <a:pt x="1497" y="685800"/>
                  </a:lnTo>
                  <a:lnTo>
                    <a:pt x="36602" y="685800"/>
                  </a:lnTo>
                  <a:lnTo>
                    <a:pt x="38100" y="673100"/>
                  </a:lnTo>
                  <a:lnTo>
                    <a:pt x="36602" y="660400"/>
                  </a:lnTo>
                  <a:close/>
                </a:path>
                <a:path w="6621780" h="9296400">
                  <a:moveTo>
                    <a:pt x="6616198" y="673100"/>
                  </a:moveTo>
                  <a:lnTo>
                    <a:pt x="6589261" y="673100"/>
                  </a:lnTo>
                  <a:lnTo>
                    <a:pt x="6595317" y="685800"/>
                  </a:lnTo>
                  <a:lnTo>
                    <a:pt x="6610142" y="685800"/>
                  </a:lnTo>
                  <a:lnTo>
                    <a:pt x="6616198" y="673100"/>
                  </a:lnTo>
                  <a:close/>
                </a:path>
                <a:path w="6621780" h="9296400">
                  <a:moveTo>
                    <a:pt x="6621780" y="660400"/>
                  </a:moveTo>
                  <a:lnTo>
                    <a:pt x="6583680" y="660400"/>
                  </a:lnTo>
                  <a:lnTo>
                    <a:pt x="6585177" y="673100"/>
                  </a:lnTo>
                  <a:lnTo>
                    <a:pt x="6620282" y="673100"/>
                  </a:lnTo>
                  <a:lnTo>
                    <a:pt x="6621780" y="660400"/>
                  </a:lnTo>
                  <a:close/>
                </a:path>
                <a:path w="6621780" h="9296400">
                  <a:moveTo>
                    <a:pt x="15343" y="654050"/>
                  </a:moveTo>
                  <a:lnTo>
                    <a:pt x="11637" y="660400"/>
                  </a:lnTo>
                  <a:lnTo>
                    <a:pt x="19050" y="660400"/>
                  </a:lnTo>
                  <a:lnTo>
                    <a:pt x="15343" y="654050"/>
                  </a:lnTo>
                  <a:close/>
                </a:path>
                <a:path w="6621780" h="9296400">
                  <a:moveTo>
                    <a:pt x="19050" y="647700"/>
                  </a:moveTo>
                  <a:lnTo>
                    <a:pt x="15343" y="654050"/>
                  </a:lnTo>
                  <a:lnTo>
                    <a:pt x="19050" y="660400"/>
                  </a:lnTo>
                  <a:lnTo>
                    <a:pt x="22756" y="654050"/>
                  </a:lnTo>
                  <a:lnTo>
                    <a:pt x="19050" y="647700"/>
                  </a:lnTo>
                  <a:close/>
                </a:path>
                <a:path w="6621780" h="9296400">
                  <a:moveTo>
                    <a:pt x="22756" y="654050"/>
                  </a:moveTo>
                  <a:lnTo>
                    <a:pt x="19050" y="660400"/>
                  </a:lnTo>
                  <a:lnTo>
                    <a:pt x="26462" y="660400"/>
                  </a:lnTo>
                  <a:lnTo>
                    <a:pt x="22756" y="654050"/>
                  </a:lnTo>
                  <a:close/>
                </a:path>
                <a:path w="6621780" h="9296400">
                  <a:moveTo>
                    <a:pt x="6616198" y="647700"/>
                  </a:moveTo>
                  <a:lnTo>
                    <a:pt x="6589261" y="647700"/>
                  </a:lnTo>
                  <a:lnTo>
                    <a:pt x="6585177" y="660400"/>
                  </a:lnTo>
                  <a:lnTo>
                    <a:pt x="6620282" y="660400"/>
                  </a:lnTo>
                  <a:lnTo>
                    <a:pt x="6616198" y="647700"/>
                  </a:lnTo>
                  <a:close/>
                </a:path>
                <a:path w="6621780" h="9296400">
                  <a:moveTo>
                    <a:pt x="19050" y="647700"/>
                  </a:moveTo>
                  <a:lnTo>
                    <a:pt x="11637" y="647700"/>
                  </a:lnTo>
                  <a:lnTo>
                    <a:pt x="15343" y="654050"/>
                  </a:lnTo>
                  <a:lnTo>
                    <a:pt x="19050" y="647700"/>
                  </a:lnTo>
                  <a:close/>
                </a:path>
                <a:path w="6621780" h="9296400">
                  <a:moveTo>
                    <a:pt x="26462" y="647700"/>
                  </a:moveTo>
                  <a:lnTo>
                    <a:pt x="19050" y="647700"/>
                  </a:lnTo>
                  <a:lnTo>
                    <a:pt x="22756" y="654050"/>
                  </a:lnTo>
                  <a:lnTo>
                    <a:pt x="26462" y="647700"/>
                  </a:lnTo>
                  <a:close/>
                </a:path>
                <a:path w="6621780" h="9296400">
                  <a:moveTo>
                    <a:pt x="36602" y="622300"/>
                  </a:moveTo>
                  <a:lnTo>
                    <a:pt x="1497" y="622300"/>
                  </a:lnTo>
                  <a:lnTo>
                    <a:pt x="0" y="635000"/>
                  </a:lnTo>
                  <a:lnTo>
                    <a:pt x="1497" y="647700"/>
                  </a:lnTo>
                  <a:lnTo>
                    <a:pt x="36602" y="647700"/>
                  </a:lnTo>
                  <a:lnTo>
                    <a:pt x="38100" y="635000"/>
                  </a:lnTo>
                  <a:lnTo>
                    <a:pt x="36602" y="622300"/>
                  </a:lnTo>
                  <a:close/>
                </a:path>
                <a:path w="6621780" h="9296400">
                  <a:moveTo>
                    <a:pt x="6616198" y="635000"/>
                  </a:moveTo>
                  <a:lnTo>
                    <a:pt x="6589261" y="635000"/>
                  </a:lnTo>
                  <a:lnTo>
                    <a:pt x="6595317" y="647700"/>
                  </a:lnTo>
                  <a:lnTo>
                    <a:pt x="6610142" y="647700"/>
                  </a:lnTo>
                  <a:lnTo>
                    <a:pt x="6616198" y="635000"/>
                  </a:lnTo>
                  <a:close/>
                </a:path>
                <a:path w="6621780" h="9296400">
                  <a:moveTo>
                    <a:pt x="6621780" y="622300"/>
                  </a:moveTo>
                  <a:lnTo>
                    <a:pt x="6583680" y="622300"/>
                  </a:lnTo>
                  <a:lnTo>
                    <a:pt x="6585177" y="635000"/>
                  </a:lnTo>
                  <a:lnTo>
                    <a:pt x="6620282" y="635000"/>
                  </a:lnTo>
                  <a:lnTo>
                    <a:pt x="6621780" y="622300"/>
                  </a:lnTo>
                  <a:close/>
                </a:path>
                <a:path w="6621780" h="9296400">
                  <a:moveTo>
                    <a:pt x="15343" y="615950"/>
                  </a:moveTo>
                  <a:lnTo>
                    <a:pt x="11637" y="622300"/>
                  </a:lnTo>
                  <a:lnTo>
                    <a:pt x="19050" y="622300"/>
                  </a:lnTo>
                  <a:lnTo>
                    <a:pt x="15343" y="615950"/>
                  </a:lnTo>
                  <a:close/>
                </a:path>
                <a:path w="6621780" h="9296400">
                  <a:moveTo>
                    <a:pt x="19050" y="609600"/>
                  </a:moveTo>
                  <a:lnTo>
                    <a:pt x="15343" y="615950"/>
                  </a:lnTo>
                  <a:lnTo>
                    <a:pt x="19050" y="622300"/>
                  </a:lnTo>
                  <a:lnTo>
                    <a:pt x="22756" y="615950"/>
                  </a:lnTo>
                  <a:lnTo>
                    <a:pt x="19050" y="609600"/>
                  </a:lnTo>
                  <a:close/>
                </a:path>
                <a:path w="6621780" h="9296400">
                  <a:moveTo>
                    <a:pt x="22756" y="615950"/>
                  </a:moveTo>
                  <a:lnTo>
                    <a:pt x="19050" y="622300"/>
                  </a:lnTo>
                  <a:lnTo>
                    <a:pt x="26462" y="622300"/>
                  </a:lnTo>
                  <a:lnTo>
                    <a:pt x="22756" y="615950"/>
                  </a:lnTo>
                  <a:close/>
                </a:path>
                <a:path w="6621780" h="9296400">
                  <a:moveTo>
                    <a:pt x="6616198" y="609600"/>
                  </a:moveTo>
                  <a:lnTo>
                    <a:pt x="6589261" y="609600"/>
                  </a:lnTo>
                  <a:lnTo>
                    <a:pt x="6585177" y="622300"/>
                  </a:lnTo>
                  <a:lnTo>
                    <a:pt x="6620282" y="622300"/>
                  </a:lnTo>
                  <a:lnTo>
                    <a:pt x="6616198" y="609600"/>
                  </a:lnTo>
                  <a:close/>
                </a:path>
                <a:path w="6621780" h="9296400">
                  <a:moveTo>
                    <a:pt x="19050" y="609600"/>
                  </a:moveTo>
                  <a:lnTo>
                    <a:pt x="11637" y="609600"/>
                  </a:lnTo>
                  <a:lnTo>
                    <a:pt x="15343" y="615950"/>
                  </a:lnTo>
                  <a:lnTo>
                    <a:pt x="19050" y="609600"/>
                  </a:lnTo>
                  <a:close/>
                </a:path>
                <a:path w="6621780" h="9296400">
                  <a:moveTo>
                    <a:pt x="26462" y="609600"/>
                  </a:moveTo>
                  <a:lnTo>
                    <a:pt x="19050" y="609600"/>
                  </a:lnTo>
                  <a:lnTo>
                    <a:pt x="22756" y="615950"/>
                  </a:lnTo>
                  <a:lnTo>
                    <a:pt x="26462" y="609600"/>
                  </a:lnTo>
                  <a:close/>
                </a:path>
                <a:path w="6621780" h="9296400">
                  <a:moveTo>
                    <a:pt x="36602" y="584200"/>
                  </a:moveTo>
                  <a:lnTo>
                    <a:pt x="1497" y="584200"/>
                  </a:lnTo>
                  <a:lnTo>
                    <a:pt x="0" y="596900"/>
                  </a:lnTo>
                  <a:lnTo>
                    <a:pt x="1497" y="609600"/>
                  </a:lnTo>
                  <a:lnTo>
                    <a:pt x="36602" y="609600"/>
                  </a:lnTo>
                  <a:lnTo>
                    <a:pt x="38100" y="596900"/>
                  </a:lnTo>
                  <a:lnTo>
                    <a:pt x="36602" y="584200"/>
                  </a:lnTo>
                  <a:close/>
                </a:path>
                <a:path w="6621780" h="9296400">
                  <a:moveTo>
                    <a:pt x="6616198" y="596900"/>
                  </a:moveTo>
                  <a:lnTo>
                    <a:pt x="6589261" y="596900"/>
                  </a:lnTo>
                  <a:lnTo>
                    <a:pt x="6595317" y="609600"/>
                  </a:lnTo>
                  <a:lnTo>
                    <a:pt x="6610142" y="609600"/>
                  </a:lnTo>
                  <a:lnTo>
                    <a:pt x="6616198" y="596900"/>
                  </a:lnTo>
                  <a:close/>
                </a:path>
                <a:path w="6621780" h="9296400">
                  <a:moveTo>
                    <a:pt x="6621780" y="584200"/>
                  </a:moveTo>
                  <a:lnTo>
                    <a:pt x="6583680" y="584200"/>
                  </a:lnTo>
                  <a:lnTo>
                    <a:pt x="6585177" y="596900"/>
                  </a:lnTo>
                  <a:lnTo>
                    <a:pt x="6620282" y="596900"/>
                  </a:lnTo>
                  <a:lnTo>
                    <a:pt x="6621780" y="584200"/>
                  </a:lnTo>
                  <a:close/>
                </a:path>
                <a:path w="6621780" h="9296400">
                  <a:moveTo>
                    <a:pt x="15343" y="577850"/>
                  </a:moveTo>
                  <a:lnTo>
                    <a:pt x="11637" y="584200"/>
                  </a:lnTo>
                  <a:lnTo>
                    <a:pt x="19050" y="584200"/>
                  </a:lnTo>
                  <a:lnTo>
                    <a:pt x="15343" y="577850"/>
                  </a:lnTo>
                  <a:close/>
                </a:path>
                <a:path w="6621780" h="9296400">
                  <a:moveTo>
                    <a:pt x="19050" y="571500"/>
                  </a:moveTo>
                  <a:lnTo>
                    <a:pt x="15343" y="577850"/>
                  </a:lnTo>
                  <a:lnTo>
                    <a:pt x="19050" y="584200"/>
                  </a:lnTo>
                  <a:lnTo>
                    <a:pt x="22756" y="577850"/>
                  </a:lnTo>
                  <a:lnTo>
                    <a:pt x="19050" y="571500"/>
                  </a:lnTo>
                  <a:close/>
                </a:path>
                <a:path w="6621780" h="9296400">
                  <a:moveTo>
                    <a:pt x="22756" y="577850"/>
                  </a:moveTo>
                  <a:lnTo>
                    <a:pt x="19050" y="584200"/>
                  </a:lnTo>
                  <a:lnTo>
                    <a:pt x="26462" y="584200"/>
                  </a:lnTo>
                  <a:lnTo>
                    <a:pt x="22756" y="577850"/>
                  </a:lnTo>
                  <a:close/>
                </a:path>
                <a:path w="6621780" h="9296400">
                  <a:moveTo>
                    <a:pt x="6616198" y="571500"/>
                  </a:moveTo>
                  <a:lnTo>
                    <a:pt x="6589261" y="571500"/>
                  </a:lnTo>
                  <a:lnTo>
                    <a:pt x="6585177" y="584200"/>
                  </a:lnTo>
                  <a:lnTo>
                    <a:pt x="6620282" y="584200"/>
                  </a:lnTo>
                  <a:lnTo>
                    <a:pt x="6616198" y="571500"/>
                  </a:lnTo>
                  <a:close/>
                </a:path>
                <a:path w="6621780" h="9296400">
                  <a:moveTo>
                    <a:pt x="19050" y="571500"/>
                  </a:moveTo>
                  <a:lnTo>
                    <a:pt x="11637" y="571500"/>
                  </a:lnTo>
                  <a:lnTo>
                    <a:pt x="15343" y="577850"/>
                  </a:lnTo>
                  <a:lnTo>
                    <a:pt x="19050" y="571500"/>
                  </a:lnTo>
                  <a:close/>
                </a:path>
                <a:path w="6621780" h="9296400">
                  <a:moveTo>
                    <a:pt x="26462" y="571500"/>
                  </a:moveTo>
                  <a:lnTo>
                    <a:pt x="19050" y="571500"/>
                  </a:lnTo>
                  <a:lnTo>
                    <a:pt x="22756" y="577850"/>
                  </a:lnTo>
                  <a:lnTo>
                    <a:pt x="26462" y="571500"/>
                  </a:lnTo>
                  <a:close/>
                </a:path>
                <a:path w="6621780" h="9296400">
                  <a:moveTo>
                    <a:pt x="36602" y="546100"/>
                  </a:moveTo>
                  <a:lnTo>
                    <a:pt x="1497" y="546100"/>
                  </a:lnTo>
                  <a:lnTo>
                    <a:pt x="0" y="558800"/>
                  </a:lnTo>
                  <a:lnTo>
                    <a:pt x="1497" y="571500"/>
                  </a:lnTo>
                  <a:lnTo>
                    <a:pt x="36602" y="571500"/>
                  </a:lnTo>
                  <a:lnTo>
                    <a:pt x="38100" y="558800"/>
                  </a:lnTo>
                  <a:lnTo>
                    <a:pt x="36602" y="546100"/>
                  </a:lnTo>
                  <a:close/>
                </a:path>
                <a:path w="6621780" h="9296400">
                  <a:moveTo>
                    <a:pt x="6616198" y="558800"/>
                  </a:moveTo>
                  <a:lnTo>
                    <a:pt x="6589261" y="558800"/>
                  </a:lnTo>
                  <a:lnTo>
                    <a:pt x="6595317" y="571500"/>
                  </a:lnTo>
                  <a:lnTo>
                    <a:pt x="6610142" y="571500"/>
                  </a:lnTo>
                  <a:lnTo>
                    <a:pt x="6616198" y="558800"/>
                  </a:lnTo>
                  <a:close/>
                </a:path>
                <a:path w="6621780" h="9296400">
                  <a:moveTo>
                    <a:pt x="6621780" y="546100"/>
                  </a:moveTo>
                  <a:lnTo>
                    <a:pt x="6583680" y="546100"/>
                  </a:lnTo>
                  <a:lnTo>
                    <a:pt x="6585177" y="558800"/>
                  </a:lnTo>
                  <a:lnTo>
                    <a:pt x="6620282" y="558800"/>
                  </a:lnTo>
                  <a:lnTo>
                    <a:pt x="6621780" y="546100"/>
                  </a:lnTo>
                  <a:close/>
                </a:path>
                <a:path w="6621780" h="9296400">
                  <a:moveTo>
                    <a:pt x="15343" y="539750"/>
                  </a:moveTo>
                  <a:lnTo>
                    <a:pt x="11637" y="546100"/>
                  </a:lnTo>
                  <a:lnTo>
                    <a:pt x="19050" y="546100"/>
                  </a:lnTo>
                  <a:lnTo>
                    <a:pt x="15343" y="539750"/>
                  </a:lnTo>
                  <a:close/>
                </a:path>
                <a:path w="6621780" h="9296400">
                  <a:moveTo>
                    <a:pt x="19050" y="533400"/>
                  </a:moveTo>
                  <a:lnTo>
                    <a:pt x="15343" y="539750"/>
                  </a:lnTo>
                  <a:lnTo>
                    <a:pt x="19050" y="546100"/>
                  </a:lnTo>
                  <a:lnTo>
                    <a:pt x="22756" y="539750"/>
                  </a:lnTo>
                  <a:lnTo>
                    <a:pt x="19050" y="533400"/>
                  </a:lnTo>
                  <a:close/>
                </a:path>
                <a:path w="6621780" h="9296400">
                  <a:moveTo>
                    <a:pt x="22756" y="539750"/>
                  </a:moveTo>
                  <a:lnTo>
                    <a:pt x="19050" y="546100"/>
                  </a:lnTo>
                  <a:lnTo>
                    <a:pt x="26462" y="546100"/>
                  </a:lnTo>
                  <a:lnTo>
                    <a:pt x="22756" y="539750"/>
                  </a:lnTo>
                  <a:close/>
                </a:path>
                <a:path w="6621780" h="9296400">
                  <a:moveTo>
                    <a:pt x="6616198" y="533400"/>
                  </a:moveTo>
                  <a:lnTo>
                    <a:pt x="6589261" y="533400"/>
                  </a:lnTo>
                  <a:lnTo>
                    <a:pt x="6585177" y="546100"/>
                  </a:lnTo>
                  <a:lnTo>
                    <a:pt x="6620282" y="546100"/>
                  </a:lnTo>
                  <a:lnTo>
                    <a:pt x="6616198" y="533400"/>
                  </a:lnTo>
                  <a:close/>
                </a:path>
                <a:path w="6621780" h="9296400">
                  <a:moveTo>
                    <a:pt x="19050" y="533400"/>
                  </a:moveTo>
                  <a:lnTo>
                    <a:pt x="11637" y="533400"/>
                  </a:lnTo>
                  <a:lnTo>
                    <a:pt x="15343" y="539750"/>
                  </a:lnTo>
                  <a:lnTo>
                    <a:pt x="19050" y="533400"/>
                  </a:lnTo>
                  <a:close/>
                </a:path>
                <a:path w="6621780" h="9296400">
                  <a:moveTo>
                    <a:pt x="26462" y="533400"/>
                  </a:moveTo>
                  <a:lnTo>
                    <a:pt x="19050" y="533400"/>
                  </a:lnTo>
                  <a:lnTo>
                    <a:pt x="22756" y="539750"/>
                  </a:lnTo>
                  <a:lnTo>
                    <a:pt x="26462" y="533400"/>
                  </a:lnTo>
                  <a:close/>
                </a:path>
                <a:path w="6621780" h="9296400">
                  <a:moveTo>
                    <a:pt x="36602" y="508000"/>
                  </a:moveTo>
                  <a:lnTo>
                    <a:pt x="1497" y="508000"/>
                  </a:lnTo>
                  <a:lnTo>
                    <a:pt x="0" y="520700"/>
                  </a:lnTo>
                  <a:lnTo>
                    <a:pt x="1497" y="533400"/>
                  </a:lnTo>
                  <a:lnTo>
                    <a:pt x="36602" y="533400"/>
                  </a:lnTo>
                  <a:lnTo>
                    <a:pt x="38100" y="520700"/>
                  </a:lnTo>
                  <a:lnTo>
                    <a:pt x="36602" y="508000"/>
                  </a:lnTo>
                  <a:close/>
                </a:path>
                <a:path w="6621780" h="9296400">
                  <a:moveTo>
                    <a:pt x="6616198" y="520700"/>
                  </a:moveTo>
                  <a:lnTo>
                    <a:pt x="6589261" y="520700"/>
                  </a:lnTo>
                  <a:lnTo>
                    <a:pt x="6595317" y="533400"/>
                  </a:lnTo>
                  <a:lnTo>
                    <a:pt x="6610142" y="533400"/>
                  </a:lnTo>
                  <a:lnTo>
                    <a:pt x="6616198" y="520700"/>
                  </a:lnTo>
                  <a:close/>
                </a:path>
                <a:path w="6621780" h="9296400">
                  <a:moveTo>
                    <a:pt x="6621780" y="508000"/>
                  </a:moveTo>
                  <a:lnTo>
                    <a:pt x="6583680" y="508000"/>
                  </a:lnTo>
                  <a:lnTo>
                    <a:pt x="6585177" y="520700"/>
                  </a:lnTo>
                  <a:lnTo>
                    <a:pt x="6620282" y="520700"/>
                  </a:lnTo>
                  <a:lnTo>
                    <a:pt x="6621780" y="508000"/>
                  </a:lnTo>
                  <a:close/>
                </a:path>
                <a:path w="6621780" h="9296400">
                  <a:moveTo>
                    <a:pt x="15343" y="501650"/>
                  </a:moveTo>
                  <a:lnTo>
                    <a:pt x="11637" y="508000"/>
                  </a:lnTo>
                  <a:lnTo>
                    <a:pt x="19050" y="508000"/>
                  </a:lnTo>
                  <a:lnTo>
                    <a:pt x="15343" y="501650"/>
                  </a:lnTo>
                  <a:close/>
                </a:path>
                <a:path w="6621780" h="9296400">
                  <a:moveTo>
                    <a:pt x="19050" y="495300"/>
                  </a:moveTo>
                  <a:lnTo>
                    <a:pt x="15343" y="501650"/>
                  </a:lnTo>
                  <a:lnTo>
                    <a:pt x="19050" y="508000"/>
                  </a:lnTo>
                  <a:lnTo>
                    <a:pt x="22756" y="501650"/>
                  </a:lnTo>
                  <a:lnTo>
                    <a:pt x="19050" y="495300"/>
                  </a:lnTo>
                  <a:close/>
                </a:path>
                <a:path w="6621780" h="9296400">
                  <a:moveTo>
                    <a:pt x="22756" y="501650"/>
                  </a:moveTo>
                  <a:lnTo>
                    <a:pt x="19050" y="508000"/>
                  </a:lnTo>
                  <a:lnTo>
                    <a:pt x="26462" y="508000"/>
                  </a:lnTo>
                  <a:lnTo>
                    <a:pt x="22756" y="501650"/>
                  </a:lnTo>
                  <a:close/>
                </a:path>
                <a:path w="6621780" h="9296400">
                  <a:moveTo>
                    <a:pt x="6616198" y="495300"/>
                  </a:moveTo>
                  <a:lnTo>
                    <a:pt x="6589261" y="495300"/>
                  </a:lnTo>
                  <a:lnTo>
                    <a:pt x="6585177" y="508000"/>
                  </a:lnTo>
                  <a:lnTo>
                    <a:pt x="6620282" y="508000"/>
                  </a:lnTo>
                  <a:lnTo>
                    <a:pt x="6616198" y="495300"/>
                  </a:lnTo>
                  <a:close/>
                </a:path>
                <a:path w="6621780" h="9296400">
                  <a:moveTo>
                    <a:pt x="19050" y="495300"/>
                  </a:moveTo>
                  <a:lnTo>
                    <a:pt x="11637" y="495300"/>
                  </a:lnTo>
                  <a:lnTo>
                    <a:pt x="15343" y="501650"/>
                  </a:lnTo>
                  <a:lnTo>
                    <a:pt x="19050" y="495300"/>
                  </a:lnTo>
                  <a:close/>
                </a:path>
                <a:path w="6621780" h="9296400">
                  <a:moveTo>
                    <a:pt x="26462" y="495300"/>
                  </a:moveTo>
                  <a:lnTo>
                    <a:pt x="19050" y="495300"/>
                  </a:lnTo>
                  <a:lnTo>
                    <a:pt x="22756" y="501650"/>
                  </a:lnTo>
                  <a:lnTo>
                    <a:pt x="26462" y="495300"/>
                  </a:lnTo>
                  <a:close/>
                </a:path>
                <a:path w="6621780" h="9296400">
                  <a:moveTo>
                    <a:pt x="36602" y="469900"/>
                  </a:moveTo>
                  <a:lnTo>
                    <a:pt x="1497" y="469900"/>
                  </a:lnTo>
                  <a:lnTo>
                    <a:pt x="0" y="482600"/>
                  </a:lnTo>
                  <a:lnTo>
                    <a:pt x="1497" y="495300"/>
                  </a:lnTo>
                  <a:lnTo>
                    <a:pt x="36602" y="495300"/>
                  </a:lnTo>
                  <a:lnTo>
                    <a:pt x="38100" y="482600"/>
                  </a:lnTo>
                  <a:lnTo>
                    <a:pt x="36602" y="469900"/>
                  </a:lnTo>
                  <a:close/>
                </a:path>
                <a:path w="6621780" h="9296400">
                  <a:moveTo>
                    <a:pt x="6616198" y="482600"/>
                  </a:moveTo>
                  <a:lnTo>
                    <a:pt x="6589261" y="482600"/>
                  </a:lnTo>
                  <a:lnTo>
                    <a:pt x="6595317" y="495300"/>
                  </a:lnTo>
                  <a:lnTo>
                    <a:pt x="6610142" y="495300"/>
                  </a:lnTo>
                  <a:lnTo>
                    <a:pt x="6616198" y="482600"/>
                  </a:lnTo>
                  <a:close/>
                </a:path>
                <a:path w="6621780" h="9296400">
                  <a:moveTo>
                    <a:pt x="6621780" y="469900"/>
                  </a:moveTo>
                  <a:lnTo>
                    <a:pt x="6583680" y="469900"/>
                  </a:lnTo>
                  <a:lnTo>
                    <a:pt x="6585177" y="482600"/>
                  </a:lnTo>
                  <a:lnTo>
                    <a:pt x="6620282" y="482600"/>
                  </a:lnTo>
                  <a:lnTo>
                    <a:pt x="6621780" y="469900"/>
                  </a:lnTo>
                  <a:close/>
                </a:path>
                <a:path w="6621780" h="9296400">
                  <a:moveTo>
                    <a:pt x="15343" y="463550"/>
                  </a:moveTo>
                  <a:lnTo>
                    <a:pt x="11637" y="469900"/>
                  </a:lnTo>
                  <a:lnTo>
                    <a:pt x="19050" y="469900"/>
                  </a:lnTo>
                  <a:lnTo>
                    <a:pt x="15343" y="463550"/>
                  </a:lnTo>
                  <a:close/>
                </a:path>
                <a:path w="6621780" h="9296400">
                  <a:moveTo>
                    <a:pt x="19050" y="457200"/>
                  </a:moveTo>
                  <a:lnTo>
                    <a:pt x="15343" y="463550"/>
                  </a:lnTo>
                  <a:lnTo>
                    <a:pt x="19050" y="469900"/>
                  </a:lnTo>
                  <a:lnTo>
                    <a:pt x="22756" y="463550"/>
                  </a:lnTo>
                  <a:lnTo>
                    <a:pt x="19050" y="457200"/>
                  </a:lnTo>
                  <a:close/>
                </a:path>
                <a:path w="6621780" h="9296400">
                  <a:moveTo>
                    <a:pt x="22756" y="463550"/>
                  </a:moveTo>
                  <a:lnTo>
                    <a:pt x="19050" y="469900"/>
                  </a:lnTo>
                  <a:lnTo>
                    <a:pt x="26462" y="469900"/>
                  </a:lnTo>
                  <a:lnTo>
                    <a:pt x="22756" y="463550"/>
                  </a:lnTo>
                  <a:close/>
                </a:path>
                <a:path w="6621780" h="9296400">
                  <a:moveTo>
                    <a:pt x="6616198" y="457200"/>
                  </a:moveTo>
                  <a:lnTo>
                    <a:pt x="6589261" y="457200"/>
                  </a:lnTo>
                  <a:lnTo>
                    <a:pt x="6585177" y="469900"/>
                  </a:lnTo>
                  <a:lnTo>
                    <a:pt x="6620282" y="469900"/>
                  </a:lnTo>
                  <a:lnTo>
                    <a:pt x="6616198" y="457200"/>
                  </a:lnTo>
                  <a:close/>
                </a:path>
                <a:path w="6621780" h="9296400">
                  <a:moveTo>
                    <a:pt x="19050" y="457200"/>
                  </a:moveTo>
                  <a:lnTo>
                    <a:pt x="11637" y="457200"/>
                  </a:lnTo>
                  <a:lnTo>
                    <a:pt x="15343" y="463550"/>
                  </a:lnTo>
                  <a:lnTo>
                    <a:pt x="19050" y="457200"/>
                  </a:lnTo>
                  <a:close/>
                </a:path>
                <a:path w="6621780" h="9296400">
                  <a:moveTo>
                    <a:pt x="26462" y="457200"/>
                  </a:moveTo>
                  <a:lnTo>
                    <a:pt x="19050" y="457200"/>
                  </a:lnTo>
                  <a:lnTo>
                    <a:pt x="22756" y="463550"/>
                  </a:lnTo>
                  <a:lnTo>
                    <a:pt x="26462" y="457200"/>
                  </a:lnTo>
                  <a:close/>
                </a:path>
                <a:path w="6621780" h="9296400">
                  <a:moveTo>
                    <a:pt x="36602" y="431800"/>
                  </a:moveTo>
                  <a:lnTo>
                    <a:pt x="1497" y="431800"/>
                  </a:lnTo>
                  <a:lnTo>
                    <a:pt x="0" y="444500"/>
                  </a:lnTo>
                  <a:lnTo>
                    <a:pt x="1497" y="457200"/>
                  </a:lnTo>
                  <a:lnTo>
                    <a:pt x="36602" y="457200"/>
                  </a:lnTo>
                  <a:lnTo>
                    <a:pt x="38100" y="444500"/>
                  </a:lnTo>
                  <a:lnTo>
                    <a:pt x="36602" y="431800"/>
                  </a:lnTo>
                  <a:close/>
                </a:path>
                <a:path w="6621780" h="9296400">
                  <a:moveTo>
                    <a:pt x="6616198" y="444500"/>
                  </a:moveTo>
                  <a:lnTo>
                    <a:pt x="6589261" y="444500"/>
                  </a:lnTo>
                  <a:lnTo>
                    <a:pt x="6595317" y="457200"/>
                  </a:lnTo>
                  <a:lnTo>
                    <a:pt x="6610142" y="457200"/>
                  </a:lnTo>
                  <a:lnTo>
                    <a:pt x="6616198" y="444500"/>
                  </a:lnTo>
                  <a:close/>
                </a:path>
                <a:path w="6621780" h="9296400">
                  <a:moveTo>
                    <a:pt x="6621780" y="431800"/>
                  </a:moveTo>
                  <a:lnTo>
                    <a:pt x="6583680" y="431800"/>
                  </a:lnTo>
                  <a:lnTo>
                    <a:pt x="6585177" y="444500"/>
                  </a:lnTo>
                  <a:lnTo>
                    <a:pt x="6620282" y="444500"/>
                  </a:lnTo>
                  <a:lnTo>
                    <a:pt x="6621780" y="431800"/>
                  </a:lnTo>
                  <a:close/>
                </a:path>
                <a:path w="6621780" h="9296400">
                  <a:moveTo>
                    <a:pt x="15343" y="425450"/>
                  </a:moveTo>
                  <a:lnTo>
                    <a:pt x="11637" y="431800"/>
                  </a:lnTo>
                  <a:lnTo>
                    <a:pt x="19050" y="431800"/>
                  </a:lnTo>
                  <a:lnTo>
                    <a:pt x="15343" y="425450"/>
                  </a:lnTo>
                  <a:close/>
                </a:path>
                <a:path w="6621780" h="9296400">
                  <a:moveTo>
                    <a:pt x="19050" y="419100"/>
                  </a:moveTo>
                  <a:lnTo>
                    <a:pt x="15343" y="425450"/>
                  </a:lnTo>
                  <a:lnTo>
                    <a:pt x="19050" y="431800"/>
                  </a:lnTo>
                  <a:lnTo>
                    <a:pt x="22756" y="425450"/>
                  </a:lnTo>
                  <a:lnTo>
                    <a:pt x="19050" y="419100"/>
                  </a:lnTo>
                  <a:close/>
                </a:path>
                <a:path w="6621780" h="9296400">
                  <a:moveTo>
                    <a:pt x="22756" y="425450"/>
                  </a:moveTo>
                  <a:lnTo>
                    <a:pt x="19050" y="431800"/>
                  </a:lnTo>
                  <a:lnTo>
                    <a:pt x="26462" y="431800"/>
                  </a:lnTo>
                  <a:lnTo>
                    <a:pt x="22756" y="425450"/>
                  </a:lnTo>
                  <a:close/>
                </a:path>
                <a:path w="6621780" h="9296400">
                  <a:moveTo>
                    <a:pt x="6616198" y="419100"/>
                  </a:moveTo>
                  <a:lnTo>
                    <a:pt x="6589261" y="419100"/>
                  </a:lnTo>
                  <a:lnTo>
                    <a:pt x="6585177" y="431800"/>
                  </a:lnTo>
                  <a:lnTo>
                    <a:pt x="6620282" y="431800"/>
                  </a:lnTo>
                  <a:lnTo>
                    <a:pt x="6616198" y="419100"/>
                  </a:lnTo>
                  <a:close/>
                </a:path>
                <a:path w="6621780" h="9296400">
                  <a:moveTo>
                    <a:pt x="19050" y="419100"/>
                  </a:moveTo>
                  <a:lnTo>
                    <a:pt x="11637" y="419100"/>
                  </a:lnTo>
                  <a:lnTo>
                    <a:pt x="15343" y="425450"/>
                  </a:lnTo>
                  <a:lnTo>
                    <a:pt x="19050" y="419100"/>
                  </a:lnTo>
                  <a:close/>
                </a:path>
                <a:path w="6621780" h="9296400">
                  <a:moveTo>
                    <a:pt x="26462" y="419100"/>
                  </a:moveTo>
                  <a:lnTo>
                    <a:pt x="19050" y="419100"/>
                  </a:lnTo>
                  <a:lnTo>
                    <a:pt x="22756" y="425450"/>
                  </a:lnTo>
                  <a:lnTo>
                    <a:pt x="26462" y="419100"/>
                  </a:lnTo>
                  <a:close/>
                </a:path>
                <a:path w="6621780" h="9296400">
                  <a:moveTo>
                    <a:pt x="36602" y="393700"/>
                  </a:moveTo>
                  <a:lnTo>
                    <a:pt x="1497" y="393700"/>
                  </a:lnTo>
                  <a:lnTo>
                    <a:pt x="0" y="406400"/>
                  </a:lnTo>
                  <a:lnTo>
                    <a:pt x="1497" y="419100"/>
                  </a:lnTo>
                  <a:lnTo>
                    <a:pt x="36602" y="419100"/>
                  </a:lnTo>
                  <a:lnTo>
                    <a:pt x="38100" y="406400"/>
                  </a:lnTo>
                  <a:lnTo>
                    <a:pt x="36602" y="393700"/>
                  </a:lnTo>
                  <a:close/>
                </a:path>
                <a:path w="6621780" h="9296400">
                  <a:moveTo>
                    <a:pt x="6616198" y="406400"/>
                  </a:moveTo>
                  <a:lnTo>
                    <a:pt x="6589261" y="406400"/>
                  </a:lnTo>
                  <a:lnTo>
                    <a:pt x="6595317" y="419100"/>
                  </a:lnTo>
                  <a:lnTo>
                    <a:pt x="6610142" y="419100"/>
                  </a:lnTo>
                  <a:lnTo>
                    <a:pt x="6616198" y="406400"/>
                  </a:lnTo>
                  <a:close/>
                </a:path>
                <a:path w="6621780" h="9296400">
                  <a:moveTo>
                    <a:pt x="6621780" y="393700"/>
                  </a:moveTo>
                  <a:lnTo>
                    <a:pt x="6583680" y="393700"/>
                  </a:lnTo>
                  <a:lnTo>
                    <a:pt x="6585177" y="406400"/>
                  </a:lnTo>
                  <a:lnTo>
                    <a:pt x="6620282" y="406400"/>
                  </a:lnTo>
                  <a:lnTo>
                    <a:pt x="6621780" y="393700"/>
                  </a:lnTo>
                  <a:close/>
                </a:path>
                <a:path w="6621780" h="9296400">
                  <a:moveTo>
                    <a:pt x="15343" y="387350"/>
                  </a:moveTo>
                  <a:lnTo>
                    <a:pt x="11637" y="393700"/>
                  </a:lnTo>
                  <a:lnTo>
                    <a:pt x="19050" y="393700"/>
                  </a:lnTo>
                  <a:lnTo>
                    <a:pt x="15343" y="387350"/>
                  </a:lnTo>
                  <a:close/>
                </a:path>
                <a:path w="6621780" h="9296400">
                  <a:moveTo>
                    <a:pt x="19050" y="381000"/>
                  </a:moveTo>
                  <a:lnTo>
                    <a:pt x="15343" y="387350"/>
                  </a:lnTo>
                  <a:lnTo>
                    <a:pt x="19050" y="393700"/>
                  </a:lnTo>
                  <a:lnTo>
                    <a:pt x="22756" y="387350"/>
                  </a:lnTo>
                  <a:lnTo>
                    <a:pt x="19050" y="381000"/>
                  </a:lnTo>
                  <a:close/>
                </a:path>
                <a:path w="6621780" h="9296400">
                  <a:moveTo>
                    <a:pt x="22756" y="387350"/>
                  </a:moveTo>
                  <a:lnTo>
                    <a:pt x="19050" y="393700"/>
                  </a:lnTo>
                  <a:lnTo>
                    <a:pt x="26462" y="393700"/>
                  </a:lnTo>
                  <a:lnTo>
                    <a:pt x="22756" y="387350"/>
                  </a:lnTo>
                  <a:close/>
                </a:path>
                <a:path w="6621780" h="9296400">
                  <a:moveTo>
                    <a:pt x="6616198" y="381000"/>
                  </a:moveTo>
                  <a:lnTo>
                    <a:pt x="6589261" y="381000"/>
                  </a:lnTo>
                  <a:lnTo>
                    <a:pt x="6585177" y="393700"/>
                  </a:lnTo>
                  <a:lnTo>
                    <a:pt x="6620282" y="393700"/>
                  </a:lnTo>
                  <a:lnTo>
                    <a:pt x="6616198" y="381000"/>
                  </a:lnTo>
                  <a:close/>
                </a:path>
                <a:path w="6621780" h="9296400">
                  <a:moveTo>
                    <a:pt x="19050" y="381000"/>
                  </a:moveTo>
                  <a:lnTo>
                    <a:pt x="11637" y="381000"/>
                  </a:lnTo>
                  <a:lnTo>
                    <a:pt x="15343" y="387350"/>
                  </a:lnTo>
                  <a:lnTo>
                    <a:pt x="19050" y="381000"/>
                  </a:lnTo>
                  <a:close/>
                </a:path>
                <a:path w="6621780" h="9296400">
                  <a:moveTo>
                    <a:pt x="26462" y="381000"/>
                  </a:moveTo>
                  <a:lnTo>
                    <a:pt x="19050" y="381000"/>
                  </a:lnTo>
                  <a:lnTo>
                    <a:pt x="22756" y="387350"/>
                  </a:lnTo>
                  <a:lnTo>
                    <a:pt x="26462" y="381000"/>
                  </a:lnTo>
                  <a:close/>
                </a:path>
                <a:path w="6621780" h="9296400">
                  <a:moveTo>
                    <a:pt x="36602" y="355600"/>
                  </a:moveTo>
                  <a:lnTo>
                    <a:pt x="1497" y="355600"/>
                  </a:lnTo>
                  <a:lnTo>
                    <a:pt x="0" y="368300"/>
                  </a:lnTo>
                  <a:lnTo>
                    <a:pt x="1497" y="381000"/>
                  </a:lnTo>
                  <a:lnTo>
                    <a:pt x="36602" y="381000"/>
                  </a:lnTo>
                  <a:lnTo>
                    <a:pt x="38100" y="368300"/>
                  </a:lnTo>
                  <a:lnTo>
                    <a:pt x="36602" y="355600"/>
                  </a:lnTo>
                  <a:close/>
                </a:path>
                <a:path w="6621780" h="9296400">
                  <a:moveTo>
                    <a:pt x="6616198" y="368300"/>
                  </a:moveTo>
                  <a:lnTo>
                    <a:pt x="6589261" y="368300"/>
                  </a:lnTo>
                  <a:lnTo>
                    <a:pt x="6595317" y="381000"/>
                  </a:lnTo>
                  <a:lnTo>
                    <a:pt x="6610142" y="381000"/>
                  </a:lnTo>
                  <a:lnTo>
                    <a:pt x="6616198" y="368300"/>
                  </a:lnTo>
                  <a:close/>
                </a:path>
                <a:path w="6621780" h="9296400">
                  <a:moveTo>
                    <a:pt x="6621780" y="355600"/>
                  </a:moveTo>
                  <a:lnTo>
                    <a:pt x="6583680" y="355600"/>
                  </a:lnTo>
                  <a:lnTo>
                    <a:pt x="6585177" y="368300"/>
                  </a:lnTo>
                  <a:lnTo>
                    <a:pt x="6620282" y="368300"/>
                  </a:lnTo>
                  <a:lnTo>
                    <a:pt x="6621780" y="355600"/>
                  </a:lnTo>
                  <a:close/>
                </a:path>
                <a:path w="6621780" h="9296400">
                  <a:moveTo>
                    <a:pt x="15343" y="349250"/>
                  </a:moveTo>
                  <a:lnTo>
                    <a:pt x="11637" y="355600"/>
                  </a:lnTo>
                  <a:lnTo>
                    <a:pt x="19050" y="355600"/>
                  </a:lnTo>
                  <a:lnTo>
                    <a:pt x="15343" y="349250"/>
                  </a:lnTo>
                  <a:close/>
                </a:path>
                <a:path w="6621780" h="9296400">
                  <a:moveTo>
                    <a:pt x="19050" y="342900"/>
                  </a:moveTo>
                  <a:lnTo>
                    <a:pt x="15343" y="349250"/>
                  </a:lnTo>
                  <a:lnTo>
                    <a:pt x="19050" y="355600"/>
                  </a:lnTo>
                  <a:lnTo>
                    <a:pt x="22756" y="349250"/>
                  </a:lnTo>
                  <a:lnTo>
                    <a:pt x="19050" y="342900"/>
                  </a:lnTo>
                  <a:close/>
                </a:path>
                <a:path w="6621780" h="9296400">
                  <a:moveTo>
                    <a:pt x="22756" y="349250"/>
                  </a:moveTo>
                  <a:lnTo>
                    <a:pt x="19050" y="355600"/>
                  </a:lnTo>
                  <a:lnTo>
                    <a:pt x="26462" y="355600"/>
                  </a:lnTo>
                  <a:lnTo>
                    <a:pt x="22756" y="349250"/>
                  </a:lnTo>
                  <a:close/>
                </a:path>
                <a:path w="6621780" h="9296400">
                  <a:moveTo>
                    <a:pt x="6616198" y="342900"/>
                  </a:moveTo>
                  <a:lnTo>
                    <a:pt x="6589261" y="342900"/>
                  </a:lnTo>
                  <a:lnTo>
                    <a:pt x="6585177" y="355600"/>
                  </a:lnTo>
                  <a:lnTo>
                    <a:pt x="6620282" y="355600"/>
                  </a:lnTo>
                  <a:lnTo>
                    <a:pt x="6616198" y="342900"/>
                  </a:lnTo>
                  <a:close/>
                </a:path>
                <a:path w="6621780" h="9296400">
                  <a:moveTo>
                    <a:pt x="19050" y="342900"/>
                  </a:moveTo>
                  <a:lnTo>
                    <a:pt x="11637" y="342900"/>
                  </a:lnTo>
                  <a:lnTo>
                    <a:pt x="15343" y="349250"/>
                  </a:lnTo>
                  <a:lnTo>
                    <a:pt x="19050" y="342900"/>
                  </a:lnTo>
                  <a:close/>
                </a:path>
                <a:path w="6621780" h="9296400">
                  <a:moveTo>
                    <a:pt x="26462" y="342900"/>
                  </a:moveTo>
                  <a:lnTo>
                    <a:pt x="19050" y="342900"/>
                  </a:lnTo>
                  <a:lnTo>
                    <a:pt x="22756" y="349250"/>
                  </a:lnTo>
                  <a:lnTo>
                    <a:pt x="26462" y="342900"/>
                  </a:lnTo>
                  <a:close/>
                </a:path>
                <a:path w="6621780" h="9296400">
                  <a:moveTo>
                    <a:pt x="36602" y="317500"/>
                  </a:moveTo>
                  <a:lnTo>
                    <a:pt x="1497" y="317500"/>
                  </a:lnTo>
                  <a:lnTo>
                    <a:pt x="0" y="330200"/>
                  </a:lnTo>
                  <a:lnTo>
                    <a:pt x="1497" y="342900"/>
                  </a:lnTo>
                  <a:lnTo>
                    <a:pt x="36602" y="342900"/>
                  </a:lnTo>
                  <a:lnTo>
                    <a:pt x="38100" y="330200"/>
                  </a:lnTo>
                  <a:lnTo>
                    <a:pt x="36602" y="317500"/>
                  </a:lnTo>
                  <a:close/>
                </a:path>
                <a:path w="6621780" h="9296400">
                  <a:moveTo>
                    <a:pt x="6616198" y="330200"/>
                  </a:moveTo>
                  <a:lnTo>
                    <a:pt x="6589261" y="330200"/>
                  </a:lnTo>
                  <a:lnTo>
                    <a:pt x="6595317" y="342900"/>
                  </a:lnTo>
                  <a:lnTo>
                    <a:pt x="6610142" y="342900"/>
                  </a:lnTo>
                  <a:lnTo>
                    <a:pt x="6616198" y="330200"/>
                  </a:lnTo>
                  <a:close/>
                </a:path>
                <a:path w="6621780" h="9296400">
                  <a:moveTo>
                    <a:pt x="6621780" y="317500"/>
                  </a:moveTo>
                  <a:lnTo>
                    <a:pt x="6583680" y="317500"/>
                  </a:lnTo>
                  <a:lnTo>
                    <a:pt x="6585177" y="330200"/>
                  </a:lnTo>
                  <a:lnTo>
                    <a:pt x="6620282" y="330200"/>
                  </a:lnTo>
                  <a:lnTo>
                    <a:pt x="6621780" y="317500"/>
                  </a:lnTo>
                  <a:close/>
                </a:path>
                <a:path w="6621780" h="9296400">
                  <a:moveTo>
                    <a:pt x="15343" y="311150"/>
                  </a:moveTo>
                  <a:lnTo>
                    <a:pt x="11637" y="317500"/>
                  </a:lnTo>
                  <a:lnTo>
                    <a:pt x="19050" y="317500"/>
                  </a:lnTo>
                  <a:lnTo>
                    <a:pt x="15343" y="311150"/>
                  </a:lnTo>
                  <a:close/>
                </a:path>
                <a:path w="6621780" h="9296400">
                  <a:moveTo>
                    <a:pt x="19050" y="304800"/>
                  </a:moveTo>
                  <a:lnTo>
                    <a:pt x="15343" y="311150"/>
                  </a:lnTo>
                  <a:lnTo>
                    <a:pt x="19050" y="317500"/>
                  </a:lnTo>
                  <a:lnTo>
                    <a:pt x="22756" y="311150"/>
                  </a:lnTo>
                  <a:lnTo>
                    <a:pt x="19050" y="304800"/>
                  </a:lnTo>
                  <a:close/>
                </a:path>
                <a:path w="6621780" h="9296400">
                  <a:moveTo>
                    <a:pt x="22756" y="311150"/>
                  </a:moveTo>
                  <a:lnTo>
                    <a:pt x="19050" y="317500"/>
                  </a:lnTo>
                  <a:lnTo>
                    <a:pt x="26462" y="317500"/>
                  </a:lnTo>
                  <a:lnTo>
                    <a:pt x="22756" y="311150"/>
                  </a:lnTo>
                  <a:close/>
                </a:path>
                <a:path w="6621780" h="9296400">
                  <a:moveTo>
                    <a:pt x="6616198" y="304800"/>
                  </a:moveTo>
                  <a:lnTo>
                    <a:pt x="6589261" y="304800"/>
                  </a:lnTo>
                  <a:lnTo>
                    <a:pt x="6585177" y="317500"/>
                  </a:lnTo>
                  <a:lnTo>
                    <a:pt x="6620282" y="317500"/>
                  </a:lnTo>
                  <a:lnTo>
                    <a:pt x="6616198" y="304800"/>
                  </a:lnTo>
                  <a:close/>
                </a:path>
                <a:path w="6621780" h="9296400">
                  <a:moveTo>
                    <a:pt x="19050" y="304800"/>
                  </a:moveTo>
                  <a:lnTo>
                    <a:pt x="11637" y="304800"/>
                  </a:lnTo>
                  <a:lnTo>
                    <a:pt x="15343" y="311150"/>
                  </a:lnTo>
                  <a:lnTo>
                    <a:pt x="19050" y="304800"/>
                  </a:lnTo>
                  <a:close/>
                </a:path>
                <a:path w="6621780" h="9296400">
                  <a:moveTo>
                    <a:pt x="26462" y="304800"/>
                  </a:moveTo>
                  <a:lnTo>
                    <a:pt x="19050" y="304800"/>
                  </a:lnTo>
                  <a:lnTo>
                    <a:pt x="22756" y="311150"/>
                  </a:lnTo>
                  <a:lnTo>
                    <a:pt x="26462" y="304800"/>
                  </a:lnTo>
                  <a:close/>
                </a:path>
                <a:path w="6621780" h="9296400">
                  <a:moveTo>
                    <a:pt x="36602" y="279400"/>
                  </a:moveTo>
                  <a:lnTo>
                    <a:pt x="1497" y="279400"/>
                  </a:lnTo>
                  <a:lnTo>
                    <a:pt x="0" y="292100"/>
                  </a:lnTo>
                  <a:lnTo>
                    <a:pt x="1497" y="304800"/>
                  </a:lnTo>
                  <a:lnTo>
                    <a:pt x="36602" y="304800"/>
                  </a:lnTo>
                  <a:lnTo>
                    <a:pt x="38100" y="292100"/>
                  </a:lnTo>
                  <a:lnTo>
                    <a:pt x="36602" y="279400"/>
                  </a:lnTo>
                  <a:close/>
                </a:path>
                <a:path w="6621780" h="9296400">
                  <a:moveTo>
                    <a:pt x="6616198" y="292100"/>
                  </a:moveTo>
                  <a:lnTo>
                    <a:pt x="6589261" y="292100"/>
                  </a:lnTo>
                  <a:lnTo>
                    <a:pt x="6595317" y="304800"/>
                  </a:lnTo>
                  <a:lnTo>
                    <a:pt x="6610142" y="304800"/>
                  </a:lnTo>
                  <a:lnTo>
                    <a:pt x="6616198" y="292100"/>
                  </a:lnTo>
                  <a:close/>
                </a:path>
                <a:path w="6621780" h="9296400">
                  <a:moveTo>
                    <a:pt x="6621780" y="279400"/>
                  </a:moveTo>
                  <a:lnTo>
                    <a:pt x="6583680" y="279400"/>
                  </a:lnTo>
                  <a:lnTo>
                    <a:pt x="6585177" y="292100"/>
                  </a:lnTo>
                  <a:lnTo>
                    <a:pt x="6620282" y="292100"/>
                  </a:lnTo>
                  <a:lnTo>
                    <a:pt x="6621780" y="279400"/>
                  </a:lnTo>
                  <a:close/>
                </a:path>
                <a:path w="6621780" h="9296400">
                  <a:moveTo>
                    <a:pt x="15343" y="273050"/>
                  </a:moveTo>
                  <a:lnTo>
                    <a:pt x="11637" y="279400"/>
                  </a:lnTo>
                  <a:lnTo>
                    <a:pt x="19050" y="279400"/>
                  </a:lnTo>
                  <a:lnTo>
                    <a:pt x="15343" y="273050"/>
                  </a:lnTo>
                  <a:close/>
                </a:path>
                <a:path w="6621780" h="9296400">
                  <a:moveTo>
                    <a:pt x="19050" y="266700"/>
                  </a:moveTo>
                  <a:lnTo>
                    <a:pt x="15343" y="273050"/>
                  </a:lnTo>
                  <a:lnTo>
                    <a:pt x="19050" y="279400"/>
                  </a:lnTo>
                  <a:lnTo>
                    <a:pt x="22756" y="273050"/>
                  </a:lnTo>
                  <a:lnTo>
                    <a:pt x="19050" y="266700"/>
                  </a:lnTo>
                  <a:close/>
                </a:path>
                <a:path w="6621780" h="9296400">
                  <a:moveTo>
                    <a:pt x="22756" y="273050"/>
                  </a:moveTo>
                  <a:lnTo>
                    <a:pt x="19050" y="279400"/>
                  </a:lnTo>
                  <a:lnTo>
                    <a:pt x="26462" y="279400"/>
                  </a:lnTo>
                  <a:lnTo>
                    <a:pt x="22756" y="273050"/>
                  </a:lnTo>
                  <a:close/>
                </a:path>
                <a:path w="6621780" h="9296400">
                  <a:moveTo>
                    <a:pt x="6616198" y="266700"/>
                  </a:moveTo>
                  <a:lnTo>
                    <a:pt x="6589261" y="266700"/>
                  </a:lnTo>
                  <a:lnTo>
                    <a:pt x="6585177" y="279400"/>
                  </a:lnTo>
                  <a:lnTo>
                    <a:pt x="6620282" y="279400"/>
                  </a:lnTo>
                  <a:lnTo>
                    <a:pt x="6616198" y="266700"/>
                  </a:lnTo>
                  <a:close/>
                </a:path>
                <a:path w="6621780" h="9296400">
                  <a:moveTo>
                    <a:pt x="19050" y="266700"/>
                  </a:moveTo>
                  <a:lnTo>
                    <a:pt x="11637" y="266700"/>
                  </a:lnTo>
                  <a:lnTo>
                    <a:pt x="15343" y="273050"/>
                  </a:lnTo>
                  <a:lnTo>
                    <a:pt x="19050" y="266700"/>
                  </a:lnTo>
                  <a:close/>
                </a:path>
                <a:path w="6621780" h="9296400">
                  <a:moveTo>
                    <a:pt x="26462" y="266700"/>
                  </a:moveTo>
                  <a:lnTo>
                    <a:pt x="19050" y="266700"/>
                  </a:lnTo>
                  <a:lnTo>
                    <a:pt x="22756" y="273050"/>
                  </a:lnTo>
                  <a:lnTo>
                    <a:pt x="26462" y="266700"/>
                  </a:lnTo>
                  <a:close/>
                </a:path>
                <a:path w="6621780" h="9296400">
                  <a:moveTo>
                    <a:pt x="36602" y="241300"/>
                  </a:moveTo>
                  <a:lnTo>
                    <a:pt x="1497" y="241300"/>
                  </a:lnTo>
                  <a:lnTo>
                    <a:pt x="0" y="254000"/>
                  </a:lnTo>
                  <a:lnTo>
                    <a:pt x="1497" y="266700"/>
                  </a:lnTo>
                  <a:lnTo>
                    <a:pt x="36602" y="266700"/>
                  </a:lnTo>
                  <a:lnTo>
                    <a:pt x="38100" y="254000"/>
                  </a:lnTo>
                  <a:lnTo>
                    <a:pt x="36602" y="241300"/>
                  </a:lnTo>
                  <a:close/>
                </a:path>
                <a:path w="6621780" h="9296400">
                  <a:moveTo>
                    <a:pt x="6616198" y="254000"/>
                  </a:moveTo>
                  <a:lnTo>
                    <a:pt x="6589261" y="254000"/>
                  </a:lnTo>
                  <a:lnTo>
                    <a:pt x="6595317" y="266700"/>
                  </a:lnTo>
                  <a:lnTo>
                    <a:pt x="6610142" y="266700"/>
                  </a:lnTo>
                  <a:lnTo>
                    <a:pt x="6616198" y="254000"/>
                  </a:lnTo>
                  <a:close/>
                </a:path>
                <a:path w="6621780" h="9296400">
                  <a:moveTo>
                    <a:pt x="6621780" y="241300"/>
                  </a:moveTo>
                  <a:lnTo>
                    <a:pt x="6583680" y="241300"/>
                  </a:lnTo>
                  <a:lnTo>
                    <a:pt x="6585177" y="254000"/>
                  </a:lnTo>
                  <a:lnTo>
                    <a:pt x="6620282" y="254000"/>
                  </a:lnTo>
                  <a:lnTo>
                    <a:pt x="6621780" y="241300"/>
                  </a:lnTo>
                  <a:close/>
                </a:path>
                <a:path w="6621780" h="9296400">
                  <a:moveTo>
                    <a:pt x="15343" y="234950"/>
                  </a:moveTo>
                  <a:lnTo>
                    <a:pt x="11637" y="241300"/>
                  </a:lnTo>
                  <a:lnTo>
                    <a:pt x="19050" y="241300"/>
                  </a:lnTo>
                  <a:lnTo>
                    <a:pt x="15343" y="234950"/>
                  </a:lnTo>
                  <a:close/>
                </a:path>
                <a:path w="6621780" h="9296400">
                  <a:moveTo>
                    <a:pt x="19050" y="228600"/>
                  </a:moveTo>
                  <a:lnTo>
                    <a:pt x="15343" y="234950"/>
                  </a:lnTo>
                  <a:lnTo>
                    <a:pt x="19050" y="241300"/>
                  </a:lnTo>
                  <a:lnTo>
                    <a:pt x="22756" y="234950"/>
                  </a:lnTo>
                  <a:lnTo>
                    <a:pt x="19050" y="228600"/>
                  </a:lnTo>
                  <a:close/>
                </a:path>
                <a:path w="6621780" h="9296400">
                  <a:moveTo>
                    <a:pt x="22756" y="234950"/>
                  </a:moveTo>
                  <a:lnTo>
                    <a:pt x="19050" y="241300"/>
                  </a:lnTo>
                  <a:lnTo>
                    <a:pt x="26462" y="241300"/>
                  </a:lnTo>
                  <a:lnTo>
                    <a:pt x="22756" y="234950"/>
                  </a:lnTo>
                  <a:close/>
                </a:path>
                <a:path w="6621780" h="9296400">
                  <a:moveTo>
                    <a:pt x="6616198" y="228600"/>
                  </a:moveTo>
                  <a:lnTo>
                    <a:pt x="6589261" y="228600"/>
                  </a:lnTo>
                  <a:lnTo>
                    <a:pt x="6585177" y="241300"/>
                  </a:lnTo>
                  <a:lnTo>
                    <a:pt x="6620282" y="241300"/>
                  </a:lnTo>
                  <a:lnTo>
                    <a:pt x="6616198" y="228600"/>
                  </a:lnTo>
                  <a:close/>
                </a:path>
                <a:path w="6621780" h="9296400">
                  <a:moveTo>
                    <a:pt x="19050" y="228600"/>
                  </a:moveTo>
                  <a:lnTo>
                    <a:pt x="11637" y="228600"/>
                  </a:lnTo>
                  <a:lnTo>
                    <a:pt x="15343" y="234950"/>
                  </a:lnTo>
                  <a:lnTo>
                    <a:pt x="19050" y="228600"/>
                  </a:lnTo>
                  <a:close/>
                </a:path>
                <a:path w="6621780" h="9296400">
                  <a:moveTo>
                    <a:pt x="26462" y="228600"/>
                  </a:moveTo>
                  <a:lnTo>
                    <a:pt x="19050" y="228600"/>
                  </a:lnTo>
                  <a:lnTo>
                    <a:pt x="22756" y="234950"/>
                  </a:lnTo>
                  <a:lnTo>
                    <a:pt x="26462" y="228600"/>
                  </a:lnTo>
                  <a:close/>
                </a:path>
                <a:path w="6621780" h="9296400">
                  <a:moveTo>
                    <a:pt x="36602" y="203200"/>
                  </a:moveTo>
                  <a:lnTo>
                    <a:pt x="1497" y="203200"/>
                  </a:lnTo>
                  <a:lnTo>
                    <a:pt x="0" y="215900"/>
                  </a:lnTo>
                  <a:lnTo>
                    <a:pt x="1497" y="228600"/>
                  </a:lnTo>
                  <a:lnTo>
                    <a:pt x="36602" y="228600"/>
                  </a:lnTo>
                  <a:lnTo>
                    <a:pt x="38100" y="215900"/>
                  </a:lnTo>
                  <a:lnTo>
                    <a:pt x="36602" y="203200"/>
                  </a:lnTo>
                  <a:close/>
                </a:path>
                <a:path w="6621780" h="9296400">
                  <a:moveTo>
                    <a:pt x="6616198" y="215900"/>
                  </a:moveTo>
                  <a:lnTo>
                    <a:pt x="6589261" y="215900"/>
                  </a:lnTo>
                  <a:lnTo>
                    <a:pt x="6595317" y="228600"/>
                  </a:lnTo>
                  <a:lnTo>
                    <a:pt x="6610142" y="228600"/>
                  </a:lnTo>
                  <a:lnTo>
                    <a:pt x="6616198" y="215900"/>
                  </a:lnTo>
                  <a:close/>
                </a:path>
                <a:path w="6621780" h="9296400">
                  <a:moveTo>
                    <a:pt x="6621780" y="203200"/>
                  </a:moveTo>
                  <a:lnTo>
                    <a:pt x="6583680" y="203200"/>
                  </a:lnTo>
                  <a:lnTo>
                    <a:pt x="6585177" y="215900"/>
                  </a:lnTo>
                  <a:lnTo>
                    <a:pt x="6620282" y="215900"/>
                  </a:lnTo>
                  <a:lnTo>
                    <a:pt x="6621780" y="203200"/>
                  </a:lnTo>
                  <a:close/>
                </a:path>
                <a:path w="6621780" h="9296400">
                  <a:moveTo>
                    <a:pt x="15343" y="196850"/>
                  </a:moveTo>
                  <a:lnTo>
                    <a:pt x="11637" y="203200"/>
                  </a:lnTo>
                  <a:lnTo>
                    <a:pt x="19050" y="203200"/>
                  </a:lnTo>
                  <a:lnTo>
                    <a:pt x="15343" y="196850"/>
                  </a:lnTo>
                  <a:close/>
                </a:path>
                <a:path w="6621780" h="9296400">
                  <a:moveTo>
                    <a:pt x="19050" y="190500"/>
                  </a:moveTo>
                  <a:lnTo>
                    <a:pt x="15343" y="196850"/>
                  </a:lnTo>
                  <a:lnTo>
                    <a:pt x="19050" y="203200"/>
                  </a:lnTo>
                  <a:lnTo>
                    <a:pt x="22756" y="196850"/>
                  </a:lnTo>
                  <a:lnTo>
                    <a:pt x="19050" y="190500"/>
                  </a:lnTo>
                  <a:close/>
                </a:path>
                <a:path w="6621780" h="9296400">
                  <a:moveTo>
                    <a:pt x="22756" y="196850"/>
                  </a:moveTo>
                  <a:lnTo>
                    <a:pt x="19050" y="203200"/>
                  </a:lnTo>
                  <a:lnTo>
                    <a:pt x="26462" y="203200"/>
                  </a:lnTo>
                  <a:lnTo>
                    <a:pt x="22756" y="196850"/>
                  </a:lnTo>
                  <a:close/>
                </a:path>
                <a:path w="6621780" h="9296400">
                  <a:moveTo>
                    <a:pt x="6616198" y="190500"/>
                  </a:moveTo>
                  <a:lnTo>
                    <a:pt x="6589261" y="190500"/>
                  </a:lnTo>
                  <a:lnTo>
                    <a:pt x="6585177" y="203200"/>
                  </a:lnTo>
                  <a:lnTo>
                    <a:pt x="6620282" y="203200"/>
                  </a:lnTo>
                  <a:lnTo>
                    <a:pt x="6616198" y="190500"/>
                  </a:lnTo>
                  <a:close/>
                </a:path>
                <a:path w="6621780" h="9296400">
                  <a:moveTo>
                    <a:pt x="19050" y="190500"/>
                  </a:moveTo>
                  <a:lnTo>
                    <a:pt x="11637" y="190500"/>
                  </a:lnTo>
                  <a:lnTo>
                    <a:pt x="15343" y="196850"/>
                  </a:lnTo>
                  <a:lnTo>
                    <a:pt x="19050" y="190500"/>
                  </a:lnTo>
                  <a:close/>
                </a:path>
                <a:path w="6621780" h="9296400">
                  <a:moveTo>
                    <a:pt x="26462" y="190500"/>
                  </a:moveTo>
                  <a:lnTo>
                    <a:pt x="19050" y="190500"/>
                  </a:lnTo>
                  <a:lnTo>
                    <a:pt x="22756" y="196850"/>
                  </a:lnTo>
                  <a:lnTo>
                    <a:pt x="26462" y="190500"/>
                  </a:lnTo>
                  <a:close/>
                </a:path>
                <a:path w="6621780" h="9296400">
                  <a:moveTo>
                    <a:pt x="36602" y="165100"/>
                  </a:moveTo>
                  <a:lnTo>
                    <a:pt x="1497" y="165100"/>
                  </a:lnTo>
                  <a:lnTo>
                    <a:pt x="0" y="177800"/>
                  </a:lnTo>
                  <a:lnTo>
                    <a:pt x="1497" y="190500"/>
                  </a:lnTo>
                  <a:lnTo>
                    <a:pt x="36602" y="190500"/>
                  </a:lnTo>
                  <a:lnTo>
                    <a:pt x="38100" y="177800"/>
                  </a:lnTo>
                  <a:lnTo>
                    <a:pt x="36602" y="165100"/>
                  </a:lnTo>
                  <a:close/>
                </a:path>
                <a:path w="6621780" h="9296400">
                  <a:moveTo>
                    <a:pt x="6616198" y="177800"/>
                  </a:moveTo>
                  <a:lnTo>
                    <a:pt x="6589261" y="177800"/>
                  </a:lnTo>
                  <a:lnTo>
                    <a:pt x="6595317" y="190500"/>
                  </a:lnTo>
                  <a:lnTo>
                    <a:pt x="6610142" y="190500"/>
                  </a:lnTo>
                  <a:lnTo>
                    <a:pt x="6616198" y="177800"/>
                  </a:lnTo>
                  <a:close/>
                </a:path>
                <a:path w="6621780" h="9296400">
                  <a:moveTo>
                    <a:pt x="6621780" y="165100"/>
                  </a:moveTo>
                  <a:lnTo>
                    <a:pt x="6583680" y="165100"/>
                  </a:lnTo>
                  <a:lnTo>
                    <a:pt x="6585177" y="177800"/>
                  </a:lnTo>
                  <a:lnTo>
                    <a:pt x="6620282" y="177800"/>
                  </a:lnTo>
                  <a:lnTo>
                    <a:pt x="6621780" y="165100"/>
                  </a:lnTo>
                  <a:close/>
                </a:path>
                <a:path w="6621780" h="9296400">
                  <a:moveTo>
                    <a:pt x="15343" y="158750"/>
                  </a:moveTo>
                  <a:lnTo>
                    <a:pt x="11637" y="165100"/>
                  </a:lnTo>
                  <a:lnTo>
                    <a:pt x="19050" y="165100"/>
                  </a:lnTo>
                  <a:lnTo>
                    <a:pt x="15343" y="158750"/>
                  </a:lnTo>
                  <a:close/>
                </a:path>
                <a:path w="6621780" h="9296400">
                  <a:moveTo>
                    <a:pt x="19050" y="152400"/>
                  </a:moveTo>
                  <a:lnTo>
                    <a:pt x="15343" y="158750"/>
                  </a:lnTo>
                  <a:lnTo>
                    <a:pt x="19050" y="165100"/>
                  </a:lnTo>
                  <a:lnTo>
                    <a:pt x="22756" y="158750"/>
                  </a:lnTo>
                  <a:lnTo>
                    <a:pt x="19050" y="152400"/>
                  </a:lnTo>
                  <a:close/>
                </a:path>
                <a:path w="6621780" h="9296400">
                  <a:moveTo>
                    <a:pt x="22756" y="158750"/>
                  </a:moveTo>
                  <a:lnTo>
                    <a:pt x="19050" y="165100"/>
                  </a:lnTo>
                  <a:lnTo>
                    <a:pt x="26462" y="165100"/>
                  </a:lnTo>
                  <a:lnTo>
                    <a:pt x="22756" y="158750"/>
                  </a:lnTo>
                  <a:close/>
                </a:path>
                <a:path w="6621780" h="9296400">
                  <a:moveTo>
                    <a:pt x="6616198" y="152400"/>
                  </a:moveTo>
                  <a:lnTo>
                    <a:pt x="6589261" y="152400"/>
                  </a:lnTo>
                  <a:lnTo>
                    <a:pt x="6585177" y="165100"/>
                  </a:lnTo>
                  <a:lnTo>
                    <a:pt x="6620282" y="165100"/>
                  </a:lnTo>
                  <a:lnTo>
                    <a:pt x="6616198" y="152400"/>
                  </a:lnTo>
                  <a:close/>
                </a:path>
                <a:path w="6621780" h="9296400">
                  <a:moveTo>
                    <a:pt x="19050" y="152400"/>
                  </a:moveTo>
                  <a:lnTo>
                    <a:pt x="11637" y="152400"/>
                  </a:lnTo>
                  <a:lnTo>
                    <a:pt x="15343" y="158750"/>
                  </a:lnTo>
                  <a:lnTo>
                    <a:pt x="19050" y="152400"/>
                  </a:lnTo>
                  <a:close/>
                </a:path>
                <a:path w="6621780" h="9296400">
                  <a:moveTo>
                    <a:pt x="26462" y="152400"/>
                  </a:moveTo>
                  <a:lnTo>
                    <a:pt x="19050" y="152400"/>
                  </a:lnTo>
                  <a:lnTo>
                    <a:pt x="22756" y="158750"/>
                  </a:lnTo>
                  <a:lnTo>
                    <a:pt x="26462" y="152400"/>
                  </a:lnTo>
                  <a:close/>
                </a:path>
                <a:path w="6621780" h="9296400">
                  <a:moveTo>
                    <a:pt x="36602" y="127000"/>
                  </a:moveTo>
                  <a:lnTo>
                    <a:pt x="1497" y="127000"/>
                  </a:lnTo>
                  <a:lnTo>
                    <a:pt x="0" y="139700"/>
                  </a:lnTo>
                  <a:lnTo>
                    <a:pt x="1497" y="152400"/>
                  </a:lnTo>
                  <a:lnTo>
                    <a:pt x="36602" y="152400"/>
                  </a:lnTo>
                  <a:lnTo>
                    <a:pt x="38100" y="139700"/>
                  </a:lnTo>
                  <a:lnTo>
                    <a:pt x="36602" y="127000"/>
                  </a:lnTo>
                  <a:close/>
                </a:path>
                <a:path w="6621780" h="9296400">
                  <a:moveTo>
                    <a:pt x="6616198" y="139700"/>
                  </a:moveTo>
                  <a:lnTo>
                    <a:pt x="6589261" y="139700"/>
                  </a:lnTo>
                  <a:lnTo>
                    <a:pt x="6595317" y="152400"/>
                  </a:lnTo>
                  <a:lnTo>
                    <a:pt x="6610142" y="152400"/>
                  </a:lnTo>
                  <a:lnTo>
                    <a:pt x="6616198" y="139700"/>
                  </a:lnTo>
                  <a:close/>
                </a:path>
                <a:path w="6621780" h="9296400">
                  <a:moveTo>
                    <a:pt x="6621780" y="127000"/>
                  </a:moveTo>
                  <a:lnTo>
                    <a:pt x="6583680" y="127000"/>
                  </a:lnTo>
                  <a:lnTo>
                    <a:pt x="6585177" y="139700"/>
                  </a:lnTo>
                  <a:lnTo>
                    <a:pt x="6620282" y="139700"/>
                  </a:lnTo>
                  <a:lnTo>
                    <a:pt x="6621780" y="127000"/>
                  </a:lnTo>
                  <a:close/>
                </a:path>
                <a:path w="6621780" h="9296400">
                  <a:moveTo>
                    <a:pt x="15343" y="120650"/>
                  </a:moveTo>
                  <a:lnTo>
                    <a:pt x="11637" y="127000"/>
                  </a:lnTo>
                  <a:lnTo>
                    <a:pt x="19050" y="127000"/>
                  </a:lnTo>
                  <a:lnTo>
                    <a:pt x="15343" y="120650"/>
                  </a:lnTo>
                  <a:close/>
                </a:path>
                <a:path w="6621780" h="9296400">
                  <a:moveTo>
                    <a:pt x="19050" y="114300"/>
                  </a:moveTo>
                  <a:lnTo>
                    <a:pt x="15343" y="120650"/>
                  </a:lnTo>
                  <a:lnTo>
                    <a:pt x="19050" y="127000"/>
                  </a:lnTo>
                  <a:lnTo>
                    <a:pt x="22756" y="120650"/>
                  </a:lnTo>
                  <a:lnTo>
                    <a:pt x="19050" y="114300"/>
                  </a:lnTo>
                  <a:close/>
                </a:path>
                <a:path w="6621780" h="9296400">
                  <a:moveTo>
                    <a:pt x="22756" y="120650"/>
                  </a:moveTo>
                  <a:lnTo>
                    <a:pt x="19050" y="127000"/>
                  </a:lnTo>
                  <a:lnTo>
                    <a:pt x="26462" y="127000"/>
                  </a:lnTo>
                  <a:lnTo>
                    <a:pt x="22756" y="120650"/>
                  </a:lnTo>
                  <a:close/>
                </a:path>
                <a:path w="6621780" h="9296400">
                  <a:moveTo>
                    <a:pt x="6616198" y="114300"/>
                  </a:moveTo>
                  <a:lnTo>
                    <a:pt x="6589261" y="114300"/>
                  </a:lnTo>
                  <a:lnTo>
                    <a:pt x="6585177" y="127000"/>
                  </a:lnTo>
                  <a:lnTo>
                    <a:pt x="6620282" y="127000"/>
                  </a:lnTo>
                  <a:lnTo>
                    <a:pt x="6616198" y="114300"/>
                  </a:lnTo>
                  <a:close/>
                </a:path>
                <a:path w="6621780" h="9296400">
                  <a:moveTo>
                    <a:pt x="19050" y="114300"/>
                  </a:moveTo>
                  <a:lnTo>
                    <a:pt x="11637" y="114300"/>
                  </a:lnTo>
                  <a:lnTo>
                    <a:pt x="15343" y="120650"/>
                  </a:lnTo>
                  <a:lnTo>
                    <a:pt x="19050" y="114300"/>
                  </a:lnTo>
                  <a:close/>
                </a:path>
                <a:path w="6621780" h="9296400">
                  <a:moveTo>
                    <a:pt x="26462" y="114300"/>
                  </a:moveTo>
                  <a:lnTo>
                    <a:pt x="19050" y="114300"/>
                  </a:lnTo>
                  <a:lnTo>
                    <a:pt x="22756" y="120650"/>
                  </a:lnTo>
                  <a:lnTo>
                    <a:pt x="26462" y="114300"/>
                  </a:lnTo>
                  <a:close/>
                </a:path>
                <a:path w="6621780" h="9296400">
                  <a:moveTo>
                    <a:pt x="36602" y="88900"/>
                  </a:moveTo>
                  <a:lnTo>
                    <a:pt x="1497" y="88900"/>
                  </a:lnTo>
                  <a:lnTo>
                    <a:pt x="0" y="101600"/>
                  </a:lnTo>
                  <a:lnTo>
                    <a:pt x="1497" y="114300"/>
                  </a:lnTo>
                  <a:lnTo>
                    <a:pt x="36602" y="114300"/>
                  </a:lnTo>
                  <a:lnTo>
                    <a:pt x="38100" y="101600"/>
                  </a:lnTo>
                  <a:lnTo>
                    <a:pt x="36602" y="88900"/>
                  </a:lnTo>
                  <a:close/>
                </a:path>
                <a:path w="6621780" h="9296400">
                  <a:moveTo>
                    <a:pt x="6616198" y="101600"/>
                  </a:moveTo>
                  <a:lnTo>
                    <a:pt x="6589261" y="101600"/>
                  </a:lnTo>
                  <a:lnTo>
                    <a:pt x="6595317" y="114300"/>
                  </a:lnTo>
                  <a:lnTo>
                    <a:pt x="6610142" y="114300"/>
                  </a:lnTo>
                  <a:lnTo>
                    <a:pt x="6616198" y="101600"/>
                  </a:lnTo>
                  <a:close/>
                </a:path>
                <a:path w="6621780" h="9296400">
                  <a:moveTo>
                    <a:pt x="6621780" y="88900"/>
                  </a:moveTo>
                  <a:lnTo>
                    <a:pt x="6583680" y="88900"/>
                  </a:lnTo>
                  <a:lnTo>
                    <a:pt x="6585177" y="101600"/>
                  </a:lnTo>
                  <a:lnTo>
                    <a:pt x="6620282" y="101600"/>
                  </a:lnTo>
                  <a:lnTo>
                    <a:pt x="6621780" y="88900"/>
                  </a:lnTo>
                  <a:close/>
                </a:path>
                <a:path w="6621780" h="9296400">
                  <a:moveTo>
                    <a:pt x="15343" y="82550"/>
                  </a:moveTo>
                  <a:lnTo>
                    <a:pt x="11637" y="88900"/>
                  </a:lnTo>
                  <a:lnTo>
                    <a:pt x="19050" y="88900"/>
                  </a:lnTo>
                  <a:lnTo>
                    <a:pt x="15343" y="82550"/>
                  </a:lnTo>
                  <a:close/>
                </a:path>
                <a:path w="6621780" h="9296400">
                  <a:moveTo>
                    <a:pt x="19050" y="76200"/>
                  </a:moveTo>
                  <a:lnTo>
                    <a:pt x="15343" y="82550"/>
                  </a:lnTo>
                  <a:lnTo>
                    <a:pt x="19050" y="88900"/>
                  </a:lnTo>
                  <a:lnTo>
                    <a:pt x="22756" y="82550"/>
                  </a:lnTo>
                  <a:lnTo>
                    <a:pt x="19050" y="76200"/>
                  </a:lnTo>
                  <a:close/>
                </a:path>
                <a:path w="6621780" h="9296400">
                  <a:moveTo>
                    <a:pt x="22756" y="82550"/>
                  </a:moveTo>
                  <a:lnTo>
                    <a:pt x="19050" y="88900"/>
                  </a:lnTo>
                  <a:lnTo>
                    <a:pt x="26462" y="88900"/>
                  </a:lnTo>
                  <a:lnTo>
                    <a:pt x="22756" y="82550"/>
                  </a:lnTo>
                  <a:close/>
                </a:path>
                <a:path w="6621780" h="9296400">
                  <a:moveTo>
                    <a:pt x="6616198" y="76200"/>
                  </a:moveTo>
                  <a:lnTo>
                    <a:pt x="6589261" y="76200"/>
                  </a:lnTo>
                  <a:lnTo>
                    <a:pt x="6585177" y="88900"/>
                  </a:lnTo>
                  <a:lnTo>
                    <a:pt x="6620282" y="88900"/>
                  </a:lnTo>
                  <a:lnTo>
                    <a:pt x="6616198" y="76200"/>
                  </a:lnTo>
                  <a:close/>
                </a:path>
                <a:path w="6621780" h="9296400">
                  <a:moveTo>
                    <a:pt x="19050" y="76200"/>
                  </a:moveTo>
                  <a:lnTo>
                    <a:pt x="11637" y="76200"/>
                  </a:lnTo>
                  <a:lnTo>
                    <a:pt x="15343" y="82550"/>
                  </a:lnTo>
                  <a:lnTo>
                    <a:pt x="19050" y="76200"/>
                  </a:lnTo>
                  <a:close/>
                </a:path>
                <a:path w="6621780" h="9296400">
                  <a:moveTo>
                    <a:pt x="26462" y="76200"/>
                  </a:moveTo>
                  <a:lnTo>
                    <a:pt x="19050" y="76200"/>
                  </a:lnTo>
                  <a:lnTo>
                    <a:pt x="22756" y="82550"/>
                  </a:lnTo>
                  <a:lnTo>
                    <a:pt x="26462" y="76200"/>
                  </a:lnTo>
                  <a:close/>
                </a:path>
                <a:path w="6621780" h="9296400">
                  <a:moveTo>
                    <a:pt x="36602" y="50800"/>
                  </a:moveTo>
                  <a:lnTo>
                    <a:pt x="1497" y="50800"/>
                  </a:lnTo>
                  <a:lnTo>
                    <a:pt x="0" y="63500"/>
                  </a:lnTo>
                  <a:lnTo>
                    <a:pt x="1497" y="76200"/>
                  </a:lnTo>
                  <a:lnTo>
                    <a:pt x="36602" y="76200"/>
                  </a:lnTo>
                  <a:lnTo>
                    <a:pt x="38100" y="63500"/>
                  </a:lnTo>
                  <a:lnTo>
                    <a:pt x="36602" y="50800"/>
                  </a:lnTo>
                  <a:close/>
                </a:path>
                <a:path w="6621780" h="9296400">
                  <a:moveTo>
                    <a:pt x="6616198" y="63500"/>
                  </a:moveTo>
                  <a:lnTo>
                    <a:pt x="6589261" y="63500"/>
                  </a:lnTo>
                  <a:lnTo>
                    <a:pt x="6595317" y="76200"/>
                  </a:lnTo>
                  <a:lnTo>
                    <a:pt x="6610142" y="76200"/>
                  </a:lnTo>
                  <a:lnTo>
                    <a:pt x="6616198" y="63500"/>
                  </a:lnTo>
                  <a:close/>
                </a:path>
                <a:path w="6621780" h="9296400">
                  <a:moveTo>
                    <a:pt x="6621780" y="50800"/>
                  </a:moveTo>
                  <a:lnTo>
                    <a:pt x="6583680" y="50800"/>
                  </a:lnTo>
                  <a:lnTo>
                    <a:pt x="6585177" y="63500"/>
                  </a:lnTo>
                  <a:lnTo>
                    <a:pt x="6620282" y="63500"/>
                  </a:lnTo>
                  <a:lnTo>
                    <a:pt x="6621780" y="50800"/>
                  </a:lnTo>
                  <a:close/>
                </a:path>
                <a:path w="6621780" h="9296400">
                  <a:moveTo>
                    <a:pt x="15343" y="44450"/>
                  </a:moveTo>
                  <a:lnTo>
                    <a:pt x="11637" y="50800"/>
                  </a:lnTo>
                  <a:lnTo>
                    <a:pt x="19050" y="50800"/>
                  </a:lnTo>
                  <a:lnTo>
                    <a:pt x="15343" y="44450"/>
                  </a:lnTo>
                  <a:close/>
                </a:path>
                <a:path w="6621780" h="9296400">
                  <a:moveTo>
                    <a:pt x="19050" y="38100"/>
                  </a:moveTo>
                  <a:lnTo>
                    <a:pt x="15343" y="44450"/>
                  </a:lnTo>
                  <a:lnTo>
                    <a:pt x="19050" y="50800"/>
                  </a:lnTo>
                  <a:lnTo>
                    <a:pt x="22756" y="44450"/>
                  </a:lnTo>
                  <a:lnTo>
                    <a:pt x="19050" y="38100"/>
                  </a:lnTo>
                  <a:close/>
                </a:path>
                <a:path w="6621780" h="9296400">
                  <a:moveTo>
                    <a:pt x="22756" y="44450"/>
                  </a:moveTo>
                  <a:lnTo>
                    <a:pt x="19050" y="50800"/>
                  </a:lnTo>
                  <a:lnTo>
                    <a:pt x="26462" y="50800"/>
                  </a:lnTo>
                  <a:lnTo>
                    <a:pt x="22756" y="44450"/>
                  </a:lnTo>
                  <a:close/>
                </a:path>
                <a:path w="6621780" h="9296400">
                  <a:moveTo>
                    <a:pt x="6616198" y="38100"/>
                  </a:moveTo>
                  <a:lnTo>
                    <a:pt x="6589261" y="38100"/>
                  </a:lnTo>
                  <a:lnTo>
                    <a:pt x="6585177" y="50800"/>
                  </a:lnTo>
                  <a:lnTo>
                    <a:pt x="6620282" y="50800"/>
                  </a:lnTo>
                  <a:lnTo>
                    <a:pt x="6616198" y="38100"/>
                  </a:lnTo>
                  <a:close/>
                </a:path>
                <a:path w="6621780" h="9296400">
                  <a:moveTo>
                    <a:pt x="19050" y="38100"/>
                  </a:moveTo>
                  <a:lnTo>
                    <a:pt x="11637" y="38100"/>
                  </a:lnTo>
                  <a:lnTo>
                    <a:pt x="15343" y="44450"/>
                  </a:lnTo>
                  <a:lnTo>
                    <a:pt x="19050" y="38100"/>
                  </a:lnTo>
                  <a:close/>
                </a:path>
                <a:path w="6621780" h="9296400">
                  <a:moveTo>
                    <a:pt x="26462" y="38100"/>
                  </a:moveTo>
                  <a:lnTo>
                    <a:pt x="19050" y="38100"/>
                  </a:lnTo>
                  <a:lnTo>
                    <a:pt x="22756" y="44450"/>
                  </a:lnTo>
                  <a:lnTo>
                    <a:pt x="26462" y="38100"/>
                  </a:lnTo>
                  <a:close/>
                </a:path>
                <a:path w="6621780" h="9296400">
                  <a:moveTo>
                    <a:pt x="24307" y="12700"/>
                  </a:moveTo>
                  <a:lnTo>
                    <a:pt x="1497" y="12700"/>
                  </a:lnTo>
                  <a:lnTo>
                    <a:pt x="25" y="25184"/>
                  </a:lnTo>
                  <a:lnTo>
                    <a:pt x="25" y="25615"/>
                  </a:lnTo>
                  <a:lnTo>
                    <a:pt x="1497" y="38100"/>
                  </a:lnTo>
                  <a:lnTo>
                    <a:pt x="24307" y="38100"/>
                  </a:lnTo>
                  <a:lnTo>
                    <a:pt x="22834" y="25615"/>
                  </a:lnTo>
                  <a:lnTo>
                    <a:pt x="22834" y="25184"/>
                  </a:lnTo>
                  <a:lnTo>
                    <a:pt x="24307" y="12700"/>
                  </a:lnTo>
                  <a:close/>
                </a:path>
                <a:path w="6621780" h="9296400">
                  <a:moveTo>
                    <a:pt x="36602" y="12700"/>
                  </a:moveTo>
                  <a:lnTo>
                    <a:pt x="24307" y="12700"/>
                  </a:lnTo>
                  <a:lnTo>
                    <a:pt x="22834" y="25184"/>
                  </a:lnTo>
                  <a:lnTo>
                    <a:pt x="22834" y="25615"/>
                  </a:lnTo>
                  <a:lnTo>
                    <a:pt x="24307" y="38100"/>
                  </a:lnTo>
                  <a:lnTo>
                    <a:pt x="36602" y="38100"/>
                  </a:lnTo>
                  <a:lnTo>
                    <a:pt x="38074" y="25615"/>
                  </a:lnTo>
                  <a:lnTo>
                    <a:pt x="38074" y="25184"/>
                  </a:lnTo>
                  <a:lnTo>
                    <a:pt x="36602" y="12700"/>
                  </a:lnTo>
                  <a:close/>
                </a:path>
                <a:path w="6621780" h="9296400">
                  <a:moveTo>
                    <a:pt x="41859" y="0"/>
                  </a:moveTo>
                  <a:lnTo>
                    <a:pt x="34446" y="12700"/>
                  </a:lnTo>
                  <a:lnTo>
                    <a:pt x="36602" y="12700"/>
                  </a:lnTo>
                  <a:lnTo>
                    <a:pt x="38074" y="25184"/>
                  </a:lnTo>
                  <a:lnTo>
                    <a:pt x="38074" y="25615"/>
                  </a:lnTo>
                  <a:lnTo>
                    <a:pt x="36602" y="38100"/>
                  </a:lnTo>
                  <a:lnTo>
                    <a:pt x="41859" y="38100"/>
                  </a:lnTo>
                  <a:lnTo>
                    <a:pt x="41859" y="0"/>
                  </a:lnTo>
                  <a:close/>
                </a:path>
                <a:path w="6621780" h="9296400">
                  <a:moveTo>
                    <a:pt x="41910" y="25400"/>
                  </a:moveTo>
                  <a:lnTo>
                    <a:pt x="41859" y="38100"/>
                  </a:lnTo>
                  <a:lnTo>
                    <a:pt x="41910" y="25400"/>
                  </a:lnTo>
                  <a:close/>
                </a:path>
                <a:path w="6621780" h="9296400">
                  <a:moveTo>
                    <a:pt x="41910" y="0"/>
                  </a:moveTo>
                  <a:lnTo>
                    <a:pt x="41910" y="38100"/>
                  </a:lnTo>
                  <a:lnTo>
                    <a:pt x="59462" y="38100"/>
                  </a:lnTo>
                  <a:lnTo>
                    <a:pt x="60934" y="25615"/>
                  </a:lnTo>
                  <a:lnTo>
                    <a:pt x="60934" y="25184"/>
                  </a:lnTo>
                  <a:lnTo>
                    <a:pt x="59462" y="12700"/>
                  </a:lnTo>
                  <a:lnTo>
                    <a:pt x="49322" y="12700"/>
                  </a:lnTo>
                  <a:lnTo>
                    <a:pt x="41910" y="0"/>
                  </a:lnTo>
                  <a:close/>
                </a:path>
                <a:path w="6621780" h="9296400">
                  <a:moveTo>
                    <a:pt x="79959" y="0"/>
                  </a:moveTo>
                  <a:lnTo>
                    <a:pt x="72546" y="12700"/>
                  </a:lnTo>
                  <a:lnTo>
                    <a:pt x="62407" y="12700"/>
                  </a:lnTo>
                  <a:lnTo>
                    <a:pt x="60934" y="25184"/>
                  </a:lnTo>
                  <a:lnTo>
                    <a:pt x="60934" y="25615"/>
                  </a:lnTo>
                  <a:lnTo>
                    <a:pt x="62407" y="38100"/>
                  </a:lnTo>
                  <a:lnTo>
                    <a:pt x="79959" y="38100"/>
                  </a:lnTo>
                  <a:lnTo>
                    <a:pt x="79959" y="0"/>
                  </a:lnTo>
                  <a:close/>
                </a:path>
                <a:path w="6621780" h="9296400">
                  <a:moveTo>
                    <a:pt x="80010" y="25400"/>
                  </a:moveTo>
                  <a:lnTo>
                    <a:pt x="79959" y="38100"/>
                  </a:lnTo>
                  <a:lnTo>
                    <a:pt x="80010" y="25400"/>
                  </a:lnTo>
                  <a:close/>
                </a:path>
                <a:path w="6621780" h="9296400">
                  <a:moveTo>
                    <a:pt x="80010" y="0"/>
                  </a:moveTo>
                  <a:lnTo>
                    <a:pt x="80010" y="38100"/>
                  </a:lnTo>
                  <a:lnTo>
                    <a:pt x="97562" y="38100"/>
                  </a:lnTo>
                  <a:lnTo>
                    <a:pt x="99034" y="25615"/>
                  </a:lnTo>
                  <a:lnTo>
                    <a:pt x="99034" y="25184"/>
                  </a:lnTo>
                  <a:lnTo>
                    <a:pt x="97562" y="12700"/>
                  </a:lnTo>
                  <a:lnTo>
                    <a:pt x="87422" y="12700"/>
                  </a:lnTo>
                  <a:lnTo>
                    <a:pt x="80010" y="0"/>
                  </a:lnTo>
                  <a:close/>
                </a:path>
                <a:path w="6621780" h="9296400">
                  <a:moveTo>
                    <a:pt x="118059" y="0"/>
                  </a:moveTo>
                  <a:lnTo>
                    <a:pt x="110646" y="12700"/>
                  </a:lnTo>
                  <a:lnTo>
                    <a:pt x="100507" y="12700"/>
                  </a:lnTo>
                  <a:lnTo>
                    <a:pt x="99034" y="25184"/>
                  </a:lnTo>
                  <a:lnTo>
                    <a:pt x="99034" y="25615"/>
                  </a:lnTo>
                  <a:lnTo>
                    <a:pt x="100507" y="38100"/>
                  </a:lnTo>
                  <a:lnTo>
                    <a:pt x="118059" y="38100"/>
                  </a:lnTo>
                  <a:lnTo>
                    <a:pt x="118059" y="0"/>
                  </a:lnTo>
                  <a:close/>
                </a:path>
                <a:path w="6621780" h="9296400">
                  <a:moveTo>
                    <a:pt x="118110" y="25400"/>
                  </a:moveTo>
                  <a:lnTo>
                    <a:pt x="118059" y="38100"/>
                  </a:lnTo>
                  <a:lnTo>
                    <a:pt x="118110" y="25400"/>
                  </a:lnTo>
                  <a:close/>
                </a:path>
                <a:path w="6621780" h="9296400">
                  <a:moveTo>
                    <a:pt x="118110" y="0"/>
                  </a:moveTo>
                  <a:lnTo>
                    <a:pt x="118110" y="38100"/>
                  </a:lnTo>
                  <a:lnTo>
                    <a:pt x="135662" y="38100"/>
                  </a:lnTo>
                  <a:lnTo>
                    <a:pt x="137134" y="25615"/>
                  </a:lnTo>
                  <a:lnTo>
                    <a:pt x="137134" y="25184"/>
                  </a:lnTo>
                  <a:lnTo>
                    <a:pt x="135662" y="12700"/>
                  </a:lnTo>
                  <a:lnTo>
                    <a:pt x="125522" y="12700"/>
                  </a:lnTo>
                  <a:lnTo>
                    <a:pt x="118110" y="0"/>
                  </a:lnTo>
                  <a:close/>
                </a:path>
                <a:path w="6621780" h="9296400">
                  <a:moveTo>
                    <a:pt x="156159" y="0"/>
                  </a:moveTo>
                  <a:lnTo>
                    <a:pt x="148746" y="12700"/>
                  </a:lnTo>
                  <a:lnTo>
                    <a:pt x="138607" y="12700"/>
                  </a:lnTo>
                  <a:lnTo>
                    <a:pt x="137134" y="25184"/>
                  </a:lnTo>
                  <a:lnTo>
                    <a:pt x="137134" y="25615"/>
                  </a:lnTo>
                  <a:lnTo>
                    <a:pt x="138607" y="38100"/>
                  </a:lnTo>
                  <a:lnTo>
                    <a:pt x="156159" y="38100"/>
                  </a:lnTo>
                  <a:lnTo>
                    <a:pt x="156159" y="0"/>
                  </a:lnTo>
                  <a:close/>
                </a:path>
                <a:path w="6621780" h="9296400">
                  <a:moveTo>
                    <a:pt x="156210" y="25400"/>
                  </a:moveTo>
                  <a:lnTo>
                    <a:pt x="156159" y="38100"/>
                  </a:lnTo>
                  <a:lnTo>
                    <a:pt x="156210" y="25400"/>
                  </a:lnTo>
                  <a:close/>
                </a:path>
                <a:path w="6621780" h="9296400">
                  <a:moveTo>
                    <a:pt x="156210" y="0"/>
                  </a:moveTo>
                  <a:lnTo>
                    <a:pt x="156210" y="38100"/>
                  </a:lnTo>
                  <a:lnTo>
                    <a:pt x="173762" y="38100"/>
                  </a:lnTo>
                  <a:lnTo>
                    <a:pt x="175234" y="25615"/>
                  </a:lnTo>
                  <a:lnTo>
                    <a:pt x="175234" y="25184"/>
                  </a:lnTo>
                  <a:lnTo>
                    <a:pt x="173762" y="12700"/>
                  </a:lnTo>
                  <a:lnTo>
                    <a:pt x="163622" y="12700"/>
                  </a:lnTo>
                  <a:lnTo>
                    <a:pt x="156210" y="0"/>
                  </a:lnTo>
                  <a:close/>
                </a:path>
                <a:path w="6621780" h="9296400">
                  <a:moveTo>
                    <a:pt x="194259" y="0"/>
                  </a:moveTo>
                  <a:lnTo>
                    <a:pt x="186846" y="12700"/>
                  </a:lnTo>
                  <a:lnTo>
                    <a:pt x="176707" y="12700"/>
                  </a:lnTo>
                  <a:lnTo>
                    <a:pt x="175234" y="25184"/>
                  </a:lnTo>
                  <a:lnTo>
                    <a:pt x="175234" y="25615"/>
                  </a:lnTo>
                  <a:lnTo>
                    <a:pt x="176707" y="38100"/>
                  </a:lnTo>
                  <a:lnTo>
                    <a:pt x="194259" y="38100"/>
                  </a:lnTo>
                  <a:lnTo>
                    <a:pt x="194259" y="0"/>
                  </a:lnTo>
                  <a:close/>
                </a:path>
                <a:path w="6621780" h="9296400">
                  <a:moveTo>
                    <a:pt x="194310" y="25400"/>
                  </a:moveTo>
                  <a:lnTo>
                    <a:pt x="194259" y="38100"/>
                  </a:lnTo>
                  <a:lnTo>
                    <a:pt x="194310" y="25400"/>
                  </a:lnTo>
                  <a:close/>
                </a:path>
                <a:path w="6621780" h="9296400">
                  <a:moveTo>
                    <a:pt x="194310" y="0"/>
                  </a:moveTo>
                  <a:lnTo>
                    <a:pt x="194310" y="38100"/>
                  </a:lnTo>
                  <a:lnTo>
                    <a:pt x="211862" y="38100"/>
                  </a:lnTo>
                  <a:lnTo>
                    <a:pt x="213334" y="25615"/>
                  </a:lnTo>
                  <a:lnTo>
                    <a:pt x="213334" y="25184"/>
                  </a:lnTo>
                  <a:lnTo>
                    <a:pt x="211862" y="12700"/>
                  </a:lnTo>
                  <a:lnTo>
                    <a:pt x="201722" y="12700"/>
                  </a:lnTo>
                  <a:lnTo>
                    <a:pt x="194310" y="0"/>
                  </a:lnTo>
                  <a:close/>
                </a:path>
                <a:path w="6621780" h="9296400">
                  <a:moveTo>
                    <a:pt x="232359" y="0"/>
                  </a:moveTo>
                  <a:lnTo>
                    <a:pt x="224946" y="12700"/>
                  </a:lnTo>
                  <a:lnTo>
                    <a:pt x="214807" y="12700"/>
                  </a:lnTo>
                  <a:lnTo>
                    <a:pt x="213334" y="25184"/>
                  </a:lnTo>
                  <a:lnTo>
                    <a:pt x="213334" y="25615"/>
                  </a:lnTo>
                  <a:lnTo>
                    <a:pt x="214807" y="38100"/>
                  </a:lnTo>
                  <a:lnTo>
                    <a:pt x="232359" y="38100"/>
                  </a:lnTo>
                  <a:lnTo>
                    <a:pt x="232359" y="0"/>
                  </a:lnTo>
                  <a:close/>
                </a:path>
                <a:path w="6621780" h="9296400">
                  <a:moveTo>
                    <a:pt x="232410" y="25400"/>
                  </a:moveTo>
                  <a:lnTo>
                    <a:pt x="232359" y="38100"/>
                  </a:lnTo>
                  <a:lnTo>
                    <a:pt x="232410" y="25400"/>
                  </a:lnTo>
                  <a:close/>
                </a:path>
                <a:path w="6621780" h="9296400">
                  <a:moveTo>
                    <a:pt x="232410" y="0"/>
                  </a:moveTo>
                  <a:lnTo>
                    <a:pt x="232410" y="38100"/>
                  </a:lnTo>
                  <a:lnTo>
                    <a:pt x="249962" y="38100"/>
                  </a:lnTo>
                  <a:lnTo>
                    <a:pt x="251434" y="25615"/>
                  </a:lnTo>
                  <a:lnTo>
                    <a:pt x="251434" y="25184"/>
                  </a:lnTo>
                  <a:lnTo>
                    <a:pt x="249962" y="12700"/>
                  </a:lnTo>
                  <a:lnTo>
                    <a:pt x="239822" y="12700"/>
                  </a:lnTo>
                  <a:lnTo>
                    <a:pt x="232410" y="0"/>
                  </a:lnTo>
                  <a:close/>
                </a:path>
                <a:path w="6621780" h="9296400">
                  <a:moveTo>
                    <a:pt x="270459" y="0"/>
                  </a:moveTo>
                  <a:lnTo>
                    <a:pt x="263046" y="12700"/>
                  </a:lnTo>
                  <a:lnTo>
                    <a:pt x="252907" y="12700"/>
                  </a:lnTo>
                  <a:lnTo>
                    <a:pt x="251434" y="25184"/>
                  </a:lnTo>
                  <a:lnTo>
                    <a:pt x="251434" y="25615"/>
                  </a:lnTo>
                  <a:lnTo>
                    <a:pt x="252907" y="38100"/>
                  </a:lnTo>
                  <a:lnTo>
                    <a:pt x="270459" y="38100"/>
                  </a:lnTo>
                  <a:lnTo>
                    <a:pt x="270459" y="0"/>
                  </a:lnTo>
                  <a:close/>
                </a:path>
                <a:path w="6621780" h="9296400">
                  <a:moveTo>
                    <a:pt x="270510" y="25400"/>
                  </a:moveTo>
                  <a:lnTo>
                    <a:pt x="270459" y="38100"/>
                  </a:lnTo>
                  <a:lnTo>
                    <a:pt x="270510" y="25400"/>
                  </a:lnTo>
                  <a:close/>
                </a:path>
                <a:path w="6621780" h="9296400">
                  <a:moveTo>
                    <a:pt x="270510" y="0"/>
                  </a:moveTo>
                  <a:lnTo>
                    <a:pt x="270510" y="38100"/>
                  </a:lnTo>
                  <a:lnTo>
                    <a:pt x="288062" y="38100"/>
                  </a:lnTo>
                  <a:lnTo>
                    <a:pt x="289534" y="25615"/>
                  </a:lnTo>
                  <a:lnTo>
                    <a:pt x="289534" y="25184"/>
                  </a:lnTo>
                  <a:lnTo>
                    <a:pt x="288062" y="12700"/>
                  </a:lnTo>
                  <a:lnTo>
                    <a:pt x="277922" y="12700"/>
                  </a:lnTo>
                  <a:lnTo>
                    <a:pt x="270510" y="0"/>
                  </a:lnTo>
                  <a:close/>
                </a:path>
                <a:path w="6621780" h="9296400">
                  <a:moveTo>
                    <a:pt x="308559" y="0"/>
                  </a:moveTo>
                  <a:lnTo>
                    <a:pt x="301146" y="12700"/>
                  </a:lnTo>
                  <a:lnTo>
                    <a:pt x="291007" y="12700"/>
                  </a:lnTo>
                  <a:lnTo>
                    <a:pt x="289534" y="25184"/>
                  </a:lnTo>
                  <a:lnTo>
                    <a:pt x="289534" y="25615"/>
                  </a:lnTo>
                  <a:lnTo>
                    <a:pt x="291007" y="38100"/>
                  </a:lnTo>
                  <a:lnTo>
                    <a:pt x="308559" y="38100"/>
                  </a:lnTo>
                  <a:lnTo>
                    <a:pt x="308559" y="0"/>
                  </a:lnTo>
                  <a:close/>
                </a:path>
                <a:path w="6621780" h="9296400">
                  <a:moveTo>
                    <a:pt x="308610" y="25400"/>
                  </a:moveTo>
                  <a:lnTo>
                    <a:pt x="308559" y="38100"/>
                  </a:lnTo>
                  <a:lnTo>
                    <a:pt x="308610" y="25400"/>
                  </a:lnTo>
                  <a:close/>
                </a:path>
                <a:path w="6621780" h="9296400">
                  <a:moveTo>
                    <a:pt x="308610" y="0"/>
                  </a:moveTo>
                  <a:lnTo>
                    <a:pt x="308610" y="38100"/>
                  </a:lnTo>
                  <a:lnTo>
                    <a:pt x="326162" y="38100"/>
                  </a:lnTo>
                  <a:lnTo>
                    <a:pt x="327634" y="25615"/>
                  </a:lnTo>
                  <a:lnTo>
                    <a:pt x="327634" y="25184"/>
                  </a:lnTo>
                  <a:lnTo>
                    <a:pt x="326162" y="12700"/>
                  </a:lnTo>
                  <a:lnTo>
                    <a:pt x="316022" y="12700"/>
                  </a:lnTo>
                  <a:lnTo>
                    <a:pt x="308610" y="0"/>
                  </a:lnTo>
                  <a:close/>
                </a:path>
                <a:path w="6621780" h="9296400">
                  <a:moveTo>
                    <a:pt x="346659" y="0"/>
                  </a:moveTo>
                  <a:lnTo>
                    <a:pt x="339246" y="12700"/>
                  </a:lnTo>
                  <a:lnTo>
                    <a:pt x="329107" y="12700"/>
                  </a:lnTo>
                  <a:lnTo>
                    <a:pt x="327634" y="25184"/>
                  </a:lnTo>
                  <a:lnTo>
                    <a:pt x="327634" y="25615"/>
                  </a:lnTo>
                  <a:lnTo>
                    <a:pt x="329107" y="38100"/>
                  </a:lnTo>
                  <a:lnTo>
                    <a:pt x="346659" y="38100"/>
                  </a:lnTo>
                  <a:lnTo>
                    <a:pt x="346659" y="0"/>
                  </a:lnTo>
                  <a:close/>
                </a:path>
                <a:path w="6621780" h="9296400">
                  <a:moveTo>
                    <a:pt x="346710" y="25400"/>
                  </a:moveTo>
                  <a:lnTo>
                    <a:pt x="346659" y="38100"/>
                  </a:lnTo>
                  <a:lnTo>
                    <a:pt x="346710" y="25400"/>
                  </a:lnTo>
                  <a:close/>
                </a:path>
                <a:path w="6621780" h="9296400">
                  <a:moveTo>
                    <a:pt x="346710" y="0"/>
                  </a:moveTo>
                  <a:lnTo>
                    <a:pt x="346710" y="38100"/>
                  </a:lnTo>
                  <a:lnTo>
                    <a:pt x="364262" y="38100"/>
                  </a:lnTo>
                  <a:lnTo>
                    <a:pt x="365734" y="25615"/>
                  </a:lnTo>
                  <a:lnTo>
                    <a:pt x="365734" y="25184"/>
                  </a:lnTo>
                  <a:lnTo>
                    <a:pt x="364262" y="12700"/>
                  </a:lnTo>
                  <a:lnTo>
                    <a:pt x="354122" y="12700"/>
                  </a:lnTo>
                  <a:lnTo>
                    <a:pt x="346710" y="0"/>
                  </a:lnTo>
                  <a:close/>
                </a:path>
                <a:path w="6621780" h="9296400">
                  <a:moveTo>
                    <a:pt x="384759" y="0"/>
                  </a:moveTo>
                  <a:lnTo>
                    <a:pt x="377346" y="12700"/>
                  </a:lnTo>
                  <a:lnTo>
                    <a:pt x="367207" y="12700"/>
                  </a:lnTo>
                  <a:lnTo>
                    <a:pt x="365734" y="25184"/>
                  </a:lnTo>
                  <a:lnTo>
                    <a:pt x="365734" y="25615"/>
                  </a:lnTo>
                  <a:lnTo>
                    <a:pt x="367207" y="38100"/>
                  </a:lnTo>
                  <a:lnTo>
                    <a:pt x="384759" y="38100"/>
                  </a:lnTo>
                  <a:lnTo>
                    <a:pt x="384759" y="0"/>
                  </a:lnTo>
                  <a:close/>
                </a:path>
                <a:path w="6621780" h="9296400">
                  <a:moveTo>
                    <a:pt x="384810" y="25400"/>
                  </a:moveTo>
                  <a:lnTo>
                    <a:pt x="384759" y="38100"/>
                  </a:lnTo>
                  <a:lnTo>
                    <a:pt x="384810" y="25400"/>
                  </a:lnTo>
                  <a:close/>
                </a:path>
                <a:path w="6621780" h="9296400">
                  <a:moveTo>
                    <a:pt x="384810" y="0"/>
                  </a:moveTo>
                  <a:lnTo>
                    <a:pt x="384810" y="38100"/>
                  </a:lnTo>
                  <a:lnTo>
                    <a:pt x="402362" y="38100"/>
                  </a:lnTo>
                  <a:lnTo>
                    <a:pt x="403834" y="25615"/>
                  </a:lnTo>
                  <a:lnTo>
                    <a:pt x="403834" y="25184"/>
                  </a:lnTo>
                  <a:lnTo>
                    <a:pt x="402362" y="12700"/>
                  </a:lnTo>
                  <a:lnTo>
                    <a:pt x="392222" y="12700"/>
                  </a:lnTo>
                  <a:lnTo>
                    <a:pt x="384810" y="0"/>
                  </a:lnTo>
                  <a:close/>
                </a:path>
                <a:path w="6621780" h="9296400">
                  <a:moveTo>
                    <a:pt x="422859" y="0"/>
                  </a:moveTo>
                  <a:lnTo>
                    <a:pt x="415446" y="12700"/>
                  </a:lnTo>
                  <a:lnTo>
                    <a:pt x="405307" y="12700"/>
                  </a:lnTo>
                  <a:lnTo>
                    <a:pt x="403834" y="25184"/>
                  </a:lnTo>
                  <a:lnTo>
                    <a:pt x="403834" y="25615"/>
                  </a:lnTo>
                  <a:lnTo>
                    <a:pt x="405307" y="38100"/>
                  </a:lnTo>
                  <a:lnTo>
                    <a:pt x="422859" y="38100"/>
                  </a:lnTo>
                  <a:lnTo>
                    <a:pt x="422859" y="0"/>
                  </a:lnTo>
                  <a:close/>
                </a:path>
                <a:path w="6621780" h="9296400">
                  <a:moveTo>
                    <a:pt x="422909" y="25400"/>
                  </a:moveTo>
                  <a:lnTo>
                    <a:pt x="422859" y="38100"/>
                  </a:lnTo>
                  <a:lnTo>
                    <a:pt x="422909" y="25400"/>
                  </a:lnTo>
                  <a:close/>
                </a:path>
                <a:path w="6621780" h="9296400">
                  <a:moveTo>
                    <a:pt x="422909" y="0"/>
                  </a:moveTo>
                  <a:lnTo>
                    <a:pt x="422909" y="38100"/>
                  </a:lnTo>
                  <a:lnTo>
                    <a:pt x="440462" y="38100"/>
                  </a:lnTo>
                  <a:lnTo>
                    <a:pt x="441934" y="25615"/>
                  </a:lnTo>
                  <a:lnTo>
                    <a:pt x="441934" y="25184"/>
                  </a:lnTo>
                  <a:lnTo>
                    <a:pt x="440462" y="12700"/>
                  </a:lnTo>
                  <a:lnTo>
                    <a:pt x="430322" y="12700"/>
                  </a:lnTo>
                  <a:lnTo>
                    <a:pt x="422909" y="0"/>
                  </a:lnTo>
                  <a:close/>
                </a:path>
                <a:path w="6621780" h="9296400">
                  <a:moveTo>
                    <a:pt x="460959" y="0"/>
                  </a:moveTo>
                  <a:lnTo>
                    <a:pt x="453546" y="12700"/>
                  </a:lnTo>
                  <a:lnTo>
                    <a:pt x="443407" y="12700"/>
                  </a:lnTo>
                  <a:lnTo>
                    <a:pt x="441934" y="25184"/>
                  </a:lnTo>
                  <a:lnTo>
                    <a:pt x="441934" y="25615"/>
                  </a:lnTo>
                  <a:lnTo>
                    <a:pt x="443407" y="38100"/>
                  </a:lnTo>
                  <a:lnTo>
                    <a:pt x="460959" y="38100"/>
                  </a:lnTo>
                  <a:lnTo>
                    <a:pt x="460959" y="0"/>
                  </a:lnTo>
                  <a:close/>
                </a:path>
                <a:path w="6621780" h="9296400">
                  <a:moveTo>
                    <a:pt x="461009" y="25400"/>
                  </a:moveTo>
                  <a:lnTo>
                    <a:pt x="460959" y="38100"/>
                  </a:lnTo>
                  <a:lnTo>
                    <a:pt x="461009" y="25400"/>
                  </a:lnTo>
                  <a:close/>
                </a:path>
                <a:path w="6621780" h="9296400">
                  <a:moveTo>
                    <a:pt x="461009" y="0"/>
                  </a:moveTo>
                  <a:lnTo>
                    <a:pt x="461009" y="38100"/>
                  </a:lnTo>
                  <a:lnTo>
                    <a:pt x="478562" y="38100"/>
                  </a:lnTo>
                  <a:lnTo>
                    <a:pt x="480034" y="25615"/>
                  </a:lnTo>
                  <a:lnTo>
                    <a:pt x="480034" y="25184"/>
                  </a:lnTo>
                  <a:lnTo>
                    <a:pt x="478562" y="12700"/>
                  </a:lnTo>
                  <a:lnTo>
                    <a:pt x="468422" y="12700"/>
                  </a:lnTo>
                  <a:lnTo>
                    <a:pt x="461009" y="0"/>
                  </a:lnTo>
                  <a:close/>
                </a:path>
                <a:path w="6621780" h="9296400">
                  <a:moveTo>
                    <a:pt x="499059" y="0"/>
                  </a:moveTo>
                  <a:lnTo>
                    <a:pt x="491646" y="12700"/>
                  </a:lnTo>
                  <a:lnTo>
                    <a:pt x="481507" y="12700"/>
                  </a:lnTo>
                  <a:lnTo>
                    <a:pt x="480034" y="25184"/>
                  </a:lnTo>
                  <a:lnTo>
                    <a:pt x="480034" y="25615"/>
                  </a:lnTo>
                  <a:lnTo>
                    <a:pt x="481507" y="38100"/>
                  </a:lnTo>
                  <a:lnTo>
                    <a:pt x="499059" y="38100"/>
                  </a:lnTo>
                  <a:lnTo>
                    <a:pt x="499059" y="0"/>
                  </a:lnTo>
                  <a:close/>
                </a:path>
                <a:path w="6621780" h="9296400">
                  <a:moveTo>
                    <a:pt x="499109" y="25400"/>
                  </a:moveTo>
                  <a:lnTo>
                    <a:pt x="499059" y="38100"/>
                  </a:lnTo>
                  <a:lnTo>
                    <a:pt x="499109" y="25400"/>
                  </a:lnTo>
                  <a:close/>
                </a:path>
                <a:path w="6621780" h="9296400">
                  <a:moveTo>
                    <a:pt x="499109" y="0"/>
                  </a:moveTo>
                  <a:lnTo>
                    <a:pt x="499109" y="38100"/>
                  </a:lnTo>
                  <a:lnTo>
                    <a:pt x="516662" y="38100"/>
                  </a:lnTo>
                  <a:lnTo>
                    <a:pt x="518134" y="25615"/>
                  </a:lnTo>
                  <a:lnTo>
                    <a:pt x="518134" y="25184"/>
                  </a:lnTo>
                  <a:lnTo>
                    <a:pt x="516662" y="12700"/>
                  </a:lnTo>
                  <a:lnTo>
                    <a:pt x="506522" y="12700"/>
                  </a:lnTo>
                  <a:lnTo>
                    <a:pt x="499109" y="0"/>
                  </a:lnTo>
                  <a:close/>
                </a:path>
                <a:path w="6621780" h="9296400">
                  <a:moveTo>
                    <a:pt x="537159" y="0"/>
                  </a:moveTo>
                  <a:lnTo>
                    <a:pt x="529746" y="12700"/>
                  </a:lnTo>
                  <a:lnTo>
                    <a:pt x="519607" y="12700"/>
                  </a:lnTo>
                  <a:lnTo>
                    <a:pt x="518134" y="25184"/>
                  </a:lnTo>
                  <a:lnTo>
                    <a:pt x="518134" y="25615"/>
                  </a:lnTo>
                  <a:lnTo>
                    <a:pt x="519607" y="38100"/>
                  </a:lnTo>
                  <a:lnTo>
                    <a:pt x="537159" y="38100"/>
                  </a:lnTo>
                  <a:lnTo>
                    <a:pt x="537159" y="0"/>
                  </a:lnTo>
                  <a:close/>
                </a:path>
                <a:path w="6621780" h="9296400">
                  <a:moveTo>
                    <a:pt x="537210" y="25400"/>
                  </a:moveTo>
                  <a:lnTo>
                    <a:pt x="537159" y="38100"/>
                  </a:lnTo>
                  <a:lnTo>
                    <a:pt x="537210" y="25400"/>
                  </a:lnTo>
                  <a:close/>
                </a:path>
                <a:path w="6621780" h="9296400">
                  <a:moveTo>
                    <a:pt x="537210" y="0"/>
                  </a:moveTo>
                  <a:lnTo>
                    <a:pt x="537210" y="38100"/>
                  </a:lnTo>
                  <a:lnTo>
                    <a:pt x="554762" y="38100"/>
                  </a:lnTo>
                  <a:lnTo>
                    <a:pt x="556234" y="25615"/>
                  </a:lnTo>
                  <a:lnTo>
                    <a:pt x="556234" y="25184"/>
                  </a:lnTo>
                  <a:lnTo>
                    <a:pt x="554762" y="12700"/>
                  </a:lnTo>
                  <a:lnTo>
                    <a:pt x="544622" y="12700"/>
                  </a:lnTo>
                  <a:lnTo>
                    <a:pt x="537210" y="0"/>
                  </a:lnTo>
                  <a:close/>
                </a:path>
                <a:path w="6621780" h="9296400">
                  <a:moveTo>
                    <a:pt x="575259" y="0"/>
                  </a:moveTo>
                  <a:lnTo>
                    <a:pt x="567846" y="12700"/>
                  </a:lnTo>
                  <a:lnTo>
                    <a:pt x="557707" y="12700"/>
                  </a:lnTo>
                  <a:lnTo>
                    <a:pt x="556234" y="25184"/>
                  </a:lnTo>
                  <a:lnTo>
                    <a:pt x="556234" y="25615"/>
                  </a:lnTo>
                  <a:lnTo>
                    <a:pt x="557707" y="38100"/>
                  </a:lnTo>
                  <a:lnTo>
                    <a:pt x="575259" y="38100"/>
                  </a:lnTo>
                  <a:lnTo>
                    <a:pt x="575259" y="0"/>
                  </a:lnTo>
                  <a:close/>
                </a:path>
                <a:path w="6621780" h="9296400">
                  <a:moveTo>
                    <a:pt x="575310" y="25400"/>
                  </a:moveTo>
                  <a:lnTo>
                    <a:pt x="575259" y="38100"/>
                  </a:lnTo>
                  <a:lnTo>
                    <a:pt x="575310" y="25400"/>
                  </a:lnTo>
                  <a:close/>
                </a:path>
                <a:path w="6621780" h="9296400">
                  <a:moveTo>
                    <a:pt x="575310" y="0"/>
                  </a:moveTo>
                  <a:lnTo>
                    <a:pt x="575310" y="38100"/>
                  </a:lnTo>
                  <a:lnTo>
                    <a:pt x="592862" y="38100"/>
                  </a:lnTo>
                  <a:lnTo>
                    <a:pt x="594334" y="25615"/>
                  </a:lnTo>
                  <a:lnTo>
                    <a:pt x="594334" y="25184"/>
                  </a:lnTo>
                  <a:lnTo>
                    <a:pt x="592862" y="12700"/>
                  </a:lnTo>
                  <a:lnTo>
                    <a:pt x="582722" y="12700"/>
                  </a:lnTo>
                  <a:lnTo>
                    <a:pt x="575310" y="0"/>
                  </a:lnTo>
                  <a:close/>
                </a:path>
                <a:path w="6621780" h="9296400">
                  <a:moveTo>
                    <a:pt x="613359" y="0"/>
                  </a:moveTo>
                  <a:lnTo>
                    <a:pt x="605946" y="12700"/>
                  </a:lnTo>
                  <a:lnTo>
                    <a:pt x="595807" y="12700"/>
                  </a:lnTo>
                  <a:lnTo>
                    <a:pt x="594334" y="25184"/>
                  </a:lnTo>
                  <a:lnTo>
                    <a:pt x="594334" y="25615"/>
                  </a:lnTo>
                  <a:lnTo>
                    <a:pt x="595807" y="38100"/>
                  </a:lnTo>
                  <a:lnTo>
                    <a:pt x="613359" y="38100"/>
                  </a:lnTo>
                  <a:lnTo>
                    <a:pt x="613359" y="0"/>
                  </a:lnTo>
                  <a:close/>
                </a:path>
                <a:path w="6621780" h="9296400">
                  <a:moveTo>
                    <a:pt x="613410" y="25400"/>
                  </a:moveTo>
                  <a:lnTo>
                    <a:pt x="613359" y="38100"/>
                  </a:lnTo>
                  <a:lnTo>
                    <a:pt x="613410" y="25400"/>
                  </a:lnTo>
                  <a:close/>
                </a:path>
                <a:path w="6621780" h="9296400">
                  <a:moveTo>
                    <a:pt x="613410" y="0"/>
                  </a:moveTo>
                  <a:lnTo>
                    <a:pt x="613410" y="38100"/>
                  </a:lnTo>
                  <a:lnTo>
                    <a:pt x="630962" y="38100"/>
                  </a:lnTo>
                  <a:lnTo>
                    <a:pt x="632434" y="25615"/>
                  </a:lnTo>
                  <a:lnTo>
                    <a:pt x="632434" y="25184"/>
                  </a:lnTo>
                  <a:lnTo>
                    <a:pt x="630962" y="12700"/>
                  </a:lnTo>
                  <a:lnTo>
                    <a:pt x="620822" y="12700"/>
                  </a:lnTo>
                  <a:lnTo>
                    <a:pt x="613410" y="0"/>
                  </a:lnTo>
                  <a:close/>
                </a:path>
                <a:path w="6621780" h="9296400">
                  <a:moveTo>
                    <a:pt x="651459" y="0"/>
                  </a:moveTo>
                  <a:lnTo>
                    <a:pt x="644046" y="12700"/>
                  </a:lnTo>
                  <a:lnTo>
                    <a:pt x="633907" y="12700"/>
                  </a:lnTo>
                  <a:lnTo>
                    <a:pt x="632434" y="25184"/>
                  </a:lnTo>
                  <a:lnTo>
                    <a:pt x="632434" y="25615"/>
                  </a:lnTo>
                  <a:lnTo>
                    <a:pt x="633907" y="38100"/>
                  </a:lnTo>
                  <a:lnTo>
                    <a:pt x="651459" y="38100"/>
                  </a:lnTo>
                  <a:lnTo>
                    <a:pt x="651459" y="0"/>
                  </a:lnTo>
                  <a:close/>
                </a:path>
                <a:path w="6621780" h="9296400">
                  <a:moveTo>
                    <a:pt x="651510" y="25400"/>
                  </a:moveTo>
                  <a:lnTo>
                    <a:pt x="651459" y="38100"/>
                  </a:lnTo>
                  <a:lnTo>
                    <a:pt x="651510" y="25400"/>
                  </a:lnTo>
                  <a:close/>
                </a:path>
                <a:path w="6621780" h="9296400">
                  <a:moveTo>
                    <a:pt x="651510" y="0"/>
                  </a:moveTo>
                  <a:lnTo>
                    <a:pt x="651510" y="38100"/>
                  </a:lnTo>
                  <a:lnTo>
                    <a:pt x="669062" y="38100"/>
                  </a:lnTo>
                  <a:lnTo>
                    <a:pt x="670534" y="25615"/>
                  </a:lnTo>
                  <a:lnTo>
                    <a:pt x="670534" y="25184"/>
                  </a:lnTo>
                  <a:lnTo>
                    <a:pt x="669062" y="12700"/>
                  </a:lnTo>
                  <a:lnTo>
                    <a:pt x="658922" y="12700"/>
                  </a:lnTo>
                  <a:lnTo>
                    <a:pt x="651510" y="0"/>
                  </a:lnTo>
                  <a:close/>
                </a:path>
                <a:path w="6621780" h="9296400">
                  <a:moveTo>
                    <a:pt x="689559" y="0"/>
                  </a:moveTo>
                  <a:lnTo>
                    <a:pt x="682146" y="12700"/>
                  </a:lnTo>
                  <a:lnTo>
                    <a:pt x="672007" y="12700"/>
                  </a:lnTo>
                  <a:lnTo>
                    <a:pt x="670534" y="25184"/>
                  </a:lnTo>
                  <a:lnTo>
                    <a:pt x="670534" y="25615"/>
                  </a:lnTo>
                  <a:lnTo>
                    <a:pt x="672007" y="38100"/>
                  </a:lnTo>
                  <a:lnTo>
                    <a:pt x="689559" y="38100"/>
                  </a:lnTo>
                  <a:lnTo>
                    <a:pt x="689559" y="0"/>
                  </a:lnTo>
                  <a:close/>
                </a:path>
                <a:path w="6621780" h="9296400">
                  <a:moveTo>
                    <a:pt x="689610" y="25400"/>
                  </a:moveTo>
                  <a:lnTo>
                    <a:pt x="689559" y="38100"/>
                  </a:lnTo>
                  <a:lnTo>
                    <a:pt x="689610" y="25400"/>
                  </a:lnTo>
                  <a:close/>
                </a:path>
                <a:path w="6621780" h="9296400">
                  <a:moveTo>
                    <a:pt x="689610" y="0"/>
                  </a:moveTo>
                  <a:lnTo>
                    <a:pt x="689610" y="38100"/>
                  </a:lnTo>
                  <a:lnTo>
                    <a:pt x="707162" y="38100"/>
                  </a:lnTo>
                  <a:lnTo>
                    <a:pt x="708634" y="25615"/>
                  </a:lnTo>
                  <a:lnTo>
                    <a:pt x="708634" y="25184"/>
                  </a:lnTo>
                  <a:lnTo>
                    <a:pt x="707162" y="12700"/>
                  </a:lnTo>
                  <a:lnTo>
                    <a:pt x="697022" y="12700"/>
                  </a:lnTo>
                  <a:lnTo>
                    <a:pt x="689610" y="0"/>
                  </a:lnTo>
                  <a:close/>
                </a:path>
                <a:path w="6621780" h="9296400">
                  <a:moveTo>
                    <a:pt x="727659" y="0"/>
                  </a:moveTo>
                  <a:lnTo>
                    <a:pt x="720246" y="12700"/>
                  </a:lnTo>
                  <a:lnTo>
                    <a:pt x="710107" y="12700"/>
                  </a:lnTo>
                  <a:lnTo>
                    <a:pt x="708634" y="25184"/>
                  </a:lnTo>
                  <a:lnTo>
                    <a:pt x="708634" y="25615"/>
                  </a:lnTo>
                  <a:lnTo>
                    <a:pt x="710107" y="38100"/>
                  </a:lnTo>
                  <a:lnTo>
                    <a:pt x="727659" y="38100"/>
                  </a:lnTo>
                  <a:lnTo>
                    <a:pt x="727659" y="0"/>
                  </a:lnTo>
                  <a:close/>
                </a:path>
                <a:path w="6621780" h="9296400">
                  <a:moveTo>
                    <a:pt x="727710" y="25400"/>
                  </a:moveTo>
                  <a:lnTo>
                    <a:pt x="727659" y="38100"/>
                  </a:lnTo>
                  <a:lnTo>
                    <a:pt x="727710" y="25400"/>
                  </a:lnTo>
                  <a:close/>
                </a:path>
                <a:path w="6621780" h="9296400">
                  <a:moveTo>
                    <a:pt x="727710" y="0"/>
                  </a:moveTo>
                  <a:lnTo>
                    <a:pt x="727710" y="38100"/>
                  </a:lnTo>
                  <a:lnTo>
                    <a:pt x="745262" y="38100"/>
                  </a:lnTo>
                  <a:lnTo>
                    <a:pt x="746734" y="25615"/>
                  </a:lnTo>
                  <a:lnTo>
                    <a:pt x="746734" y="25184"/>
                  </a:lnTo>
                  <a:lnTo>
                    <a:pt x="745262" y="12700"/>
                  </a:lnTo>
                  <a:lnTo>
                    <a:pt x="735122" y="12700"/>
                  </a:lnTo>
                  <a:lnTo>
                    <a:pt x="727710" y="0"/>
                  </a:lnTo>
                  <a:close/>
                </a:path>
                <a:path w="6621780" h="9296400">
                  <a:moveTo>
                    <a:pt x="765759" y="0"/>
                  </a:moveTo>
                  <a:lnTo>
                    <a:pt x="758346" y="12700"/>
                  </a:lnTo>
                  <a:lnTo>
                    <a:pt x="748207" y="12700"/>
                  </a:lnTo>
                  <a:lnTo>
                    <a:pt x="746734" y="25184"/>
                  </a:lnTo>
                  <a:lnTo>
                    <a:pt x="746734" y="25615"/>
                  </a:lnTo>
                  <a:lnTo>
                    <a:pt x="748207" y="38100"/>
                  </a:lnTo>
                  <a:lnTo>
                    <a:pt x="765759" y="38100"/>
                  </a:lnTo>
                  <a:lnTo>
                    <a:pt x="765759" y="0"/>
                  </a:lnTo>
                  <a:close/>
                </a:path>
                <a:path w="6621780" h="9296400">
                  <a:moveTo>
                    <a:pt x="765810" y="25400"/>
                  </a:moveTo>
                  <a:lnTo>
                    <a:pt x="765759" y="38100"/>
                  </a:lnTo>
                  <a:lnTo>
                    <a:pt x="765810" y="25400"/>
                  </a:lnTo>
                  <a:close/>
                </a:path>
                <a:path w="6621780" h="9296400">
                  <a:moveTo>
                    <a:pt x="765810" y="0"/>
                  </a:moveTo>
                  <a:lnTo>
                    <a:pt x="765810" y="38100"/>
                  </a:lnTo>
                  <a:lnTo>
                    <a:pt x="783362" y="38100"/>
                  </a:lnTo>
                  <a:lnTo>
                    <a:pt x="784834" y="25615"/>
                  </a:lnTo>
                  <a:lnTo>
                    <a:pt x="784834" y="25184"/>
                  </a:lnTo>
                  <a:lnTo>
                    <a:pt x="783362" y="12700"/>
                  </a:lnTo>
                  <a:lnTo>
                    <a:pt x="773222" y="12700"/>
                  </a:lnTo>
                  <a:lnTo>
                    <a:pt x="765810" y="0"/>
                  </a:lnTo>
                  <a:close/>
                </a:path>
                <a:path w="6621780" h="9296400">
                  <a:moveTo>
                    <a:pt x="803859" y="0"/>
                  </a:moveTo>
                  <a:lnTo>
                    <a:pt x="796446" y="12700"/>
                  </a:lnTo>
                  <a:lnTo>
                    <a:pt x="786307" y="12700"/>
                  </a:lnTo>
                  <a:lnTo>
                    <a:pt x="784834" y="25184"/>
                  </a:lnTo>
                  <a:lnTo>
                    <a:pt x="784834" y="25615"/>
                  </a:lnTo>
                  <a:lnTo>
                    <a:pt x="786307" y="38100"/>
                  </a:lnTo>
                  <a:lnTo>
                    <a:pt x="803859" y="38100"/>
                  </a:lnTo>
                  <a:lnTo>
                    <a:pt x="803859" y="0"/>
                  </a:lnTo>
                  <a:close/>
                </a:path>
                <a:path w="6621780" h="9296400">
                  <a:moveTo>
                    <a:pt x="803910" y="25400"/>
                  </a:moveTo>
                  <a:lnTo>
                    <a:pt x="803859" y="38100"/>
                  </a:lnTo>
                  <a:lnTo>
                    <a:pt x="803910" y="25400"/>
                  </a:lnTo>
                  <a:close/>
                </a:path>
                <a:path w="6621780" h="9296400">
                  <a:moveTo>
                    <a:pt x="803910" y="0"/>
                  </a:moveTo>
                  <a:lnTo>
                    <a:pt x="803910" y="38100"/>
                  </a:lnTo>
                  <a:lnTo>
                    <a:pt x="821462" y="38100"/>
                  </a:lnTo>
                  <a:lnTo>
                    <a:pt x="822934" y="25615"/>
                  </a:lnTo>
                  <a:lnTo>
                    <a:pt x="822934" y="25184"/>
                  </a:lnTo>
                  <a:lnTo>
                    <a:pt x="821462" y="12700"/>
                  </a:lnTo>
                  <a:lnTo>
                    <a:pt x="811322" y="12700"/>
                  </a:lnTo>
                  <a:lnTo>
                    <a:pt x="803910" y="0"/>
                  </a:lnTo>
                  <a:close/>
                </a:path>
                <a:path w="6621780" h="9296400">
                  <a:moveTo>
                    <a:pt x="841959" y="0"/>
                  </a:moveTo>
                  <a:lnTo>
                    <a:pt x="834546" y="12700"/>
                  </a:lnTo>
                  <a:lnTo>
                    <a:pt x="824407" y="12700"/>
                  </a:lnTo>
                  <a:lnTo>
                    <a:pt x="822934" y="25184"/>
                  </a:lnTo>
                  <a:lnTo>
                    <a:pt x="822934" y="25615"/>
                  </a:lnTo>
                  <a:lnTo>
                    <a:pt x="824407" y="38100"/>
                  </a:lnTo>
                  <a:lnTo>
                    <a:pt x="841959" y="38100"/>
                  </a:lnTo>
                  <a:lnTo>
                    <a:pt x="841959" y="0"/>
                  </a:lnTo>
                  <a:close/>
                </a:path>
                <a:path w="6621780" h="9296400">
                  <a:moveTo>
                    <a:pt x="842010" y="25400"/>
                  </a:moveTo>
                  <a:lnTo>
                    <a:pt x="841959" y="38100"/>
                  </a:lnTo>
                  <a:lnTo>
                    <a:pt x="842010" y="25400"/>
                  </a:lnTo>
                  <a:close/>
                </a:path>
                <a:path w="6621780" h="9296400">
                  <a:moveTo>
                    <a:pt x="842010" y="0"/>
                  </a:moveTo>
                  <a:lnTo>
                    <a:pt x="842010" y="38100"/>
                  </a:lnTo>
                  <a:lnTo>
                    <a:pt x="859562" y="38100"/>
                  </a:lnTo>
                  <a:lnTo>
                    <a:pt x="861034" y="25615"/>
                  </a:lnTo>
                  <a:lnTo>
                    <a:pt x="861034" y="25184"/>
                  </a:lnTo>
                  <a:lnTo>
                    <a:pt x="859562" y="12700"/>
                  </a:lnTo>
                  <a:lnTo>
                    <a:pt x="849422" y="12700"/>
                  </a:lnTo>
                  <a:lnTo>
                    <a:pt x="842010" y="0"/>
                  </a:lnTo>
                  <a:close/>
                </a:path>
                <a:path w="6621780" h="9296400">
                  <a:moveTo>
                    <a:pt x="880059" y="0"/>
                  </a:moveTo>
                  <a:lnTo>
                    <a:pt x="872646" y="12700"/>
                  </a:lnTo>
                  <a:lnTo>
                    <a:pt x="862507" y="12700"/>
                  </a:lnTo>
                  <a:lnTo>
                    <a:pt x="861034" y="25184"/>
                  </a:lnTo>
                  <a:lnTo>
                    <a:pt x="861034" y="25615"/>
                  </a:lnTo>
                  <a:lnTo>
                    <a:pt x="862507" y="38100"/>
                  </a:lnTo>
                  <a:lnTo>
                    <a:pt x="880059" y="38100"/>
                  </a:lnTo>
                  <a:lnTo>
                    <a:pt x="880059" y="0"/>
                  </a:lnTo>
                  <a:close/>
                </a:path>
                <a:path w="6621780" h="9296400">
                  <a:moveTo>
                    <a:pt x="880110" y="25400"/>
                  </a:moveTo>
                  <a:lnTo>
                    <a:pt x="880059" y="38100"/>
                  </a:lnTo>
                  <a:lnTo>
                    <a:pt x="880110" y="25400"/>
                  </a:lnTo>
                  <a:close/>
                </a:path>
                <a:path w="6621780" h="9296400">
                  <a:moveTo>
                    <a:pt x="880110" y="0"/>
                  </a:moveTo>
                  <a:lnTo>
                    <a:pt x="880110" y="38100"/>
                  </a:lnTo>
                  <a:lnTo>
                    <a:pt x="897662" y="38100"/>
                  </a:lnTo>
                  <a:lnTo>
                    <a:pt x="899134" y="25615"/>
                  </a:lnTo>
                  <a:lnTo>
                    <a:pt x="899134" y="25184"/>
                  </a:lnTo>
                  <a:lnTo>
                    <a:pt x="897662" y="12700"/>
                  </a:lnTo>
                  <a:lnTo>
                    <a:pt x="887522" y="12700"/>
                  </a:lnTo>
                  <a:lnTo>
                    <a:pt x="880110" y="0"/>
                  </a:lnTo>
                  <a:close/>
                </a:path>
                <a:path w="6621780" h="9296400">
                  <a:moveTo>
                    <a:pt x="918159" y="0"/>
                  </a:moveTo>
                  <a:lnTo>
                    <a:pt x="910746" y="12700"/>
                  </a:lnTo>
                  <a:lnTo>
                    <a:pt x="900607" y="12700"/>
                  </a:lnTo>
                  <a:lnTo>
                    <a:pt x="899134" y="25184"/>
                  </a:lnTo>
                  <a:lnTo>
                    <a:pt x="899134" y="25615"/>
                  </a:lnTo>
                  <a:lnTo>
                    <a:pt x="900607" y="38100"/>
                  </a:lnTo>
                  <a:lnTo>
                    <a:pt x="918159" y="38100"/>
                  </a:lnTo>
                  <a:lnTo>
                    <a:pt x="918159" y="0"/>
                  </a:lnTo>
                  <a:close/>
                </a:path>
                <a:path w="6621780" h="9296400">
                  <a:moveTo>
                    <a:pt x="918210" y="25400"/>
                  </a:moveTo>
                  <a:lnTo>
                    <a:pt x="918159" y="38100"/>
                  </a:lnTo>
                  <a:lnTo>
                    <a:pt x="918210" y="25400"/>
                  </a:lnTo>
                  <a:close/>
                </a:path>
                <a:path w="6621780" h="9296400">
                  <a:moveTo>
                    <a:pt x="918210" y="0"/>
                  </a:moveTo>
                  <a:lnTo>
                    <a:pt x="918210" y="38100"/>
                  </a:lnTo>
                  <a:lnTo>
                    <a:pt x="935762" y="38100"/>
                  </a:lnTo>
                  <a:lnTo>
                    <a:pt x="937234" y="25615"/>
                  </a:lnTo>
                  <a:lnTo>
                    <a:pt x="937234" y="25184"/>
                  </a:lnTo>
                  <a:lnTo>
                    <a:pt x="935762" y="12700"/>
                  </a:lnTo>
                  <a:lnTo>
                    <a:pt x="925622" y="12700"/>
                  </a:lnTo>
                  <a:lnTo>
                    <a:pt x="918210" y="0"/>
                  </a:lnTo>
                  <a:close/>
                </a:path>
                <a:path w="6621780" h="9296400">
                  <a:moveTo>
                    <a:pt x="956259" y="0"/>
                  </a:moveTo>
                  <a:lnTo>
                    <a:pt x="948846" y="12700"/>
                  </a:lnTo>
                  <a:lnTo>
                    <a:pt x="938707" y="12700"/>
                  </a:lnTo>
                  <a:lnTo>
                    <a:pt x="937234" y="25184"/>
                  </a:lnTo>
                  <a:lnTo>
                    <a:pt x="937234" y="25615"/>
                  </a:lnTo>
                  <a:lnTo>
                    <a:pt x="938707" y="38100"/>
                  </a:lnTo>
                  <a:lnTo>
                    <a:pt x="956259" y="38100"/>
                  </a:lnTo>
                  <a:lnTo>
                    <a:pt x="956259" y="0"/>
                  </a:lnTo>
                  <a:close/>
                </a:path>
                <a:path w="6621780" h="9296400">
                  <a:moveTo>
                    <a:pt x="956310" y="25400"/>
                  </a:moveTo>
                  <a:lnTo>
                    <a:pt x="956259" y="38100"/>
                  </a:lnTo>
                  <a:lnTo>
                    <a:pt x="956310" y="25400"/>
                  </a:lnTo>
                  <a:close/>
                </a:path>
                <a:path w="6621780" h="9296400">
                  <a:moveTo>
                    <a:pt x="956310" y="0"/>
                  </a:moveTo>
                  <a:lnTo>
                    <a:pt x="956310" y="38100"/>
                  </a:lnTo>
                  <a:lnTo>
                    <a:pt x="973862" y="38100"/>
                  </a:lnTo>
                  <a:lnTo>
                    <a:pt x="975334" y="25615"/>
                  </a:lnTo>
                  <a:lnTo>
                    <a:pt x="975334" y="25184"/>
                  </a:lnTo>
                  <a:lnTo>
                    <a:pt x="973862" y="12700"/>
                  </a:lnTo>
                  <a:lnTo>
                    <a:pt x="963722" y="12700"/>
                  </a:lnTo>
                  <a:lnTo>
                    <a:pt x="956310" y="0"/>
                  </a:lnTo>
                  <a:close/>
                </a:path>
                <a:path w="6621780" h="9296400">
                  <a:moveTo>
                    <a:pt x="994359" y="0"/>
                  </a:moveTo>
                  <a:lnTo>
                    <a:pt x="986946" y="12700"/>
                  </a:lnTo>
                  <a:lnTo>
                    <a:pt x="976807" y="12700"/>
                  </a:lnTo>
                  <a:lnTo>
                    <a:pt x="975334" y="25184"/>
                  </a:lnTo>
                  <a:lnTo>
                    <a:pt x="975334" y="25615"/>
                  </a:lnTo>
                  <a:lnTo>
                    <a:pt x="976807" y="38100"/>
                  </a:lnTo>
                  <a:lnTo>
                    <a:pt x="994359" y="38100"/>
                  </a:lnTo>
                  <a:lnTo>
                    <a:pt x="994359" y="0"/>
                  </a:lnTo>
                  <a:close/>
                </a:path>
                <a:path w="6621780" h="9296400">
                  <a:moveTo>
                    <a:pt x="994410" y="25400"/>
                  </a:moveTo>
                  <a:lnTo>
                    <a:pt x="994359" y="38100"/>
                  </a:lnTo>
                  <a:lnTo>
                    <a:pt x="994410" y="25400"/>
                  </a:lnTo>
                  <a:close/>
                </a:path>
                <a:path w="6621780" h="9296400">
                  <a:moveTo>
                    <a:pt x="994410" y="0"/>
                  </a:moveTo>
                  <a:lnTo>
                    <a:pt x="994410" y="38100"/>
                  </a:lnTo>
                  <a:lnTo>
                    <a:pt x="1011962" y="38100"/>
                  </a:lnTo>
                  <a:lnTo>
                    <a:pt x="1013434" y="25615"/>
                  </a:lnTo>
                  <a:lnTo>
                    <a:pt x="1013434" y="25184"/>
                  </a:lnTo>
                  <a:lnTo>
                    <a:pt x="1011962" y="12700"/>
                  </a:lnTo>
                  <a:lnTo>
                    <a:pt x="1001822" y="12700"/>
                  </a:lnTo>
                  <a:lnTo>
                    <a:pt x="994410" y="0"/>
                  </a:lnTo>
                  <a:close/>
                </a:path>
                <a:path w="6621780" h="9296400">
                  <a:moveTo>
                    <a:pt x="1032459" y="0"/>
                  </a:moveTo>
                  <a:lnTo>
                    <a:pt x="1025046" y="12700"/>
                  </a:lnTo>
                  <a:lnTo>
                    <a:pt x="1014907" y="12700"/>
                  </a:lnTo>
                  <a:lnTo>
                    <a:pt x="1013434" y="25184"/>
                  </a:lnTo>
                  <a:lnTo>
                    <a:pt x="1013434" y="25615"/>
                  </a:lnTo>
                  <a:lnTo>
                    <a:pt x="1014907" y="38100"/>
                  </a:lnTo>
                  <a:lnTo>
                    <a:pt x="1032459" y="38100"/>
                  </a:lnTo>
                  <a:lnTo>
                    <a:pt x="1032459" y="0"/>
                  </a:lnTo>
                  <a:close/>
                </a:path>
                <a:path w="6621780" h="9296400">
                  <a:moveTo>
                    <a:pt x="1032510" y="25400"/>
                  </a:moveTo>
                  <a:lnTo>
                    <a:pt x="1032459" y="38100"/>
                  </a:lnTo>
                  <a:lnTo>
                    <a:pt x="1032510" y="25400"/>
                  </a:lnTo>
                  <a:close/>
                </a:path>
                <a:path w="6621780" h="9296400">
                  <a:moveTo>
                    <a:pt x="1032510" y="0"/>
                  </a:moveTo>
                  <a:lnTo>
                    <a:pt x="1032510" y="38100"/>
                  </a:lnTo>
                  <a:lnTo>
                    <a:pt x="1050062" y="38100"/>
                  </a:lnTo>
                  <a:lnTo>
                    <a:pt x="1051534" y="25615"/>
                  </a:lnTo>
                  <a:lnTo>
                    <a:pt x="1051534" y="25184"/>
                  </a:lnTo>
                  <a:lnTo>
                    <a:pt x="1050062" y="12700"/>
                  </a:lnTo>
                  <a:lnTo>
                    <a:pt x="1039922" y="12700"/>
                  </a:lnTo>
                  <a:lnTo>
                    <a:pt x="1032510" y="0"/>
                  </a:lnTo>
                  <a:close/>
                </a:path>
                <a:path w="6621780" h="9296400">
                  <a:moveTo>
                    <a:pt x="1070559" y="0"/>
                  </a:moveTo>
                  <a:lnTo>
                    <a:pt x="1063146" y="12700"/>
                  </a:lnTo>
                  <a:lnTo>
                    <a:pt x="1053007" y="12700"/>
                  </a:lnTo>
                  <a:lnTo>
                    <a:pt x="1051534" y="25184"/>
                  </a:lnTo>
                  <a:lnTo>
                    <a:pt x="1051534" y="25615"/>
                  </a:lnTo>
                  <a:lnTo>
                    <a:pt x="1053007" y="38100"/>
                  </a:lnTo>
                  <a:lnTo>
                    <a:pt x="1070559" y="38100"/>
                  </a:lnTo>
                  <a:lnTo>
                    <a:pt x="1070559" y="0"/>
                  </a:lnTo>
                  <a:close/>
                </a:path>
                <a:path w="6621780" h="9296400">
                  <a:moveTo>
                    <a:pt x="1070610" y="25400"/>
                  </a:moveTo>
                  <a:lnTo>
                    <a:pt x="1070559" y="38100"/>
                  </a:lnTo>
                  <a:lnTo>
                    <a:pt x="1070610" y="25400"/>
                  </a:lnTo>
                  <a:close/>
                </a:path>
                <a:path w="6621780" h="9296400">
                  <a:moveTo>
                    <a:pt x="1070610" y="0"/>
                  </a:moveTo>
                  <a:lnTo>
                    <a:pt x="1070610" y="38100"/>
                  </a:lnTo>
                  <a:lnTo>
                    <a:pt x="1088162" y="38100"/>
                  </a:lnTo>
                  <a:lnTo>
                    <a:pt x="1089634" y="25615"/>
                  </a:lnTo>
                  <a:lnTo>
                    <a:pt x="1089634" y="25184"/>
                  </a:lnTo>
                  <a:lnTo>
                    <a:pt x="1088162" y="12700"/>
                  </a:lnTo>
                  <a:lnTo>
                    <a:pt x="1078022" y="12700"/>
                  </a:lnTo>
                  <a:lnTo>
                    <a:pt x="1070610" y="0"/>
                  </a:lnTo>
                  <a:close/>
                </a:path>
                <a:path w="6621780" h="9296400">
                  <a:moveTo>
                    <a:pt x="1108659" y="0"/>
                  </a:moveTo>
                  <a:lnTo>
                    <a:pt x="1101246" y="12700"/>
                  </a:lnTo>
                  <a:lnTo>
                    <a:pt x="1091107" y="12700"/>
                  </a:lnTo>
                  <a:lnTo>
                    <a:pt x="1089634" y="25184"/>
                  </a:lnTo>
                  <a:lnTo>
                    <a:pt x="1089634" y="25615"/>
                  </a:lnTo>
                  <a:lnTo>
                    <a:pt x="1091107" y="38100"/>
                  </a:lnTo>
                  <a:lnTo>
                    <a:pt x="1108659" y="38100"/>
                  </a:lnTo>
                  <a:lnTo>
                    <a:pt x="1108659" y="0"/>
                  </a:lnTo>
                  <a:close/>
                </a:path>
                <a:path w="6621780" h="9296400">
                  <a:moveTo>
                    <a:pt x="1108710" y="25400"/>
                  </a:moveTo>
                  <a:lnTo>
                    <a:pt x="1108659" y="38100"/>
                  </a:lnTo>
                  <a:lnTo>
                    <a:pt x="1108710" y="25400"/>
                  </a:lnTo>
                  <a:close/>
                </a:path>
                <a:path w="6621780" h="9296400">
                  <a:moveTo>
                    <a:pt x="1108710" y="0"/>
                  </a:moveTo>
                  <a:lnTo>
                    <a:pt x="1108710" y="38100"/>
                  </a:lnTo>
                  <a:lnTo>
                    <a:pt x="1126262" y="38100"/>
                  </a:lnTo>
                  <a:lnTo>
                    <a:pt x="1127734" y="25615"/>
                  </a:lnTo>
                  <a:lnTo>
                    <a:pt x="1127734" y="25184"/>
                  </a:lnTo>
                  <a:lnTo>
                    <a:pt x="1126262" y="12700"/>
                  </a:lnTo>
                  <a:lnTo>
                    <a:pt x="1116122" y="12700"/>
                  </a:lnTo>
                  <a:lnTo>
                    <a:pt x="1108710" y="0"/>
                  </a:lnTo>
                  <a:close/>
                </a:path>
                <a:path w="6621780" h="9296400">
                  <a:moveTo>
                    <a:pt x="1146759" y="0"/>
                  </a:moveTo>
                  <a:lnTo>
                    <a:pt x="1139346" y="12700"/>
                  </a:lnTo>
                  <a:lnTo>
                    <a:pt x="1129207" y="12700"/>
                  </a:lnTo>
                  <a:lnTo>
                    <a:pt x="1127734" y="25184"/>
                  </a:lnTo>
                  <a:lnTo>
                    <a:pt x="1127734" y="25615"/>
                  </a:lnTo>
                  <a:lnTo>
                    <a:pt x="1129207" y="38100"/>
                  </a:lnTo>
                  <a:lnTo>
                    <a:pt x="1146759" y="38100"/>
                  </a:lnTo>
                  <a:lnTo>
                    <a:pt x="1146759" y="0"/>
                  </a:lnTo>
                  <a:close/>
                </a:path>
                <a:path w="6621780" h="9296400">
                  <a:moveTo>
                    <a:pt x="1146810" y="25400"/>
                  </a:moveTo>
                  <a:lnTo>
                    <a:pt x="1146759" y="38100"/>
                  </a:lnTo>
                  <a:lnTo>
                    <a:pt x="1146810" y="25400"/>
                  </a:lnTo>
                  <a:close/>
                </a:path>
                <a:path w="6621780" h="9296400">
                  <a:moveTo>
                    <a:pt x="1146810" y="0"/>
                  </a:moveTo>
                  <a:lnTo>
                    <a:pt x="1146810" y="38100"/>
                  </a:lnTo>
                  <a:lnTo>
                    <a:pt x="1164362" y="38100"/>
                  </a:lnTo>
                  <a:lnTo>
                    <a:pt x="1165834" y="25615"/>
                  </a:lnTo>
                  <a:lnTo>
                    <a:pt x="1165834" y="25184"/>
                  </a:lnTo>
                  <a:lnTo>
                    <a:pt x="1164362" y="12700"/>
                  </a:lnTo>
                  <a:lnTo>
                    <a:pt x="1154222" y="12700"/>
                  </a:lnTo>
                  <a:lnTo>
                    <a:pt x="1146810" y="0"/>
                  </a:lnTo>
                  <a:close/>
                </a:path>
                <a:path w="6621780" h="9296400">
                  <a:moveTo>
                    <a:pt x="1184859" y="0"/>
                  </a:moveTo>
                  <a:lnTo>
                    <a:pt x="1177446" y="12700"/>
                  </a:lnTo>
                  <a:lnTo>
                    <a:pt x="1167307" y="12700"/>
                  </a:lnTo>
                  <a:lnTo>
                    <a:pt x="1165834" y="25184"/>
                  </a:lnTo>
                  <a:lnTo>
                    <a:pt x="1165834" y="25615"/>
                  </a:lnTo>
                  <a:lnTo>
                    <a:pt x="1167307" y="38100"/>
                  </a:lnTo>
                  <a:lnTo>
                    <a:pt x="1184859" y="38100"/>
                  </a:lnTo>
                  <a:lnTo>
                    <a:pt x="1184859" y="0"/>
                  </a:lnTo>
                  <a:close/>
                </a:path>
                <a:path w="6621780" h="9296400">
                  <a:moveTo>
                    <a:pt x="1184910" y="25400"/>
                  </a:moveTo>
                  <a:lnTo>
                    <a:pt x="1184859" y="38100"/>
                  </a:lnTo>
                  <a:lnTo>
                    <a:pt x="1184910" y="25400"/>
                  </a:lnTo>
                  <a:close/>
                </a:path>
                <a:path w="6621780" h="9296400">
                  <a:moveTo>
                    <a:pt x="1184910" y="0"/>
                  </a:moveTo>
                  <a:lnTo>
                    <a:pt x="1184910" y="38100"/>
                  </a:lnTo>
                  <a:lnTo>
                    <a:pt x="1202462" y="38100"/>
                  </a:lnTo>
                  <a:lnTo>
                    <a:pt x="1203934" y="25615"/>
                  </a:lnTo>
                  <a:lnTo>
                    <a:pt x="1203934" y="25184"/>
                  </a:lnTo>
                  <a:lnTo>
                    <a:pt x="1202462" y="12700"/>
                  </a:lnTo>
                  <a:lnTo>
                    <a:pt x="1192322" y="12700"/>
                  </a:lnTo>
                  <a:lnTo>
                    <a:pt x="1184910" y="0"/>
                  </a:lnTo>
                  <a:close/>
                </a:path>
                <a:path w="6621780" h="9296400">
                  <a:moveTo>
                    <a:pt x="1222959" y="0"/>
                  </a:moveTo>
                  <a:lnTo>
                    <a:pt x="1215546" y="12700"/>
                  </a:lnTo>
                  <a:lnTo>
                    <a:pt x="1205407" y="12700"/>
                  </a:lnTo>
                  <a:lnTo>
                    <a:pt x="1203934" y="25184"/>
                  </a:lnTo>
                  <a:lnTo>
                    <a:pt x="1203934" y="25615"/>
                  </a:lnTo>
                  <a:lnTo>
                    <a:pt x="1205407" y="38100"/>
                  </a:lnTo>
                  <a:lnTo>
                    <a:pt x="1222959" y="38100"/>
                  </a:lnTo>
                  <a:lnTo>
                    <a:pt x="1222959" y="0"/>
                  </a:lnTo>
                  <a:close/>
                </a:path>
                <a:path w="6621780" h="9296400">
                  <a:moveTo>
                    <a:pt x="1223010" y="25400"/>
                  </a:moveTo>
                  <a:lnTo>
                    <a:pt x="1222959" y="38100"/>
                  </a:lnTo>
                  <a:lnTo>
                    <a:pt x="1223010" y="25400"/>
                  </a:lnTo>
                  <a:close/>
                </a:path>
                <a:path w="6621780" h="9296400">
                  <a:moveTo>
                    <a:pt x="1223010" y="0"/>
                  </a:moveTo>
                  <a:lnTo>
                    <a:pt x="1223010" y="38100"/>
                  </a:lnTo>
                  <a:lnTo>
                    <a:pt x="1240562" y="38100"/>
                  </a:lnTo>
                  <a:lnTo>
                    <a:pt x="1242034" y="25615"/>
                  </a:lnTo>
                  <a:lnTo>
                    <a:pt x="1242034" y="25184"/>
                  </a:lnTo>
                  <a:lnTo>
                    <a:pt x="1240562" y="12700"/>
                  </a:lnTo>
                  <a:lnTo>
                    <a:pt x="1230422" y="12700"/>
                  </a:lnTo>
                  <a:lnTo>
                    <a:pt x="1223010" y="0"/>
                  </a:lnTo>
                  <a:close/>
                </a:path>
                <a:path w="6621780" h="9296400">
                  <a:moveTo>
                    <a:pt x="1261059" y="0"/>
                  </a:moveTo>
                  <a:lnTo>
                    <a:pt x="1253646" y="12700"/>
                  </a:lnTo>
                  <a:lnTo>
                    <a:pt x="1243507" y="12700"/>
                  </a:lnTo>
                  <a:lnTo>
                    <a:pt x="1242034" y="25184"/>
                  </a:lnTo>
                  <a:lnTo>
                    <a:pt x="1242034" y="25615"/>
                  </a:lnTo>
                  <a:lnTo>
                    <a:pt x="1243507" y="38100"/>
                  </a:lnTo>
                  <a:lnTo>
                    <a:pt x="1261059" y="38100"/>
                  </a:lnTo>
                  <a:lnTo>
                    <a:pt x="1261059" y="0"/>
                  </a:lnTo>
                  <a:close/>
                </a:path>
                <a:path w="6621780" h="9296400">
                  <a:moveTo>
                    <a:pt x="1261110" y="25400"/>
                  </a:moveTo>
                  <a:lnTo>
                    <a:pt x="1261059" y="38100"/>
                  </a:lnTo>
                  <a:lnTo>
                    <a:pt x="1261110" y="25400"/>
                  </a:lnTo>
                  <a:close/>
                </a:path>
                <a:path w="6621780" h="9296400">
                  <a:moveTo>
                    <a:pt x="1261110" y="0"/>
                  </a:moveTo>
                  <a:lnTo>
                    <a:pt x="1261110" y="38100"/>
                  </a:lnTo>
                  <a:lnTo>
                    <a:pt x="1278662" y="38100"/>
                  </a:lnTo>
                  <a:lnTo>
                    <a:pt x="1280134" y="25615"/>
                  </a:lnTo>
                  <a:lnTo>
                    <a:pt x="1280134" y="25184"/>
                  </a:lnTo>
                  <a:lnTo>
                    <a:pt x="1278662" y="12700"/>
                  </a:lnTo>
                  <a:lnTo>
                    <a:pt x="1268522" y="12700"/>
                  </a:lnTo>
                  <a:lnTo>
                    <a:pt x="1261110" y="0"/>
                  </a:lnTo>
                  <a:close/>
                </a:path>
                <a:path w="6621780" h="9296400">
                  <a:moveTo>
                    <a:pt x="1299159" y="0"/>
                  </a:moveTo>
                  <a:lnTo>
                    <a:pt x="1291746" y="12700"/>
                  </a:lnTo>
                  <a:lnTo>
                    <a:pt x="1281607" y="12700"/>
                  </a:lnTo>
                  <a:lnTo>
                    <a:pt x="1280134" y="25184"/>
                  </a:lnTo>
                  <a:lnTo>
                    <a:pt x="1280134" y="25615"/>
                  </a:lnTo>
                  <a:lnTo>
                    <a:pt x="1281607" y="38100"/>
                  </a:lnTo>
                  <a:lnTo>
                    <a:pt x="1299159" y="38100"/>
                  </a:lnTo>
                  <a:lnTo>
                    <a:pt x="1299159" y="0"/>
                  </a:lnTo>
                  <a:close/>
                </a:path>
                <a:path w="6621780" h="9296400">
                  <a:moveTo>
                    <a:pt x="1299210" y="25400"/>
                  </a:moveTo>
                  <a:lnTo>
                    <a:pt x="1299159" y="38100"/>
                  </a:lnTo>
                  <a:lnTo>
                    <a:pt x="1299210" y="25400"/>
                  </a:lnTo>
                  <a:close/>
                </a:path>
                <a:path w="6621780" h="9296400">
                  <a:moveTo>
                    <a:pt x="1299210" y="0"/>
                  </a:moveTo>
                  <a:lnTo>
                    <a:pt x="1299210" y="38100"/>
                  </a:lnTo>
                  <a:lnTo>
                    <a:pt x="1316762" y="38100"/>
                  </a:lnTo>
                  <a:lnTo>
                    <a:pt x="1318234" y="25615"/>
                  </a:lnTo>
                  <a:lnTo>
                    <a:pt x="1318234" y="25184"/>
                  </a:lnTo>
                  <a:lnTo>
                    <a:pt x="1316762" y="12700"/>
                  </a:lnTo>
                  <a:lnTo>
                    <a:pt x="1306622" y="12700"/>
                  </a:lnTo>
                  <a:lnTo>
                    <a:pt x="1299210" y="0"/>
                  </a:lnTo>
                  <a:close/>
                </a:path>
                <a:path w="6621780" h="9296400">
                  <a:moveTo>
                    <a:pt x="1337259" y="0"/>
                  </a:moveTo>
                  <a:lnTo>
                    <a:pt x="1329846" y="12700"/>
                  </a:lnTo>
                  <a:lnTo>
                    <a:pt x="1319707" y="12700"/>
                  </a:lnTo>
                  <a:lnTo>
                    <a:pt x="1318234" y="25184"/>
                  </a:lnTo>
                  <a:lnTo>
                    <a:pt x="1318234" y="25615"/>
                  </a:lnTo>
                  <a:lnTo>
                    <a:pt x="1319707" y="38100"/>
                  </a:lnTo>
                  <a:lnTo>
                    <a:pt x="1337259" y="38100"/>
                  </a:lnTo>
                  <a:lnTo>
                    <a:pt x="1337259" y="0"/>
                  </a:lnTo>
                  <a:close/>
                </a:path>
                <a:path w="6621780" h="9296400">
                  <a:moveTo>
                    <a:pt x="1337310" y="25400"/>
                  </a:moveTo>
                  <a:lnTo>
                    <a:pt x="1337259" y="38100"/>
                  </a:lnTo>
                  <a:lnTo>
                    <a:pt x="1337310" y="25400"/>
                  </a:lnTo>
                  <a:close/>
                </a:path>
                <a:path w="6621780" h="9296400">
                  <a:moveTo>
                    <a:pt x="1337310" y="0"/>
                  </a:moveTo>
                  <a:lnTo>
                    <a:pt x="1337310" y="38100"/>
                  </a:lnTo>
                  <a:lnTo>
                    <a:pt x="1354862" y="38100"/>
                  </a:lnTo>
                  <a:lnTo>
                    <a:pt x="1356334" y="25615"/>
                  </a:lnTo>
                  <a:lnTo>
                    <a:pt x="1356334" y="25184"/>
                  </a:lnTo>
                  <a:lnTo>
                    <a:pt x="1354862" y="12700"/>
                  </a:lnTo>
                  <a:lnTo>
                    <a:pt x="1344722" y="12700"/>
                  </a:lnTo>
                  <a:lnTo>
                    <a:pt x="1337310" y="0"/>
                  </a:lnTo>
                  <a:close/>
                </a:path>
                <a:path w="6621780" h="9296400">
                  <a:moveTo>
                    <a:pt x="1375359" y="0"/>
                  </a:moveTo>
                  <a:lnTo>
                    <a:pt x="1367946" y="12700"/>
                  </a:lnTo>
                  <a:lnTo>
                    <a:pt x="1357807" y="12700"/>
                  </a:lnTo>
                  <a:lnTo>
                    <a:pt x="1356334" y="25184"/>
                  </a:lnTo>
                  <a:lnTo>
                    <a:pt x="1356334" y="25615"/>
                  </a:lnTo>
                  <a:lnTo>
                    <a:pt x="1357807" y="38100"/>
                  </a:lnTo>
                  <a:lnTo>
                    <a:pt x="1375359" y="38100"/>
                  </a:lnTo>
                  <a:lnTo>
                    <a:pt x="1375359" y="0"/>
                  </a:lnTo>
                  <a:close/>
                </a:path>
                <a:path w="6621780" h="9296400">
                  <a:moveTo>
                    <a:pt x="1375410" y="25400"/>
                  </a:moveTo>
                  <a:lnTo>
                    <a:pt x="1375359" y="38100"/>
                  </a:lnTo>
                  <a:lnTo>
                    <a:pt x="1375410" y="25400"/>
                  </a:lnTo>
                  <a:close/>
                </a:path>
                <a:path w="6621780" h="9296400">
                  <a:moveTo>
                    <a:pt x="1375410" y="0"/>
                  </a:moveTo>
                  <a:lnTo>
                    <a:pt x="1375410" y="38100"/>
                  </a:lnTo>
                  <a:lnTo>
                    <a:pt x="1392962" y="38100"/>
                  </a:lnTo>
                  <a:lnTo>
                    <a:pt x="1394434" y="25615"/>
                  </a:lnTo>
                  <a:lnTo>
                    <a:pt x="1394434" y="25184"/>
                  </a:lnTo>
                  <a:lnTo>
                    <a:pt x="1392962" y="12700"/>
                  </a:lnTo>
                  <a:lnTo>
                    <a:pt x="1382822" y="12700"/>
                  </a:lnTo>
                  <a:lnTo>
                    <a:pt x="1375410" y="0"/>
                  </a:lnTo>
                  <a:close/>
                </a:path>
                <a:path w="6621780" h="9296400">
                  <a:moveTo>
                    <a:pt x="1413459" y="0"/>
                  </a:moveTo>
                  <a:lnTo>
                    <a:pt x="1406046" y="12700"/>
                  </a:lnTo>
                  <a:lnTo>
                    <a:pt x="1395907" y="12700"/>
                  </a:lnTo>
                  <a:lnTo>
                    <a:pt x="1394434" y="25184"/>
                  </a:lnTo>
                  <a:lnTo>
                    <a:pt x="1394434" y="25615"/>
                  </a:lnTo>
                  <a:lnTo>
                    <a:pt x="1395907" y="38100"/>
                  </a:lnTo>
                  <a:lnTo>
                    <a:pt x="1413459" y="38100"/>
                  </a:lnTo>
                  <a:lnTo>
                    <a:pt x="1413459" y="0"/>
                  </a:lnTo>
                  <a:close/>
                </a:path>
                <a:path w="6621780" h="9296400">
                  <a:moveTo>
                    <a:pt x="1413510" y="25400"/>
                  </a:moveTo>
                  <a:lnTo>
                    <a:pt x="1413459" y="38100"/>
                  </a:lnTo>
                  <a:lnTo>
                    <a:pt x="1413510" y="25400"/>
                  </a:lnTo>
                  <a:close/>
                </a:path>
                <a:path w="6621780" h="9296400">
                  <a:moveTo>
                    <a:pt x="1413510" y="0"/>
                  </a:moveTo>
                  <a:lnTo>
                    <a:pt x="1413510" y="38100"/>
                  </a:lnTo>
                  <a:lnTo>
                    <a:pt x="1431062" y="38100"/>
                  </a:lnTo>
                  <a:lnTo>
                    <a:pt x="1432534" y="25615"/>
                  </a:lnTo>
                  <a:lnTo>
                    <a:pt x="1432534" y="25184"/>
                  </a:lnTo>
                  <a:lnTo>
                    <a:pt x="1431062" y="12700"/>
                  </a:lnTo>
                  <a:lnTo>
                    <a:pt x="1420922" y="12700"/>
                  </a:lnTo>
                  <a:lnTo>
                    <a:pt x="1413510" y="0"/>
                  </a:lnTo>
                  <a:close/>
                </a:path>
                <a:path w="6621780" h="9296400">
                  <a:moveTo>
                    <a:pt x="1451559" y="0"/>
                  </a:moveTo>
                  <a:lnTo>
                    <a:pt x="1444146" y="12700"/>
                  </a:lnTo>
                  <a:lnTo>
                    <a:pt x="1434007" y="12700"/>
                  </a:lnTo>
                  <a:lnTo>
                    <a:pt x="1432534" y="25184"/>
                  </a:lnTo>
                  <a:lnTo>
                    <a:pt x="1432534" y="25615"/>
                  </a:lnTo>
                  <a:lnTo>
                    <a:pt x="1434007" y="38100"/>
                  </a:lnTo>
                  <a:lnTo>
                    <a:pt x="1451559" y="38100"/>
                  </a:lnTo>
                  <a:lnTo>
                    <a:pt x="1451559" y="0"/>
                  </a:lnTo>
                  <a:close/>
                </a:path>
                <a:path w="6621780" h="9296400">
                  <a:moveTo>
                    <a:pt x="1451610" y="25400"/>
                  </a:moveTo>
                  <a:lnTo>
                    <a:pt x="1451559" y="38100"/>
                  </a:lnTo>
                  <a:lnTo>
                    <a:pt x="1451610" y="25400"/>
                  </a:lnTo>
                  <a:close/>
                </a:path>
                <a:path w="6621780" h="9296400">
                  <a:moveTo>
                    <a:pt x="1451610" y="0"/>
                  </a:moveTo>
                  <a:lnTo>
                    <a:pt x="1451610" y="38100"/>
                  </a:lnTo>
                  <a:lnTo>
                    <a:pt x="1469162" y="38100"/>
                  </a:lnTo>
                  <a:lnTo>
                    <a:pt x="1470634" y="25615"/>
                  </a:lnTo>
                  <a:lnTo>
                    <a:pt x="1470634" y="25184"/>
                  </a:lnTo>
                  <a:lnTo>
                    <a:pt x="1469162" y="12700"/>
                  </a:lnTo>
                  <a:lnTo>
                    <a:pt x="1459022" y="12700"/>
                  </a:lnTo>
                  <a:lnTo>
                    <a:pt x="1451610" y="0"/>
                  </a:lnTo>
                  <a:close/>
                </a:path>
                <a:path w="6621780" h="9296400">
                  <a:moveTo>
                    <a:pt x="1489659" y="0"/>
                  </a:moveTo>
                  <a:lnTo>
                    <a:pt x="1482246" y="12700"/>
                  </a:lnTo>
                  <a:lnTo>
                    <a:pt x="1472107" y="12700"/>
                  </a:lnTo>
                  <a:lnTo>
                    <a:pt x="1470634" y="25184"/>
                  </a:lnTo>
                  <a:lnTo>
                    <a:pt x="1470634" y="25615"/>
                  </a:lnTo>
                  <a:lnTo>
                    <a:pt x="1472107" y="38100"/>
                  </a:lnTo>
                  <a:lnTo>
                    <a:pt x="1489659" y="38100"/>
                  </a:lnTo>
                  <a:lnTo>
                    <a:pt x="1489659" y="0"/>
                  </a:lnTo>
                  <a:close/>
                </a:path>
                <a:path w="6621780" h="9296400">
                  <a:moveTo>
                    <a:pt x="1489710" y="25400"/>
                  </a:moveTo>
                  <a:lnTo>
                    <a:pt x="1489659" y="38100"/>
                  </a:lnTo>
                  <a:lnTo>
                    <a:pt x="1489710" y="25400"/>
                  </a:lnTo>
                  <a:close/>
                </a:path>
                <a:path w="6621780" h="9296400">
                  <a:moveTo>
                    <a:pt x="1489710" y="0"/>
                  </a:moveTo>
                  <a:lnTo>
                    <a:pt x="1489710" y="38100"/>
                  </a:lnTo>
                  <a:lnTo>
                    <a:pt x="1507262" y="38100"/>
                  </a:lnTo>
                  <a:lnTo>
                    <a:pt x="1508734" y="25615"/>
                  </a:lnTo>
                  <a:lnTo>
                    <a:pt x="1508734" y="25184"/>
                  </a:lnTo>
                  <a:lnTo>
                    <a:pt x="1507262" y="12700"/>
                  </a:lnTo>
                  <a:lnTo>
                    <a:pt x="1497122" y="12700"/>
                  </a:lnTo>
                  <a:lnTo>
                    <a:pt x="1489710" y="0"/>
                  </a:lnTo>
                  <a:close/>
                </a:path>
                <a:path w="6621780" h="9296400">
                  <a:moveTo>
                    <a:pt x="1527759" y="0"/>
                  </a:moveTo>
                  <a:lnTo>
                    <a:pt x="1520346" y="12700"/>
                  </a:lnTo>
                  <a:lnTo>
                    <a:pt x="1510207" y="12700"/>
                  </a:lnTo>
                  <a:lnTo>
                    <a:pt x="1508734" y="25184"/>
                  </a:lnTo>
                  <a:lnTo>
                    <a:pt x="1508734" y="25615"/>
                  </a:lnTo>
                  <a:lnTo>
                    <a:pt x="1510207" y="38100"/>
                  </a:lnTo>
                  <a:lnTo>
                    <a:pt x="1527759" y="38100"/>
                  </a:lnTo>
                  <a:lnTo>
                    <a:pt x="1527759" y="0"/>
                  </a:lnTo>
                  <a:close/>
                </a:path>
                <a:path w="6621780" h="9296400">
                  <a:moveTo>
                    <a:pt x="1527810" y="25400"/>
                  </a:moveTo>
                  <a:lnTo>
                    <a:pt x="1527759" y="38100"/>
                  </a:lnTo>
                  <a:lnTo>
                    <a:pt x="1527810" y="25400"/>
                  </a:lnTo>
                  <a:close/>
                </a:path>
                <a:path w="6621780" h="9296400">
                  <a:moveTo>
                    <a:pt x="1527810" y="0"/>
                  </a:moveTo>
                  <a:lnTo>
                    <a:pt x="1527810" y="38100"/>
                  </a:lnTo>
                  <a:lnTo>
                    <a:pt x="1545362" y="38100"/>
                  </a:lnTo>
                  <a:lnTo>
                    <a:pt x="1546834" y="25615"/>
                  </a:lnTo>
                  <a:lnTo>
                    <a:pt x="1546834" y="25184"/>
                  </a:lnTo>
                  <a:lnTo>
                    <a:pt x="1545362" y="12700"/>
                  </a:lnTo>
                  <a:lnTo>
                    <a:pt x="1535222" y="12700"/>
                  </a:lnTo>
                  <a:lnTo>
                    <a:pt x="1527810" y="0"/>
                  </a:lnTo>
                  <a:close/>
                </a:path>
                <a:path w="6621780" h="9296400">
                  <a:moveTo>
                    <a:pt x="1565859" y="0"/>
                  </a:moveTo>
                  <a:lnTo>
                    <a:pt x="1558446" y="12700"/>
                  </a:lnTo>
                  <a:lnTo>
                    <a:pt x="1548307" y="12700"/>
                  </a:lnTo>
                  <a:lnTo>
                    <a:pt x="1546834" y="25184"/>
                  </a:lnTo>
                  <a:lnTo>
                    <a:pt x="1546834" y="25615"/>
                  </a:lnTo>
                  <a:lnTo>
                    <a:pt x="1548307" y="38100"/>
                  </a:lnTo>
                  <a:lnTo>
                    <a:pt x="1565859" y="38100"/>
                  </a:lnTo>
                  <a:lnTo>
                    <a:pt x="1565859" y="0"/>
                  </a:lnTo>
                  <a:close/>
                </a:path>
                <a:path w="6621780" h="9296400">
                  <a:moveTo>
                    <a:pt x="1565910" y="25400"/>
                  </a:moveTo>
                  <a:lnTo>
                    <a:pt x="1565859" y="38100"/>
                  </a:lnTo>
                  <a:lnTo>
                    <a:pt x="1565910" y="25400"/>
                  </a:lnTo>
                  <a:close/>
                </a:path>
                <a:path w="6621780" h="9296400">
                  <a:moveTo>
                    <a:pt x="1565910" y="0"/>
                  </a:moveTo>
                  <a:lnTo>
                    <a:pt x="1565910" y="38100"/>
                  </a:lnTo>
                  <a:lnTo>
                    <a:pt x="1583462" y="38100"/>
                  </a:lnTo>
                  <a:lnTo>
                    <a:pt x="1584934" y="25615"/>
                  </a:lnTo>
                  <a:lnTo>
                    <a:pt x="1584934" y="25184"/>
                  </a:lnTo>
                  <a:lnTo>
                    <a:pt x="1583462" y="12700"/>
                  </a:lnTo>
                  <a:lnTo>
                    <a:pt x="1573322" y="12700"/>
                  </a:lnTo>
                  <a:lnTo>
                    <a:pt x="1565910" y="0"/>
                  </a:lnTo>
                  <a:close/>
                </a:path>
                <a:path w="6621780" h="9296400">
                  <a:moveTo>
                    <a:pt x="1603959" y="0"/>
                  </a:moveTo>
                  <a:lnTo>
                    <a:pt x="1596546" y="12700"/>
                  </a:lnTo>
                  <a:lnTo>
                    <a:pt x="1586407" y="12700"/>
                  </a:lnTo>
                  <a:lnTo>
                    <a:pt x="1584934" y="25184"/>
                  </a:lnTo>
                  <a:lnTo>
                    <a:pt x="1584934" y="25615"/>
                  </a:lnTo>
                  <a:lnTo>
                    <a:pt x="1586407" y="38100"/>
                  </a:lnTo>
                  <a:lnTo>
                    <a:pt x="1603959" y="38100"/>
                  </a:lnTo>
                  <a:lnTo>
                    <a:pt x="1603959" y="0"/>
                  </a:lnTo>
                  <a:close/>
                </a:path>
                <a:path w="6621780" h="9296400">
                  <a:moveTo>
                    <a:pt x="1604010" y="25400"/>
                  </a:moveTo>
                  <a:lnTo>
                    <a:pt x="1603959" y="38100"/>
                  </a:lnTo>
                  <a:lnTo>
                    <a:pt x="1604010" y="25400"/>
                  </a:lnTo>
                  <a:close/>
                </a:path>
                <a:path w="6621780" h="9296400">
                  <a:moveTo>
                    <a:pt x="1604010" y="0"/>
                  </a:moveTo>
                  <a:lnTo>
                    <a:pt x="1604010" y="38100"/>
                  </a:lnTo>
                  <a:lnTo>
                    <a:pt x="1621562" y="38100"/>
                  </a:lnTo>
                  <a:lnTo>
                    <a:pt x="1623034" y="25615"/>
                  </a:lnTo>
                  <a:lnTo>
                    <a:pt x="1623034" y="25184"/>
                  </a:lnTo>
                  <a:lnTo>
                    <a:pt x="1621562" y="12700"/>
                  </a:lnTo>
                  <a:lnTo>
                    <a:pt x="1611422" y="12700"/>
                  </a:lnTo>
                  <a:lnTo>
                    <a:pt x="1604010" y="0"/>
                  </a:lnTo>
                  <a:close/>
                </a:path>
                <a:path w="6621780" h="9296400">
                  <a:moveTo>
                    <a:pt x="1642059" y="0"/>
                  </a:moveTo>
                  <a:lnTo>
                    <a:pt x="1634646" y="12700"/>
                  </a:lnTo>
                  <a:lnTo>
                    <a:pt x="1624507" y="12700"/>
                  </a:lnTo>
                  <a:lnTo>
                    <a:pt x="1623034" y="25184"/>
                  </a:lnTo>
                  <a:lnTo>
                    <a:pt x="1623034" y="25615"/>
                  </a:lnTo>
                  <a:lnTo>
                    <a:pt x="1624507" y="38100"/>
                  </a:lnTo>
                  <a:lnTo>
                    <a:pt x="1642059" y="38100"/>
                  </a:lnTo>
                  <a:lnTo>
                    <a:pt x="1642059" y="0"/>
                  </a:lnTo>
                  <a:close/>
                </a:path>
                <a:path w="6621780" h="9296400">
                  <a:moveTo>
                    <a:pt x="1642110" y="25400"/>
                  </a:moveTo>
                  <a:lnTo>
                    <a:pt x="1642059" y="38100"/>
                  </a:lnTo>
                  <a:lnTo>
                    <a:pt x="1642110" y="25400"/>
                  </a:lnTo>
                  <a:close/>
                </a:path>
                <a:path w="6621780" h="9296400">
                  <a:moveTo>
                    <a:pt x="1642110" y="0"/>
                  </a:moveTo>
                  <a:lnTo>
                    <a:pt x="1642110" y="38100"/>
                  </a:lnTo>
                  <a:lnTo>
                    <a:pt x="1659662" y="38100"/>
                  </a:lnTo>
                  <a:lnTo>
                    <a:pt x="1661134" y="25615"/>
                  </a:lnTo>
                  <a:lnTo>
                    <a:pt x="1661134" y="25184"/>
                  </a:lnTo>
                  <a:lnTo>
                    <a:pt x="1659662" y="12700"/>
                  </a:lnTo>
                  <a:lnTo>
                    <a:pt x="1649522" y="12700"/>
                  </a:lnTo>
                  <a:lnTo>
                    <a:pt x="1642110" y="0"/>
                  </a:lnTo>
                  <a:close/>
                </a:path>
                <a:path w="6621780" h="9296400">
                  <a:moveTo>
                    <a:pt x="1680159" y="0"/>
                  </a:moveTo>
                  <a:lnTo>
                    <a:pt x="1672746" y="12700"/>
                  </a:lnTo>
                  <a:lnTo>
                    <a:pt x="1662607" y="12700"/>
                  </a:lnTo>
                  <a:lnTo>
                    <a:pt x="1661134" y="25184"/>
                  </a:lnTo>
                  <a:lnTo>
                    <a:pt x="1661134" y="25615"/>
                  </a:lnTo>
                  <a:lnTo>
                    <a:pt x="1662607" y="38100"/>
                  </a:lnTo>
                  <a:lnTo>
                    <a:pt x="1680159" y="38100"/>
                  </a:lnTo>
                  <a:lnTo>
                    <a:pt x="1680159" y="0"/>
                  </a:lnTo>
                  <a:close/>
                </a:path>
                <a:path w="6621780" h="9296400">
                  <a:moveTo>
                    <a:pt x="1680210" y="25400"/>
                  </a:moveTo>
                  <a:lnTo>
                    <a:pt x="1680159" y="38100"/>
                  </a:lnTo>
                  <a:lnTo>
                    <a:pt x="1680210" y="25400"/>
                  </a:lnTo>
                  <a:close/>
                </a:path>
                <a:path w="6621780" h="9296400">
                  <a:moveTo>
                    <a:pt x="1680210" y="0"/>
                  </a:moveTo>
                  <a:lnTo>
                    <a:pt x="1680210" y="38100"/>
                  </a:lnTo>
                  <a:lnTo>
                    <a:pt x="1697762" y="38100"/>
                  </a:lnTo>
                  <a:lnTo>
                    <a:pt x="1699234" y="25615"/>
                  </a:lnTo>
                  <a:lnTo>
                    <a:pt x="1699234" y="25184"/>
                  </a:lnTo>
                  <a:lnTo>
                    <a:pt x="1697762" y="12700"/>
                  </a:lnTo>
                  <a:lnTo>
                    <a:pt x="1687622" y="12700"/>
                  </a:lnTo>
                  <a:lnTo>
                    <a:pt x="1680210" y="0"/>
                  </a:lnTo>
                  <a:close/>
                </a:path>
                <a:path w="6621780" h="9296400">
                  <a:moveTo>
                    <a:pt x="1718259" y="0"/>
                  </a:moveTo>
                  <a:lnTo>
                    <a:pt x="1710846" y="12700"/>
                  </a:lnTo>
                  <a:lnTo>
                    <a:pt x="1700707" y="12700"/>
                  </a:lnTo>
                  <a:lnTo>
                    <a:pt x="1699234" y="25184"/>
                  </a:lnTo>
                  <a:lnTo>
                    <a:pt x="1699234" y="25615"/>
                  </a:lnTo>
                  <a:lnTo>
                    <a:pt x="1700707" y="38100"/>
                  </a:lnTo>
                  <a:lnTo>
                    <a:pt x="1718259" y="38100"/>
                  </a:lnTo>
                  <a:lnTo>
                    <a:pt x="1718259" y="0"/>
                  </a:lnTo>
                  <a:close/>
                </a:path>
                <a:path w="6621780" h="9296400">
                  <a:moveTo>
                    <a:pt x="1718310" y="25400"/>
                  </a:moveTo>
                  <a:lnTo>
                    <a:pt x="1718259" y="38100"/>
                  </a:lnTo>
                  <a:lnTo>
                    <a:pt x="1718310" y="25400"/>
                  </a:lnTo>
                  <a:close/>
                </a:path>
                <a:path w="6621780" h="9296400">
                  <a:moveTo>
                    <a:pt x="1718310" y="0"/>
                  </a:moveTo>
                  <a:lnTo>
                    <a:pt x="1718310" y="38100"/>
                  </a:lnTo>
                  <a:lnTo>
                    <a:pt x="1735862" y="38100"/>
                  </a:lnTo>
                  <a:lnTo>
                    <a:pt x="1737334" y="25615"/>
                  </a:lnTo>
                  <a:lnTo>
                    <a:pt x="1737334" y="25184"/>
                  </a:lnTo>
                  <a:lnTo>
                    <a:pt x="1735862" y="12700"/>
                  </a:lnTo>
                  <a:lnTo>
                    <a:pt x="1725722" y="12700"/>
                  </a:lnTo>
                  <a:lnTo>
                    <a:pt x="1718310" y="0"/>
                  </a:lnTo>
                  <a:close/>
                </a:path>
                <a:path w="6621780" h="9296400">
                  <a:moveTo>
                    <a:pt x="1756359" y="0"/>
                  </a:moveTo>
                  <a:lnTo>
                    <a:pt x="1748946" y="12700"/>
                  </a:lnTo>
                  <a:lnTo>
                    <a:pt x="1738807" y="12700"/>
                  </a:lnTo>
                  <a:lnTo>
                    <a:pt x="1737334" y="25184"/>
                  </a:lnTo>
                  <a:lnTo>
                    <a:pt x="1737334" y="25615"/>
                  </a:lnTo>
                  <a:lnTo>
                    <a:pt x="1738807" y="38100"/>
                  </a:lnTo>
                  <a:lnTo>
                    <a:pt x="1756359" y="38100"/>
                  </a:lnTo>
                  <a:lnTo>
                    <a:pt x="1756359" y="0"/>
                  </a:lnTo>
                  <a:close/>
                </a:path>
                <a:path w="6621780" h="9296400">
                  <a:moveTo>
                    <a:pt x="1756410" y="25400"/>
                  </a:moveTo>
                  <a:lnTo>
                    <a:pt x="1756359" y="38100"/>
                  </a:lnTo>
                  <a:lnTo>
                    <a:pt x="1756410" y="25400"/>
                  </a:lnTo>
                  <a:close/>
                </a:path>
                <a:path w="6621780" h="9296400">
                  <a:moveTo>
                    <a:pt x="1756410" y="0"/>
                  </a:moveTo>
                  <a:lnTo>
                    <a:pt x="1756410" y="38100"/>
                  </a:lnTo>
                  <a:lnTo>
                    <a:pt x="1773962" y="38100"/>
                  </a:lnTo>
                  <a:lnTo>
                    <a:pt x="1775434" y="25615"/>
                  </a:lnTo>
                  <a:lnTo>
                    <a:pt x="1775434" y="25184"/>
                  </a:lnTo>
                  <a:lnTo>
                    <a:pt x="1773962" y="12700"/>
                  </a:lnTo>
                  <a:lnTo>
                    <a:pt x="1763822" y="12700"/>
                  </a:lnTo>
                  <a:lnTo>
                    <a:pt x="1756410" y="0"/>
                  </a:lnTo>
                  <a:close/>
                </a:path>
                <a:path w="6621780" h="9296400">
                  <a:moveTo>
                    <a:pt x="1794459" y="0"/>
                  </a:moveTo>
                  <a:lnTo>
                    <a:pt x="1787046" y="12700"/>
                  </a:lnTo>
                  <a:lnTo>
                    <a:pt x="1776907" y="12700"/>
                  </a:lnTo>
                  <a:lnTo>
                    <a:pt x="1775434" y="25184"/>
                  </a:lnTo>
                  <a:lnTo>
                    <a:pt x="1775434" y="25615"/>
                  </a:lnTo>
                  <a:lnTo>
                    <a:pt x="1776907" y="38100"/>
                  </a:lnTo>
                  <a:lnTo>
                    <a:pt x="1794459" y="38100"/>
                  </a:lnTo>
                  <a:lnTo>
                    <a:pt x="1794459" y="0"/>
                  </a:lnTo>
                  <a:close/>
                </a:path>
                <a:path w="6621780" h="9296400">
                  <a:moveTo>
                    <a:pt x="1794510" y="25400"/>
                  </a:moveTo>
                  <a:lnTo>
                    <a:pt x="1794459" y="38100"/>
                  </a:lnTo>
                  <a:lnTo>
                    <a:pt x="1794510" y="25400"/>
                  </a:lnTo>
                  <a:close/>
                </a:path>
                <a:path w="6621780" h="9296400">
                  <a:moveTo>
                    <a:pt x="1794510" y="0"/>
                  </a:moveTo>
                  <a:lnTo>
                    <a:pt x="1794510" y="38100"/>
                  </a:lnTo>
                  <a:lnTo>
                    <a:pt x="1812062" y="38100"/>
                  </a:lnTo>
                  <a:lnTo>
                    <a:pt x="1813534" y="25615"/>
                  </a:lnTo>
                  <a:lnTo>
                    <a:pt x="1813534" y="25184"/>
                  </a:lnTo>
                  <a:lnTo>
                    <a:pt x="1812062" y="12700"/>
                  </a:lnTo>
                  <a:lnTo>
                    <a:pt x="1801922" y="12700"/>
                  </a:lnTo>
                  <a:lnTo>
                    <a:pt x="1794510" y="0"/>
                  </a:lnTo>
                  <a:close/>
                </a:path>
                <a:path w="6621780" h="9296400">
                  <a:moveTo>
                    <a:pt x="1832559" y="0"/>
                  </a:moveTo>
                  <a:lnTo>
                    <a:pt x="1825146" y="12700"/>
                  </a:lnTo>
                  <a:lnTo>
                    <a:pt x="1815007" y="12700"/>
                  </a:lnTo>
                  <a:lnTo>
                    <a:pt x="1813534" y="25184"/>
                  </a:lnTo>
                  <a:lnTo>
                    <a:pt x="1813534" y="25615"/>
                  </a:lnTo>
                  <a:lnTo>
                    <a:pt x="1815007" y="38100"/>
                  </a:lnTo>
                  <a:lnTo>
                    <a:pt x="1832559" y="38100"/>
                  </a:lnTo>
                  <a:lnTo>
                    <a:pt x="1832559" y="0"/>
                  </a:lnTo>
                  <a:close/>
                </a:path>
                <a:path w="6621780" h="9296400">
                  <a:moveTo>
                    <a:pt x="1832610" y="25400"/>
                  </a:moveTo>
                  <a:lnTo>
                    <a:pt x="1832559" y="38100"/>
                  </a:lnTo>
                  <a:lnTo>
                    <a:pt x="1832610" y="25400"/>
                  </a:lnTo>
                  <a:close/>
                </a:path>
                <a:path w="6621780" h="9296400">
                  <a:moveTo>
                    <a:pt x="1832610" y="0"/>
                  </a:moveTo>
                  <a:lnTo>
                    <a:pt x="1832610" y="38100"/>
                  </a:lnTo>
                  <a:lnTo>
                    <a:pt x="1850162" y="38100"/>
                  </a:lnTo>
                  <a:lnTo>
                    <a:pt x="1851634" y="25615"/>
                  </a:lnTo>
                  <a:lnTo>
                    <a:pt x="1851634" y="25184"/>
                  </a:lnTo>
                  <a:lnTo>
                    <a:pt x="1850162" y="12700"/>
                  </a:lnTo>
                  <a:lnTo>
                    <a:pt x="1840022" y="12700"/>
                  </a:lnTo>
                  <a:lnTo>
                    <a:pt x="1832610" y="0"/>
                  </a:lnTo>
                  <a:close/>
                </a:path>
                <a:path w="6621780" h="9296400">
                  <a:moveTo>
                    <a:pt x="1870659" y="0"/>
                  </a:moveTo>
                  <a:lnTo>
                    <a:pt x="1863246" y="12700"/>
                  </a:lnTo>
                  <a:lnTo>
                    <a:pt x="1853107" y="12700"/>
                  </a:lnTo>
                  <a:lnTo>
                    <a:pt x="1851634" y="25184"/>
                  </a:lnTo>
                  <a:lnTo>
                    <a:pt x="1851634" y="25615"/>
                  </a:lnTo>
                  <a:lnTo>
                    <a:pt x="1853107" y="38100"/>
                  </a:lnTo>
                  <a:lnTo>
                    <a:pt x="1870659" y="38100"/>
                  </a:lnTo>
                  <a:lnTo>
                    <a:pt x="1870659" y="0"/>
                  </a:lnTo>
                  <a:close/>
                </a:path>
                <a:path w="6621780" h="9296400">
                  <a:moveTo>
                    <a:pt x="1870710" y="25400"/>
                  </a:moveTo>
                  <a:lnTo>
                    <a:pt x="1870659" y="38100"/>
                  </a:lnTo>
                  <a:lnTo>
                    <a:pt x="1870710" y="25400"/>
                  </a:lnTo>
                  <a:close/>
                </a:path>
                <a:path w="6621780" h="9296400">
                  <a:moveTo>
                    <a:pt x="1870710" y="0"/>
                  </a:moveTo>
                  <a:lnTo>
                    <a:pt x="1870710" y="38100"/>
                  </a:lnTo>
                  <a:lnTo>
                    <a:pt x="1888262" y="38100"/>
                  </a:lnTo>
                  <a:lnTo>
                    <a:pt x="1889734" y="25615"/>
                  </a:lnTo>
                  <a:lnTo>
                    <a:pt x="1889734" y="25184"/>
                  </a:lnTo>
                  <a:lnTo>
                    <a:pt x="1888262" y="12700"/>
                  </a:lnTo>
                  <a:lnTo>
                    <a:pt x="1878122" y="12700"/>
                  </a:lnTo>
                  <a:lnTo>
                    <a:pt x="1870710" y="0"/>
                  </a:lnTo>
                  <a:close/>
                </a:path>
                <a:path w="6621780" h="9296400">
                  <a:moveTo>
                    <a:pt x="1908759" y="0"/>
                  </a:moveTo>
                  <a:lnTo>
                    <a:pt x="1901346" y="12700"/>
                  </a:lnTo>
                  <a:lnTo>
                    <a:pt x="1891207" y="12700"/>
                  </a:lnTo>
                  <a:lnTo>
                    <a:pt x="1889734" y="25184"/>
                  </a:lnTo>
                  <a:lnTo>
                    <a:pt x="1889734" y="25615"/>
                  </a:lnTo>
                  <a:lnTo>
                    <a:pt x="1891207" y="38100"/>
                  </a:lnTo>
                  <a:lnTo>
                    <a:pt x="1908759" y="38100"/>
                  </a:lnTo>
                  <a:lnTo>
                    <a:pt x="1908759" y="0"/>
                  </a:lnTo>
                  <a:close/>
                </a:path>
                <a:path w="6621780" h="9296400">
                  <a:moveTo>
                    <a:pt x="1908810" y="25400"/>
                  </a:moveTo>
                  <a:lnTo>
                    <a:pt x="1908759" y="38100"/>
                  </a:lnTo>
                  <a:lnTo>
                    <a:pt x="1908810" y="25400"/>
                  </a:lnTo>
                  <a:close/>
                </a:path>
                <a:path w="6621780" h="9296400">
                  <a:moveTo>
                    <a:pt x="1908810" y="0"/>
                  </a:moveTo>
                  <a:lnTo>
                    <a:pt x="1908810" y="38100"/>
                  </a:lnTo>
                  <a:lnTo>
                    <a:pt x="1926362" y="38100"/>
                  </a:lnTo>
                  <a:lnTo>
                    <a:pt x="1927834" y="25615"/>
                  </a:lnTo>
                  <a:lnTo>
                    <a:pt x="1927834" y="25184"/>
                  </a:lnTo>
                  <a:lnTo>
                    <a:pt x="1926362" y="12700"/>
                  </a:lnTo>
                  <a:lnTo>
                    <a:pt x="1916222" y="12700"/>
                  </a:lnTo>
                  <a:lnTo>
                    <a:pt x="1908810" y="0"/>
                  </a:lnTo>
                  <a:close/>
                </a:path>
                <a:path w="6621780" h="9296400">
                  <a:moveTo>
                    <a:pt x="1946859" y="0"/>
                  </a:moveTo>
                  <a:lnTo>
                    <a:pt x="1939446" y="12700"/>
                  </a:lnTo>
                  <a:lnTo>
                    <a:pt x="1929307" y="12700"/>
                  </a:lnTo>
                  <a:lnTo>
                    <a:pt x="1927834" y="25184"/>
                  </a:lnTo>
                  <a:lnTo>
                    <a:pt x="1927834" y="25615"/>
                  </a:lnTo>
                  <a:lnTo>
                    <a:pt x="1929307" y="38100"/>
                  </a:lnTo>
                  <a:lnTo>
                    <a:pt x="1946859" y="38100"/>
                  </a:lnTo>
                  <a:lnTo>
                    <a:pt x="1946859" y="0"/>
                  </a:lnTo>
                  <a:close/>
                </a:path>
                <a:path w="6621780" h="9296400">
                  <a:moveTo>
                    <a:pt x="1946910" y="25400"/>
                  </a:moveTo>
                  <a:lnTo>
                    <a:pt x="1946859" y="38100"/>
                  </a:lnTo>
                  <a:lnTo>
                    <a:pt x="1946910" y="25400"/>
                  </a:lnTo>
                  <a:close/>
                </a:path>
                <a:path w="6621780" h="9296400">
                  <a:moveTo>
                    <a:pt x="1946910" y="0"/>
                  </a:moveTo>
                  <a:lnTo>
                    <a:pt x="1946910" y="38100"/>
                  </a:lnTo>
                  <a:lnTo>
                    <a:pt x="1964462" y="38100"/>
                  </a:lnTo>
                  <a:lnTo>
                    <a:pt x="1965934" y="25615"/>
                  </a:lnTo>
                  <a:lnTo>
                    <a:pt x="1965934" y="25184"/>
                  </a:lnTo>
                  <a:lnTo>
                    <a:pt x="1964462" y="12700"/>
                  </a:lnTo>
                  <a:lnTo>
                    <a:pt x="1954322" y="12700"/>
                  </a:lnTo>
                  <a:lnTo>
                    <a:pt x="1946910" y="0"/>
                  </a:lnTo>
                  <a:close/>
                </a:path>
                <a:path w="6621780" h="9296400">
                  <a:moveTo>
                    <a:pt x="1984959" y="0"/>
                  </a:moveTo>
                  <a:lnTo>
                    <a:pt x="1977546" y="12700"/>
                  </a:lnTo>
                  <a:lnTo>
                    <a:pt x="1967407" y="12700"/>
                  </a:lnTo>
                  <a:lnTo>
                    <a:pt x="1965934" y="25184"/>
                  </a:lnTo>
                  <a:lnTo>
                    <a:pt x="1965934" y="25615"/>
                  </a:lnTo>
                  <a:lnTo>
                    <a:pt x="1967407" y="38100"/>
                  </a:lnTo>
                  <a:lnTo>
                    <a:pt x="1984959" y="38100"/>
                  </a:lnTo>
                  <a:lnTo>
                    <a:pt x="1984959" y="0"/>
                  </a:lnTo>
                  <a:close/>
                </a:path>
                <a:path w="6621780" h="9296400">
                  <a:moveTo>
                    <a:pt x="1985010" y="25400"/>
                  </a:moveTo>
                  <a:lnTo>
                    <a:pt x="1984959" y="38100"/>
                  </a:lnTo>
                  <a:lnTo>
                    <a:pt x="1985010" y="25400"/>
                  </a:lnTo>
                  <a:close/>
                </a:path>
                <a:path w="6621780" h="9296400">
                  <a:moveTo>
                    <a:pt x="1985010" y="0"/>
                  </a:moveTo>
                  <a:lnTo>
                    <a:pt x="1985010" y="38100"/>
                  </a:lnTo>
                  <a:lnTo>
                    <a:pt x="2002562" y="38100"/>
                  </a:lnTo>
                  <a:lnTo>
                    <a:pt x="2004034" y="25615"/>
                  </a:lnTo>
                  <a:lnTo>
                    <a:pt x="2004034" y="25184"/>
                  </a:lnTo>
                  <a:lnTo>
                    <a:pt x="2002562" y="12700"/>
                  </a:lnTo>
                  <a:lnTo>
                    <a:pt x="1992422" y="12700"/>
                  </a:lnTo>
                  <a:lnTo>
                    <a:pt x="1985010" y="0"/>
                  </a:lnTo>
                  <a:close/>
                </a:path>
                <a:path w="6621780" h="9296400">
                  <a:moveTo>
                    <a:pt x="2023059" y="0"/>
                  </a:moveTo>
                  <a:lnTo>
                    <a:pt x="2015646" y="12700"/>
                  </a:lnTo>
                  <a:lnTo>
                    <a:pt x="2005507" y="12700"/>
                  </a:lnTo>
                  <a:lnTo>
                    <a:pt x="2004034" y="25184"/>
                  </a:lnTo>
                  <a:lnTo>
                    <a:pt x="2004034" y="25615"/>
                  </a:lnTo>
                  <a:lnTo>
                    <a:pt x="2005507" y="38100"/>
                  </a:lnTo>
                  <a:lnTo>
                    <a:pt x="2023059" y="38100"/>
                  </a:lnTo>
                  <a:lnTo>
                    <a:pt x="2023059" y="0"/>
                  </a:lnTo>
                  <a:close/>
                </a:path>
                <a:path w="6621780" h="9296400">
                  <a:moveTo>
                    <a:pt x="2023110" y="25400"/>
                  </a:moveTo>
                  <a:lnTo>
                    <a:pt x="2023059" y="38100"/>
                  </a:lnTo>
                  <a:lnTo>
                    <a:pt x="2023110" y="25400"/>
                  </a:lnTo>
                  <a:close/>
                </a:path>
                <a:path w="6621780" h="9296400">
                  <a:moveTo>
                    <a:pt x="2023110" y="0"/>
                  </a:moveTo>
                  <a:lnTo>
                    <a:pt x="2023110" y="38100"/>
                  </a:lnTo>
                  <a:lnTo>
                    <a:pt x="2040662" y="38100"/>
                  </a:lnTo>
                  <a:lnTo>
                    <a:pt x="2042134" y="25615"/>
                  </a:lnTo>
                  <a:lnTo>
                    <a:pt x="2042134" y="25184"/>
                  </a:lnTo>
                  <a:lnTo>
                    <a:pt x="2040662" y="12700"/>
                  </a:lnTo>
                  <a:lnTo>
                    <a:pt x="2030522" y="12700"/>
                  </a:lnTo>
                  <a:lnTo>
                    <a:pt x="2023110" y="0"/>
                  </a:lnTo>
                  <a:close/>
                </a:path>
                <a:path w="6621780" h="9296400">
                  <a:moveTo>
                    <a:pt x="2061159" y="0"/>
                  </a:moveTo>
                  <a:lnTo>
                    <a:pt x="2053746" y="12700"/>
                  </a:lnTo>
                  <a:lnTo>
                    <a:pt x="2043607" y="12700"/>
                  </a:lnTo>
                  <a:lnTo>
                    <a:pt x="2042134" y="25184"/>
                  </a:lnTo>
                  <a:lnTo>
                    <a:pt x="2042134" y="25615"/>
                  </a:lnTo>
                  <a:lnTo>
                    <a:pt x="2043607" y="38100"/>
                  </a:lnTo>
                  <a:lnTo>
                    <a:pt x="2061159" y="38100"/>
                  </a:lnTo>
                  <a:lnTo>
                    <a:pt x="2061159" y="0"/>
                  </a:lnTo>
                  <a:close/>
                </a:path>
                <a:path w="6621780" h="9296400">
                  <a:moveTo>
                    <a:pt x="2061210" y="25400"/>
                  </a:moveTo>
                  <a:lnTo>
                    <a:pt x="2061159" y="38100"/>
                  </a:lnTo>
                  <a:lnTo>
                    <a:pt x="2061210" y="25400"/>
                  </a:lnTo>
                  <a:close/>
                </a:path>
                <a:path w="6621780" h="9296400">
                  <a:moveTo>
                    <a:pt x="2061210" y="0"/>
                  </a:moveTo>
                  <a:lnTo>
                    <a:pt x="2061210" y="38100"/>
                  </a:lnTo>
                  <a:lnTo>
                    <a:pt x="2078762" y="38100"/>
                  </a:lnTo>
                  <a:lnTo>
                    <a:pt x="2080234" y="25615"/>
                  </a:lnTo>
                  <a:lnTo>
                    <a:pt x="2080234" y="25184"/>
                  </a:lnTo>
                  <a:lnTo>
                    <a:pt x="2078762" y="12700"/>
                  </a:lnTo>
                  <a:lnTo>
                    <a:pt x="2068622" y="12700"/>
                  </a:lnTo>
                  <a:lnTo>
                    <a:pt x="2061210" y="0"/>
                  </a:lnTo>
                  <a:close/>
                </a:path>
                <a:path w="6621780" h="9296400">
                  <a:moveTo>
                    <a:pt x="2099259" y="0"/>
                  </a:moveTo>
                  <a:lnTo>
                    <a:pt x="2091846" y="12700"/>
                  </a:lnTo>
                  <a:lnTo>
                    <a:pt x="2081707" y="12700"/>
                  </a:lnTo>
                  <a:lnTo>
                    <a:pt x="2080234" y="25184"/>
                  </a:lnTo>
                  <a:lnTo>
                    <a:pt x="2080234" y="25615"/>
                  </a:lnTo>
                  <a:lnTo>
                    <a:pt x="2081707" y="38100"/>
                  </a:lnTo>
                  <a:lnTo>
                    <a:pt x="2099259" y="38100"/>
                  </a:lnTo>
                  <a:lnTo>
                    <a:pt x="2099259" y="0"/>
                  </a:lnTo>
                  <a:close/>
                </a:path>
                <a:path w="6621780" h="9296400">
                  <a:moveTo>
                    <a:pt x="2099310" y="25400"/>
                  </a:moveTo>
                  <a:lnTo>
                    <a:pt x="2099259" y="38100"/>
                  </a:lnTo>
                  <a:lnTo>
                    <a:pt x="2099310" y="25400"/>
                  </a:lnTo>
                  <a:close/>
                </a:path>
                <a:path w="6621780" h="9296400">
                  <a:moveTo>
                    <a:pt x="2099310" y="0"/>
                  </a:moveTo>
                  <a:lnTo>
                    <a:pt x="2099310" y="38100"/>
                  </a:lnTo>
                  <a:lnTo>
                    <a:pt x="2116862" y="38100"/>
                  </a:lnTo>
                  <a:lnTo>
                    <a:pt x="2118334" y="25615"/>
                  </a:lnTo>
                  <a:lnTo>
                    <a:pt x="2118334" y="25184"/>
                  </a:lnTo>
                  <a:lnTo>
                    <a:pt x="2116862" y="12700"/>
                  </a:lnTo>
                  <a:lnTo>
                    <a:pt x="2106722" y="12700"/>
                  </a:lnTo>
                  <a:lnTo>
                    <a:pt x="2099310" y="0"/>
                  </a:lnTo>
                  <a:close/>
                </a:path>
                <a:path w="6621780" h="9296400">
                  <a:moveTo>
                    <a:pt x="2137359" y="0"/>
                  </a:moveTo>
                  <a:lnTo>
                    <a:pt x="2129946" y="12700"/>
                  </a:lnTo>
                  <a:lnTo>
                    <a:pt x="2119807" y="12700"/>
                  </a:lnTo>
                  <a:lnTo>
                    <a:pt x="2118334" y="25184"/>
                  </a:lnTo>
                  <a:lnTo>
                    <a:pt x="2118334" y="25615"/>
                  </a:lnTo>
                  <a:lnTo>
                    <a:pt x="2119807" y="38100"/>
                  </a:lnTo>
                  <a:lnTo>
                    <a:pt x="2137359" y="38100"/>
                  </a:lnTo>
                  <a:lnTo>
                    <a:pt x="2137359" y="0"/>
                  </a:lnTo>
                  <a:close/>
                </a:path>
                <a:path w="6621780" h="9296400">
                  <a:moveTo>
                    <a:pt x="2137410" y="25400"/>
                  </a:moveTo>
                  <a:lnTo>
                    <a:pt x="2137359" y="38100"/>
                  </a:lnTo>
                  <a:lnTo>
                    <a:pt x="2137410" y="25400"/>
                  </a:lnTo>
                  <a:close/>
                </a:path>
                <a:path w="6621780" h="9296400">
                  <a:moveTo>
                    <a:pt x="2137410" y="0"/>
                  </a:moveTo>
                  <a:lnTo>
                    <a:pt x="2137410" y="38100"/>
                  </a:lnTo>
                  <a:lnTo>
                    <a:pt x="2154962" y="38100"/>
                  </a:lnTo>
                  <a:lnTo>
                    <a:pt x="2156434" y="25615"/>
                  </a:lnTo>
                  <a:lnTo>
                    <a:pt x="2156434" y="25184"/>
                  </a:lnTo>
                  <a:lnTo>
                    <a:pt x="2154962" y="12700"/>
                  </a:lnTo>
                  <a:lnTo>
                    <a:pt x="2144822" y="12700"/>
                  </a:lnTo>
                  <a:lnTo>
                    <a:pt x="2137410" y="0"/>
                  </a:lnTo>
                  <a:close/>
                </a:path>
                <a:path w="6621780" h="9296400">
                  <a:moveTo>
                    <a:pt x="2175459" y="0"/>
                  </a:moveTo>
                  <a:lnTo>
                    <a:pt x="2168046" y="12700"/>
                  </a:lnTo>
                  <a:lnTo>
                    <a:pt x="2157907" y="12700"/>
                  </a:lnTo>
                  <a:lnTo>
                    <a:pt x="2156434" y="25184"/>
                  </a:lnTo>
                  <a:lnTo>
                    <a:pt x="2156434" y="25615"/>
                  </a:lnTo>
                  <a:lnTo>
                    <a:pt x="2157907" y="38100"/>
                  </a:lnTo>
                  <a:lnTo>
                    <a:pt x="2175459" y="38100"/>
                  </a:lnTo>
                  <a:lnTo>
                    <a:pt x="2175459" y="0"/>
                  </a:lnTo>
                  <a:close/>
                </a:path>
                <a:path w="6621780" h="9296400">
                  <a:moveTo>
                    <a:pt x="2175510" y="25400"/>
                  </a:moveTo>
                  <a:lnTo>
                    <a:pt x="2175459" y="38100"/>
                  </a:lnTo>
                  <a:lnTo>
                    <a:pt x="2175510" y="25400"/>
                  </a:lnTo>
                  <a:close/>
                </a:path>
                <a:path w="6621780" h="9296400">
                  <a:moveTo>
                    <a:pt x="2175510" y="0"/>
                  </a:moveTo>
                  <a:lnTo>
                    <a:pt x="2175510" y="38100"/>
                  </a:lnTo>
                  <a:lnTo>
                    <a:pt x="2193062" y="38100"/>
                  </a:lnTo>
                  <a:lnTo>
                    <a:pt x="2194534" y="25615"/>
                  </a:lnTo>
                  <a:lnTo>
                    <a:pt x="2194534" y="25184"/>
                  </a:lnTo>
                  <a:lnTo>
                    <a:pt x="2193062" y="12700"/>
                  </a:lnTo>
                  <a:lnTo>
                    <a:pt x="2182922" y="12700"/>
                  </a:lnTo>
                  <a:lnTo>
                    <a:pt x="2175510" y="0"/>
                  </a:lnTo>
                  <a:close/>
                </a:path>
                <a:path w="6621780" h="9296400">
                  <a:moveTo>
                    <a:pt x="2213559" y="0"/>
                  </a:moveTo>
                  <a:lnTo>
                    <a:pt x="2206146" y="12700"/>
                  </a:lnTo>
                  <a:lnTo>
                    <a:pt x="2196007" y="12700"/>
                  </a:lnTo>
                  <a:lnTo>
                    <a:pt x="2194534" y="25184"/>
                  </a:lnTo>
                  <a:lnTo>
                    <a:pt x="2194534" y="25615"/>
                  </a:lnTo>
                  <a:lnTo>
                    <a:pt x="2196007" y="38100"/>
                  </a:lnTo>
                  <a:lnTo>
                    <a:pt x="2213559" y="38100"/>
                  </a:lnTo>
                  <a:lnTo>
                    <a:pt x="2213559" y="0"/>
                  </a:lnTo>
                  <a:close/>
                </a:path>
                <a:path w="6621780" h="9296400">
                  <a:moveTo>
                    <a:pt x="2213610" y="25400"/>
                  </a:moveTo>
                  <a:lnTo>
                    <a:pt x="2213559" y="38100"/>
                  </a:lnTo>
                  <a:lnTo>
                    <a:pt x="2213610" y="25400"/>
                  </a:lnTo>
                  <a:close/>
                </a:path>
                <a:path w="6621780" h="9296400">
                  <a:moveTo>
                    <a:pt x="2213610" y="0"/>
                  </a:moveTo>
                  <a:lnTo>
                    <a:pt x="2213610" y="38100"/>
                  </a:lnTo>
                  <a:lnTo>
                    <a:pt x="2231162" y="38100"/>
                  </a:lnTo>
                  <a:lnTo>
                    <a:pt x="2232634" y="25615"/>
                  </a:lnTo>
                  <a:lnTo>
                    <a:pt x="2232634" y="25184"/>
                  </a:lnTo>
                  <a:lnTo>
                    <a:pt x="2231162" y="12700"/>
                  </a:lnTo>
                  <a:lnTo>
                    <a:pt x="2221022" y="12700"/>
                  </a:lnTo>
                  <a:lnTo>
                    <a:pt x="2213610" y="0"/>
                  </a:lnTo>
                  <a:close/>
                </a:path>
                <a:path w="6621780" h="9296400">
                  <a:moveTo>
                    <a:pt x="2251659" y="0"/>
                  </a:moveTo>
                  <a:lnTo>
                    <a:pt x="2244246" y="12700"/>
                  </a:lnTo>
                  <a:lnTo>
                    <a:pt x="2234107" y="12700"/>
                  </a:lnTo>
                  <a:lnTo>
                    <a:pt x="2232634" y="25184"/>
                  </a:lnTo>
                  <a:lnTo>
                    <a:pt x="2232634" y="25615"/>
                  </a:lnTo>
                  <a:lnTo>
                    <a:pt x="2234107" y="38100"/>
                  </a:lnTo>
                  <a:lnTo>
                    <a:pt x="2251659" y="38100"/>
                  </a:lnTo>
                  <a:lnTo>
                    <a:pt x="2251659" y="0"/>
                  </a:lnTo>
                  <a:close/>
                </a:path>
                <a:path w="6621780" h="9296400">
                  <a:moveTo>
                    <a:pt x="2251710" y="25400"/>
                  </a:moveTo>
                  <a:lnTo>
                    <a:pt x="2251659" y="38100"/>
                  </a:lnTo>
                  <a:lnTo>
                    <a:pt x="2251710" y="25400"/>
                  </a:lnTo>
                  <a:close/>
                </a:path>
                <a:path w="6621780" h="9296400">
                  <a:moveTo>
                    <a:pt x="2251710" y="0"/>
                  </a:moveTo>
                  <a:lnTo>
                    <a:pt x="2251710" y="38100"/>
                  </a:lnTo>
                  <a:lnTo>
                    <a:pt x="2269262" y="38100"/>
                  </a:lnTo>
                  <a:lnTo>
                    <a:pt x="2270734" y="25615"/>
                  </a:lnTo>
                  <a:lnTo>
                    <a:pt x="2270734" y="25184"/>
                  </a:lnTo>
                  <a:lnTo>
                    <a:pt x="2269262" y="12700"/>
                  </a:lnTo>
                  <a:lnTo>
                    <a:pt x="2259122" y="12700"/>
                  </a:lnTo>
                  <a:lnTo>
                    <a:pt x="2251710" y="0"/>
                  </a:lnTo>
                  <a:close/>
                </a:path>
                <a:path w="6621780" h="9296400">
                  <a:moveTo>
                    <a:pt x="2289759" y="0"/>
                  </a:moveTo>
                  <a:lnTo>
                    <a:pt x="2282346" y="12700"/>
                  </a:lnTo>
                  <a:lnTo>
                    <a:pt x="2272207" y="12700"/>
                  </a:lnTo>
                  <a:lnTo>
                    <a:pt x="2270734" y="25184"/>
                  </a:lnTo>
                  <a:lnTo>
                    <a:pt x="2270734" y="25615"/>
                  </a:lnTo>
                  <a:lnTo>
                    <a:pt x="2272207" y="38100"/>
                  </a:lnTo>
                  <a:lnTo>
                    <a:pt x="2289759" y="38100"/>
                  </a:lnTo>
                  <a:lnTo>
                    <a:pt x="2289759" y="0"/>
                  </a:lnTo>
                  <a:close/>
                </a:path>
                <a:path w="6621780" h="9296400">
                  <a:moveTo>
                    <a:pt x="2289810" y="25400"/>
                  </a:moveTo>
                  <a:lnTo>
                    <a:pt x="2289759" y="38100"/>
                  </a:lnTo>
                  <a:lnTo>
                    <a:pt x="2289810" y="25400"/>
                  </a:lnTo>
                  <a:close/>
                </a:path>
                <a:path w="6621780" h="9296400">
                  <a:moveTo>
                    <a:pt x="2289810" y="0"/>
                  </a:moveTo>
                  <a:lnTo>
                    <a:pt x="2289810" y="38100"/>
                  </a:lnTo>
                  <a:lnTo>
                    <a:pt x="2307362" y="38100"/>
                  </a:lnTo>
                  <a:lnTo>
                    <a:pt x="2308834" y="25615"/>
                  </a:lnTo>
                  <a:lnTo>
                    <a:pt x="2308834" y="25184"/>
                  </a:lnTo>
                  <a:lnTo>
                    <a:pt x="2307362" y="12700"/>
                  </a:lnTo>
                  <a:lnTo>
                    <a:pt x="2297222" y="12700"/>
                  </a:lnTo>
                  <a:lnTo>
                    <a:pt x="2289810" y="0"/>
                  </a:lnTo>
                  <a:close/>
                </a:path>
                <a:path w="6621780" h="9296400">
                  <a:moveTo>
                    <a:pt x="2327859" y="0"/>
                  </a:moveTo>
                  <a:lnTo>
                    <a:pt x="2320446" y="12700"/>
                  </a:lnTo>
                  <a:lnTo>
                    <a:pt x="2310307" y="12700"/>
                  </a:lnTo>
                  <a:lnTo>
                    <a:pt x="2308834" y="25184"/>
                  </a:lnTo>
                  <a:lnTo>
                    <a:pt x="2308834" y="25615"/>
                  </a:lnTo>
                  <a:lnTo>
                    <a:pt x="2310307" y="38100"/>
                  </a:lnTo>
                  <a:lnTo>
                    <a:pt x="2327859" y="38100"/>
                  </a:lnTo>
                  <a:lnTo>
                    <a:pt x="2327859" y="0"/>
                  </a:lnTo>
                  <a:close/>
                </a:path>
                <a:path w="6621780" h="9296400">
                  <a:moveTo>
                    <a:pt x="2327910" y="25400"/>
                  </a:moveTo>
                  <a:lnTo>
                    <a:pt x="2327859" y="38100"/>
                  </a:lnTo>
                  <a:lnTo>
                    <a:pt x="2327910" y="25400"/>
                  </a:lnTo>
                  <a:close/>
                </a:path>
                <a:path w="6621780" h="9296400">
                  <a:moveTo>
                    <a:pt x="2327910" y="0"/>
                  </a:moveTo>
                  <a:lnTo>
                    <a:pt x="2327910" y="38100"/>
                  </a:lnTo>
                  <a:lnTo>
                    <a:pt x="2345462" y="38100"/>
                  </a:lnTo>
                  <a:lnTo>
                    <a:pt x="2346934" y="25615"/>
                  </a:lnTo>
                  <a:lnTo>
                    <a:pt x="2346934" y="25184"/>
                  </a:lnTo>
                  <a:lnTo>
                    <a:pt x="2345462" y="12700"/>
                  </a:lnTo>
                  <a:lnTo>
                    <a:pt x="2335322" y="12700"/>
                  </a:lnTo>
                  <a:lnTo>
                    <a:pt x="2327910" y="0"/>
                  </a:lnTo>
                  <a:close/>
                </a:path>
                <a:path w="6621780" h="9296400">
                  <a:moveTo>
                    <a:pt x="2365959" y="0"/>
                  </a:moveTo>
                  <a:lnTo>
                    <a:pt x="2358546" y="12700"/>
                  </a:lnTo>
                  <a:lnTo>
                    <a:pt x="2348407" y="12700"/>
                  </a:lnTo>
                  <a:lnTo>
                    <a:pt x="2346934" y="25184"/>
                  </a:lnTo>
                  <a:lnTo>
                    <a:pt x="2346934" y="25615"/>
                  </a:lnTo>
                  <a:lnTo>
                    <a:pt x="2348407" y="38100"/>
                  </a:lnTo>
                  <a:lnTo>
                    <a:pt x="2365959" y="38100"/>
                  </a:lnTo>
                  <a:lnTo>
                    <a:pt x="2365959" y="0"/>
                  </a:lnTo>
                  <a:close/>
                </a:path>
                <a:path w="6621780" h="9296400">
                  <a:moveTo>
                    <a:pt x="2366010" y="25400"/>
                  </a:moveTo>
                  <a:lnTo>
                    <a:pt x="2365959" y="38100"/>
                  </a:lnTo>
                  <a:lnTo>
                    <a:pt x="2366010" y="25400"/>
                  </a:lnTo>
                  <a:close/>
                </a:path>
                <a:path w="6621780" h="9296400">
                  <a:moveTo>
                    <a:pt x="2366010" y="0"/>
                  </a:moveTo>
                  <a:lnTo>
                    <a:pt x="2366010" y="38100"/>
                  </a:lnTo>
                  <a:lnTo>
                    <a:pt x="2383562" y="38100"/>
                  </a:lnTo>
                  <a:lnTo>
                    <a:pt x="2385034" y="25615"/>
                  </a:lnTo>
                  <a:lnTo>
                    <a:pt x="2385034" y="25184"/>
                  </a:lnTo>
                  <a:lnTo>
                    <a:pt x="2383562" y="12700"/>
                  </a:lnTo>
                  <a:lnTo>
                    <a:pt x="2373422" y="12700"/>
                  </a:lnTo>
                  <a:lnTo>
                    <a:pt x="2366010" y="0"/>
                  </a:lnTo>
                  <a:close/>
                </a:path>
                <a:path w="6621780" h="9296400">
                  <a:moveTo>
                    <a:pt x="2404059" y="0"/>
                  </a:moveTo>
                  <a:lnTo>
                    <a:pt x="2396646" y="12700"/>
                  </a:lnTo>
                  <a:lnTo>
                    <a:pt x="2386507" y="12700"/>
                  </a:lnTo>
                  <a:lnTo>
                    <a:pt x="2385034" y="25184"/>
                  </a:lnTo>
                  <a:lnTo>
                    <a:pt x="2385034" y="25615"/>
                  </a:lnTo>
                  <a:lnTo>
                    <a:pt x="2386507" y="38100"/>
                  </a:lnTo>
                  <a:lnTo>
                    <a:pt x="2404059" y="38100"/>
                  </a:lnTo>
                  <a:lnTo>
                    <a:pt x="2404059" y="0"/>
                  </a:lnTo>
                  <a:close/>
                </a:path>
                <a:path w="6621780" h="9296400">
                  <a:moveTo>
                    <a:pt x="2404110" y="25400"/>
                  </a:moveTo>
                  <a:lnTo>
                    <a:pt x="2404059" y="38100"/>
                  </a:lnTo>
                  <a:lnTo>
                    <a:pt x="2404110" y="25400"/>
                  </a:lnTo>
                  <a:close/>
                </a:path>
                <a:path w="6621780" h="9296400">
                  <a:moveTo>
                    <a:pt x="2404110" y="0"/>
                  </a:moveTo>
                  <a:lnTo>
                    <a:pt x="2404110" y="38100"/>
                  </a:lnTo>
                  <a:lnTo>
                    <a:pt x="2421662" y="38100"/>
                  </a:lnTo>
                  <a:lnTo>
                    <a:pt x="2423134" y="25615"/>
                  </a:lnTo>
                  <a:lnTo>
                    <a:pt x="2423134" y="25184"/>
                  </a:lnTo>
                  <a:lnTo>
                    <a:pt x="2421662" y="12700"/>
                  </a:lnTo>
                  <a:lnTo>
                    <a:pt x="2411522" y="12700"/>
                  </a:lnTo>
                  <a:lnTo>
                    <a:pt x="2404110" y="0"/>
                  </a:lnTo>
                  <a:close/>
                </a:path>
                <a:path w="6621780" h="9296400">
                  <a:moveTo>
                    <a:pt x="2442159" y="0"/>
                  </a:moveTo>
                  <a:lnTo>
                    <a:pt x="2434746" y="12700"/>
                  </a:lnTo>
                  <a:lnTo>
                    <a:pt x="2424607" y="12700"/>
                  </a:lnTo>
                  <a:lnTo>
                    <a:pt x="2423134" y="25184"/>
                  </a:lnTo>
                  <a:lnTo>
                    <a:pt x="2423134" y="25615"/>
                  </a:lnTo>
                  <a:lnTo>
                    <a:pt x="2424607" y="38100"/>
                  </a:lnTo>
                  <a:lnTo>
                    <a:pt x="2442159" y="38100"/>
                  </a:lnTo>
                  <a:lnTo>
                    <a:pt x="2442159" y="0"/>
                  </a:lnTo>
                  <a:close/>
                </a:path>
                <a:path w="6621780" h="9296400">
                  <a:moveTo>
                    <a:pt x="2442210" y="25400"/>
                  </a:moveTo>
                  <a:lnTo>
                    <a:pt x="2442159" y="38100"/>
                  </a:lnTo>
                  <a:lnTo>
                    <a:pt x="2442210" y="25400"/>
                  </a:lnTo>
                  <a:close/>
                </a:path>
                <a:path w="6621780" h="9296400">
                  <a:moveTo>
                    <a:pt x="2442210" y="0"/>
                  </a:moveTo>
                  <a:lnTo>
                    <a:pt x="2442210" y="38100"/>
                  </a:lnTo>
                  <a:lnTo>
                    <a:pt x="2459762" y="38100"/>
                  </a:lnTo>
                  <a:lnTo>
                    <a:pt x="2461234" y="25615"/>
                  </a:lnTo>
                  <a:lnTo>
                    <a:pt x="2461234" y="25184"/>
                  </a:lnTo>
                  <a:lnTo>
                    <a:pt x="2459762" y="12700"/>
                  </a:lnTo>
                  <a:lnTo>
                    <a:pt x="2449622" y="12700"/>
                  </a:lnTo>
                  <a:lnTo>
                    <a:pt x="2442210" y="0"/>
                  </a:lnTo>
                  <a:close/>
                </a:path>
                <a:path w="6621780" h="9296400">
                  <a:moveTo>
                    <a:pt x="2480259" y="0"/>
                  </a:moveTo>
                  <a:lnTo>
                    <a:pt x="2472846" y="12700"/>
                  </a:lnTo>
                  <a:lnTo>
                    <a:pt x="2462707" y="12700"/>
                  </a:lnTo>
                  <a:lnTo>
                    <a:pt x="2461234" y="25184"/>
                  </a:lnTo>
                  <a:lnTo>
                    <a:pt x="2461234" y="25615"/>
                  </a:lnTo>
                  <a:lnTo>
                    <a:pt x="2462707" y="38100"/>
                  </a:lnTo>
                  <a:lnTo>
                    <a:pt x="2480259" y="38100"/>
                  </a:lnTo>
                  <a:lnTo>
                    <a:pt x="2480259" y="0"/>
                  </a:lnTo>
                  <a:close/>
                </a:path>
                <a:path w="6621780" h="9296400">
                  <a:moveTo>
                    <a:pt x="2480310" y="25400"/>
                  </a:moveTo>
                  <a:lnTo>
                    <a:pt x="2480259" y="38100"/>
                  </a:lnTo>
                  <a:lnTo>
                    <a:pt x="2480310" y="25400"/>
                  </a:lnTo>
                  <a:close/>
                </a:path>
                <a:path w="6621780" h="9296400">
                  <a:moveTo>
                    <a:pt x="2480310" y="0"/>
                  </a:moveTo>
                  <a:lnTo>
                    <a:pt x="2480310" y="38100"/>
                  </a:lnTo>
                  <a:lnTo>
                    <a:pt x="2497862" y="38100"/>
                  </a:lnTo>
                  <a:lnTo>
                    <a:pt x="2499334" y="25615"/>
                  </a:lnTo>
                  <a:lnTo>
                    <a:pt x="2499334" y="25184"/>
                  </a:lnTo>
                  <a:lnTo>
                    <a:pt x="2497862" y="12700"/>
                  </a:lnTo>
                  <a:lnTo>
                    <a:pt x="2487722" y="12700"/>
                  </a:lnTo>
                  <a:lnTo>
                    <a:pt x="2480310" y="0"/>
                  </a:lnTo>
                  <a:close/>
                </a:path>
                <a:path w="6621780" h="9296400">
                  <a:moveTo>
                    <a:pt x="2518359" y="0"/>
                  </a:moveTo>
                  <a:lnTo>
                    <a:pt x="2510946" y="12700"/>
                  </a:lnTo>
                  <a:lnTo>
                    <a:pt x="2500807" y="12700"/>
                  </a:lnTo>
                  <a:lnTo>
                    <a:pt x="2499334" y="25184"/>
                  </a:lnTo>
                  <a:lnTo>
                    <a:pt x="2499334" y="25615"/>
                  </a:lnTo>
                  <a:lnTo>
                    <a:pt x="2500807" y="38100"/>
                  </a:lnTo>
                  <a:lnTo>
                    <a:pt x="2518359" y="38100"/>
                  </a:lnTo>
                  <a:lnTo>
                    <a:pt x="2518359" y="0"/>
                  </a:lnTo>
                  <a:close/>
                </a:path>
                <a:path w="6621780" h="9296400">
                  <a:moveTo>
                    <a:pt x="2518410" y="25400"/>
                  </a:moveTo>
                  <a:lnTo>
                    <a:pt x="2518359" y="38100"/>
                  </a:lnTo>
                  <a:lnTo>
                    <a:pt x="2518410" y="25400"/>
                  </a:lnTo>
                  <a:close/>
                </a:path>
                <a:path w="6621780" h="9296400">
                  <a:moveTo>
                    <a:pt x="2518410" y="0"/>
                  </a:moveTo>
                  <a:lnTo>
                    <a:pt x="2518410" y="38100"/>
                  </a:lnTo>
                  <a:lnTo>
                    <a:pt x="2535962" y="38100"/>
                  </a:lnTo>
                  <a:lnTo>
                    <a:pt x="2537434" y="25615"/>
                  </a:lnTo>
                  <a:lnTo>
                    <a:pt x="2537434" y="25184"/>
                  </a:lnTo>
                  <a:lnTo>
                    <a:pt x="2535962" y="12700"/>
                  </a:lnTo>
                  <a:lnTo>
                    <a:pt x="2525822" y="12700"/>
                  </a:lnTo>
                  <a:lnTo>
                    <a:pt x="2518410" y="0"/>
                  </a:lnTo>
                  <a:close/>
                </a:path>
                <a:path w="6621780" h="9296400">
                  <a:moveTo>
                    <a:pt x="2556459" y="0"/>
                  </a:moveTo>
                  <a:lnTo>
                    <a:pt x="2549046" y="12700"/>
                  </a:lnTo>
                  <a:lnTo>
                    <a:pt x="2538907" y="12700"/>
                  </a:lnTo>
                  <a:lnTo>
                    <a:pt x="2537434" y="25184"/>
                  </a:lnTo>
                  <a:lnTo>
                    <a:pt x="2537434" y="25615"/>
                  </a:lnTo>
                  <a:lnTo>
                    <a:pt x="2538907" y="38100"/>
                  </a:lnTo>
                  <a:lnTo>
                    <a:pt x="2556459" y="38100"/>
                  </a:lnTo>
                  <a:lnTo>
                    <a:pt x="2556459" y="0"/>
                  </a:lnTo>
                  <a:close/>
                </a:path>
                <a:path w="6621780" h="9296400">
                  <a:moveTo>
                    <a:pt x="2556510" y="25400"/>
                  </a:moveTo>
                  <a:lnTo>
                    <a:pt x="2556459" y="38100"/>
                  </a:lnTo>
                  <a:lnTo>
                    <a:pt x="2556510" y="25400"/>
                  </a:lnTo>
                  <a:close/>
                </a:path>
                <a:path w="6621780" h="9296400">
                  <a:moveTo>
                    <a:pt x="2556510" y="0"/>
                  </a:moveTo>
                  <a:lnTo>
                    <a:pt x="2556510" y="38100"/>
                  </a:lnTo>
                  <a:lnTo>
                    <a:pt x="2574062" y="38100"/>
                  </a:lnTo>
                  <a:lnTo>
                    <a:pt x="2575534" y="25615"/>
                  </a:lnTo>
                  <a:lnTo>
                    <a:pt x="2575534" y="25184"/>
                  </a:lnTo>
                  <a:lnTo>
                    <a:pt x="2574062" y="12700"/>
                  </a:lnTo>
                  <a:lnTo>
                    <a:pt x="2563922" y="12700"/>
                  </a:lnTo>
                  <a:lnTo>
                    <a:pt x="2556510" y="0"/>
                  </a:lnTo>
                  <a:close/>
                </a:path>
                <a:path w="6621780" h="9296400">
                  <a:moveTo>
                    <a:pt x="2594559" y="0"/>
                  </a:moveTo>
                  <a:lnTo>
                    <a:pt x="2587146" y="12700"/>
                  </a:lnTo>
                  <a:lnTo>
                    <a:pt x="2577007" y="12700"/>
                  </a:lnTo>
                  <a:lnTo>
                    <a:pt x="2575534" y="25184"/>
                  </a:lnTo>
                  <a:lnTo>
                    <a:pt x="2575534" y="25615"/>
                  </a:lnTo>
                  <a:lnTo>
                    <a:pt x="2577007" y="38100"/>
                  </a:lnTo>
                  <a:lnTo>
                    <a:pt x="2594559" y="38100"/>
                  </a:lnTo>
                  <a:lnTo>
                    <a:pt x="2594559" y="0"/>
                  </a:lnTo>
                  <a:close/>
                </a:path>
                <a:path w="6621780" h="9296400">
                  <a:moveTo>
                    <a:pt x="2594610" y="25400"/>
                  </a:moveTo>
                  <a:lnTo>
                    <a:pt x="2594559" y="38100"/>
                  </a:lnTo>
                  <a:lnTo>
                    <a:pt x="2594610" y="25400"/>
                  </a:lnTo>
                  <a:close/>
                </a:path>
                <a:path w="6621780" h="9296400">
                  <a:moveTo>
                    <a:pt x="2594610" y="0"/>
                  </a:moveTo>
                  <a:lnTo>
                    <a:pt x="2594610" y="38100"/>
                  </a:lnTo>
                  <a:lnTo>
                    <a:pt x="2612162" y="38100"/>
                  </a:lnTo>
                  <a:lnTo>
                    <a:pt x="2613634" y="25615"/>
                  </a:lnTo>
                  <a:lnTo>
                    <a:pt x="2613634" y="25184"/>
                  </a:lnTo>
                  <a:lnTo>
                    <a:pt x="2612162" y="12700"/>
                  </a:lnTo>
                  <a:lnTo>
                    <a:pt x="2602022" y="12700"/>
                  </a:lnTo>
                  <a:lnTo>
                    <a:pt x="2594610" y="0"/>
                  </a:lnTo>
                  <a:close/>
                </a:path>
                <a:path w="6621780" h="9296400">
                  <a:moveTo>
                    <a:pt x="2632659" y="0"/>
                  </a:moveTo>
                  <a:lnTo>
                    <a:pt x="2625246" y="12700"/>
                  </a:lnTo>
                  <a:lnTo>
                    <a:pt x="2615107" y="12700"/>
                  </a:lnTo>
                  <a:lnTo>
                    <a:pt x="2613634" y="25184"/>
                  </a:lnTo>
                  <a:lnTo>
                    <a:pt x="2613634" y="25615"/>
                  </a:lnTo>
                  <a:lnTo>
                    <a:pt x="2615107" y="38100"/>
                  </a:lnTo>
                  <a:lnTo>
                    <a:pt x="2632659" y="38100"/>
                  </a:lnTo>
                  <a:lnTo>
                    <a:pt x="2632659" y="0"/>
                  </a:lnTo>
                  <a:close/>
                </a:path>
                <a:path w="6621780" h="9296400">
                  <a:moveTo>
                    <a:pt x="2632710" y="25400"/>
                  </a:moveTo>
                  <a:lnTo>
                    <a:pt x="2632659" y="38100"/>
                  </a:lnTo>
                  <a:lnTo>
                    <a:pt x="2632710" y="25400"/>
                  </a:lnTo>
                  <a:close/>
                </a:path>
                <a:path w="6621780" h="9296400">
                  <a:moveTo>
                    <a:pt x="2632710" y="0"/>
                  </a:moveTo>
                  <a:lnTo>
                    <a:pt x="2632710" y="38100"/>
                  </a:lnTo>
                  <a:lnTo>
                    <a:pt x="2650262" y="38100"/>
                  </a:lnTo>
                  <a:lnTo>
                    <a:pt x="2651734" y="25615"/>
                  </a:lnTo>
                  <a:lnTo>
                    <a:pt x="2651734" y="25184"/>
                  </a:lnTo>
                  <a:lnTo>
                    <a:pt x="2650262" y="12700"/>
                  </a:lnTo>
                  <a:lnTo>
                    <a:pt x="2640122" y="12700"/>
                  </a:lnTo>
                  <a:lnTo>
                    <a:pt x="2632710" y="0"/>
                  </a:lnTo>
                  <a:close/>
                </a:path>
                <a:path w="6621780" h="9296400">
                  <a:moveTo>
                    <a:pt x="2670759" y="0"/>
                  </a:moveTo>
                  <a:lnTo>
                    <a:pt x="2663346" y="12700"/>
                  </a:lnTo>
                  <a:lnTo>
                    <a:pt x="2653207" y="12700"/>
                  </a:lnTo>
                  <a:lnTo>
                    <a:pt x="2651734" y="25184"/>
                  </a:lnTo>
                  <a:lnTo>
                    <a:pt x="2651734" y="25615"/>
                  </a:lnTo>
                  <a:lnTo>
                    <a:pt x="2653207" y="38100"/>
                  </a:lnTo>
                  <a:lnTo>
                    <a:pt x="2670759" y="38100"/>
                  </a:lnTo>
                  <a:lnTo>
                    <a:pt x="2670759" y="0"/>
                  </a:lnTo>
                  <a:close/>
                </a:path>
                <a:path w="6621780" h="9296400">
                  <a:moveTo>
                    <a:pt x="2670810" y="25400"/>
                  </a:moveTo>
                  <a:lnTo>
                    <a:pt x="2670759" y="38100"/>
                  </a:lnTo>
                  <a:lnTo>
                    <a:pt x="2670810" y="25400"/>
                  </a:lnTo>
                  <a:close/>
                </a:path>
                <a:path w="6621780" h="9296400">
                  <a:moveTo>
                    <a:pt x="2670810" y="0"/>
                  </a:moveTo>
                  <a:lnTo>
                    <a:pt x="2670810" y="38100"/>
                  </a:lnTo>
                  <a:lnTo>
                    <a:pt x="2688362" y="38100"/>
                  </a:lnTo>
                  <a:lnTo>
                    <a:pt x="2689834" y="25615"/>
                  </a:lnTo>
                  <a:lnTo>
                    <a:pt x="2689834" y="25184"/>
                  </a:lnTo>
                  <a:lnTo>
                    <a:pt x="2688362" y="12700"/>
                  </a:lnTo>
                  <a:lnTo>
                    <a:pt x="2678222" y="12700"/>
                  </a:lnTo>
                  <a:lnTo>
                    <a:pt x="2670810" y="0"/>
                  </a:lnTo>
                  <a:close/>
                </a:path>
                <a:path w="6621780" h="9296400">
                  <a:moveTo>
                    <a:pt x="2708859" y="0"/>
                  </a:moveTo>
                  <a:lnTo>
                    <a:pt x="2701446" y="12700"/>
                  </a:lnTo>
                  <a:lnTo>
                    <a:pt x="2691307" y="12700"/>
                  </a:lnTo>
                  <a:lnTo>
                    <a:pt x="2689834" y="25184"/>
                  </a:lnTo>
                  <a:lnTo>
                    <a:pt x="2689834" y="25615"/>
                  </a:lnTo>
                  <a:lnTo>
                    <a:pt x="2691307" y="38100"/>
                  </a:lnTo>
                  <a:lnTo>
                    <a:pt x="2708859" y="38100"/>
                  </a:lnTo>
                  <a:lnTo>
                    <a:pt x="2708859" y="0"/>
                  </a:lnTo>
                  <a:close/>
                </a:path>
                <a:path w="6621780" h="9296400">
                  <a:moveTo>
                    <a:pt x="2708910" y="25400"/>
                  </a:moveTo>
                  <a:lnTo>
                    <a:pt x="2708859" y="38100"/>
                  </a:lnTo>
                  <a:lnTo>
                    <a:pt x="2708910" y="25400"/>
                  </a:lnTo>
                  <a:close/>
                </a:path>
                <a:path w="6621780" h="9296400">
                  <a:moveTo>
                    <a:pt x="2708910" y="0"/>
                  </a:moveTo>
                  <a:lnTo>
                    <a:pt x="2708910" y="38100"/>
                  </a:lnTo>
                  <a:lnTo>
                    <a:pt x="2726462" y="38100"/>
                  </a:lnTo>
                  <a:lnTo>
                    <a:pt x="2727934" y="25615"/>
                  </a:lnTo>
                  <a:lnTo>
                    <a:pt x="2727934" y="25184"/>
                  </a:lnTo>
                  <a:lnTo>
                    <a:pt x="2726462" y="12700"/>
                  </a:lnTo>
                  <a:lnTo>
                    <a:pt x="2716322" y="12700"/>
                  </a:lnTo>
                  <a:lnTo>
                    <a:pt x="2708910" y="0"/>
                  </a:lnTo>
                  <a:close/>
                </a:path>
                <a:path w="6621780" h="9296400">
                  <a:moveTo>
                    <a:pt x="2746959" y="0"/>
                  </a:moveTo>
                  <a:lnTo>
                    <a:pt x="2739546" y="12700"/>
                  </a:lnTo>
                  <a:lnTo>
                    <a:pt x="2729407" y="12700"/>
                  </a:lnTo>
                  <a:lnTo>
                    <a:pt x="2727934" y="25184"/>
                  </a:lnTo>
                  <a:lnTo>
                    <a:pt x="2727934" y="25615"/>
                  </a:lnTo>
                  <a:lnTo>
                    <a:pt x="2729407" y="38100"/>
                  </a:lnTo>
                  <a:lnTo>
                    <a:pt x="2746959" y="38100"/>
                  </a:lnTo>
                  <a:lnTo>
                    <a:pt x="2746959" y="0"/>
                  </a:lnTo>
                  <a:close/>
                </a:path>
                <a:path w="6621780" h="9296400">
                  <a:moveTo>
                    <a:pt x="2747010" y="25400"/>
                  </a:moveTo>
                  <a:lnTo>
                    <a:pt x="2746959" y="38100"/>
                  </a:lnTo>
                  <a:lnTo>
                    <a:pt x="2747010" y="25400"/>
                  </a:lnTo>
                  <a:close/>
                </a:path>
                <a:path w="6621780" h="9296400">
                  <a:moveTo>
                    <a:pt x="2747010" y="0"/>
                  </a:moveTo>
                  <a:lnTo>
                    <a:pt x="2747010" y="38100"/>
                  </a:lnTo>
                  <a:lnTo>
                    <a:pt x="2764562" y="38100"/>
                  </a:lnTo>
                  <a:lnTo>
                    <a:pt x="2766034" y="25615"/>
                  </a:lnTo>
                  <a:lnTo>
                    <a:pt x="2766034" y="25184"/>
                  </a:lnTo>
                  <a:lnTo>
                    <a:pt x="2764562" y="12700"/>
                  </a:lnTo>
                  <a:lnTo>
                    <a:pt x="2754422" y="12700"/>
                  </a:lnTo>
                  <a:lnTo>
                    <a:pt x="2747010" y="0"/>
                  </a:lnTo>
                  <a:close/>
                </a:path>
                <a:path w="6621780" h="9296400">
                  <a:moveTo>
                    <a:pt x="2785059" y="0"/>
                  </a:moveTo>
                  <a:lnTo>
                    <a:pt x="2777646" y="12700"/>
                  </a:lnTo>
                  <a:lnTo>
                    <a:pt x="2767507" y="12700"/>
                  </a:lnTo>
                  <a:lnTo>
                    <a:pt x="2766034" y="25184"/>
                  </a:lnTo>
                  <a:lnTo>
                    <a:pt x="2766034" y="25615"/>
                  </a:lnTo>
                  <a:lnTo>
                    <a:pt x="2767507" y="38100"/>
                  </a:lnTo>
                  <a:lnTo>
                    <a:pt x="2785059" y="38100"/>
                  </a:lnTo>
                  <a:lnTo>
                    <a:pt x="2785059" y="0"/>
                  </a:lnTo>
                  <a:close/>
                </a:path>
                <a:path w="6621780" h="9296400">
                  <a:moveTo>
                    <a:pt x="2785110" y="25400"/>
                  </a:moveTo>
                  <a:lnTo>
                    <a:pt x="2785059" y="38100"/>
                  </a:lnTo>
                  <a:lnTo>
                    <a:pt x="2785110" y="25400"/>
                  </a:lnTo>
                  <a:close/>
                </a:path>
                <a:path w="6621780" h="9296400">
                  <a:moveTo>
                    <a:pt x="2785110" y="0"/>
                  </a:moveTo>
                  <a:lnTo>
                    <a:pt x="2785110" y="38100"/>
                  </a:lnTo>
                  <a:lnTo>
                    <a:pt x="2802662" y="38100"/>
                  </a:lnTo>
                  <a:lnTo>
                    <a:pt x="2804134" y="25615"/>
                  </a:lnTo>
                  <a:lnTo>
                    <a:pt x="2804134" y="25184"/>
                  </a:lnTo>
                  <a:lnTo>
                    <a:pt x="2802662" y="12700"/>
                  </a:lnTo>
                  <a:lnTo>
                    <a:pt x="2792522" y="12700"/>
                  </a:lnTo>
                  <a:lnTo>
                    <a:pt x="2785110" y="0"/>
                  </a:lnTo>
                  <a:close/>
                </a:path>
                <a:path w="6621780" h="9296400">
                  <a:moveTo>
                    <a:pt x="2823159" y="0"/>
                  </a:moveTo>
                  <a:lnTo>
                    <a:pt x="2815746" y="12700"/>
                  </a:lnTo>
                  <a:lnTo>
                    <a:pt x="2805607" y="12700"/>
                  </a:lnTo>
                  <a:lnTo>
                    <a:pt x="2804134" y="25184"/>
                  </a:lnTo>
                  <a:lnTo>
                    <a:pt x="2804134" y="25615"/>
                  </a:lnTo>
                  <a:lnTo>
                    <a:pt x="2805607" y="38100"/>
                  </a:lnTo>
                  <a:lnTo>
                    <a:pt x="2823159" y="38100"/>
                  </a:lnTo>
                  <a:lnTo>
                    <a:pt x="2823159" y="0"/>
                  </a:lnTo>
                  <a:close/>
                </a:path>
                <a:path w="6621780" h="9296400">
                  <a:moveTo>
                    <a:pt x="2823210" y="25400"/>
                  </a:moveTo>
                  <a:lnTo>
                    <a:pt x="2823159" y="38100"/>
                  </a:lnTo>
                  <a:lnTo>
                    <a:pt x="2823210" y="25400"/>
                  </a:lnTo>
                  <a:close/>
                </a:path>
                <a:path w="6621780" h="9296400">
                  <a:moveTo>
                    <a:pt x="2823210" y="0"/>
                  </a:moveTo>
                  <a:lnTo>
                    <a:pt x="2823210" y="38100"/>
                  </a:lnTo>
                  <a:lnTo>
                    <a:pt x="2840762" y="38100"/>
                  </a:lnTo>
                  <a:lnTo>
                    <a:pt x="2842234" y="25615"/>
                  </a:lnTo>
                  <a:lnTo>
                    <a:pt x="2842234" y="25184"/>
                  </a:lnTo>
                  <a:lnTo>
                    <a:pt x="2840762" y="12700"/>
                  </a:lnTo>
                  <a:lnTo>
                    <a:pt x="2830622" y="12700"/>
                  </a:lnTo>
                  <a:lnTo>
                    <a:pt x="2823210" y="0"/>
                  </a:lnTo>
                  <a:close/>
                </a:path>
                <a:path w="6621780" h="9296400">
                  <a:moveTo>
                    <a:pt x="2861259" y="0"/>
                  </a:moveTo>
                  <a:lnTo>
                    <a:pt x="2853846" y="12700"/>
                  </a:lnTo>
                  <a:lnTo>
                    <a:pt x="2843707" y="12700"/>
                  </a:lnTo>
                  <a:lnTo>
                    <a:pt x="2842234" y="25184"/>
                  </a:lnTo>
                  <a:lnTo>
                    <a:pt x="2842234" y="25615"/>
                  </a:lnTo>
                  <a:lnTo>
                    <a:pt x="2843707" y="38100"/>
                  </a:lnTo>
                  <a:lnTo>
                    <a:pt x="2861259" y="38100"/>
                  </a:lnTo>
                  <a:lnTo>
                    <a:pt x="2861259" y="0"/>
                  </a:lnTo>
                  <a:close/>
                </a:path>
                <a:path w="6621780" h="9296400">
                  <a:moveTo>
                    <a:pt x="2861310" y="25400"/>
                  </a:moveTo>
                  <a:lnTo>
                    <a:pt x="2861259" y="38100"/>
                  </a:lnTo>
                  <a:lnTo>
                    <a:pt x="2861310" y="25400"/>
                  </a:lnTo>
                  <a:close/>
                </a:path>
                <a:path w="6621780" h="9296400">
                  <a:moveTo>
                    <a:pt x="2861310" y="0"/>
                  </a:moveTo>
                  <a:lnTo>
                    <a:pt x="2861310" y="38100"/>
                  </a:lnTo>
                  <a:lnTo>
                    <a:pt x="2878862" y="38100"/>
                  </a:lnTo>
                  <a:lnTo>
                    <a:pt x="2880334" y="25615"/>
                  </a:lnTo>
                  <a:lnTo>
                    <a:pt x="2880334" y="25184"/>
                  </a:lnTo>
                  <a:lnTo>
                    <a:pt x="2878862" y="12700"/>
                  </a:lnTo>
                  <a:lnTo>
                    <a:pt x="2868722" y="12700"/>
                  </a:lnTo>
                  <a:lnTo>
                    <a:pt x="2861310" y="0"/>
                  </a:lnTo>
                  <a:close/>
                </a:path>
                <a:path w="6621780" h="9296400">
                  <a:moveTo>
                    <a:pt x="2899359" y="0"/>
                  </a:moveTo>
                  <a:lnTo>
                    <a:pt x="2891946" y="12700"/>
                  </a:lnTo>
                  <a:lnTo>
                    <a:pt x="2881807" y="12700"/>
                  </a:lnTo>
                  <a:lnTo>
                    <a:pt x="2880334" y="25184"/>
                  </a:lnTo>
                  <a:lnTo>
                    <a:pt x="2880334" y="25615"/>
                  </a:lnTo>
                  <a:lnTo>
                    <a:pt x="2881807" y="38100"/>
                  </a:lnTo>
                  <a:lnTo>
                    <a:pt x="2899359" y="38100"/>
                  </a:lnTo>
                  <a:lnTo>
                    <a:pt x="2899359" y="0"/>
                  </a:lnTo>
                  <a:close/>
                </a:path>
                <a:path w="6621780" h="9296400">
                  <a:moveTo>
                    <a:pt x="2899410" y="25400"/>
                  </a:moveTo>
                  <a:lnTo>
                    <a:pt x="2899359" y="38100"/>
                  </a:lnTo>
                  <a:lnTo>
                    <a:pt x="2899410" y="25400"/>
                  </a:lnTo>
                  <a:close/>
                </a:path>
                <a:path w="6621780" h="9296400">
                  <a:moveTo>
                    <a:pt x="2899410" y="0"/>
                  </a:moveTo>
                  <a:lnTo>
                    <a:pt x="2899410" y="38100"/>
                  </a:lnTo>
                  <a:lnTo>
                    <a:pt x="2916962" y="38100"/>
                  </a:lnTo>
                  <a:lnTo>
                    <a:pt x="2918434" y="25615"/>
                  </a:lnTo>
                  <a:lnTo>
                    <a:pt x="2918434" y="25184"/>
                  </a:lnTo>
                  <a:lnTo>
                    <a:pt x="2916962" y="12700"/>
                  </a:lnTo>
                  <a:lnTo>
                    <a:pt x="2906822" y="12700"/>
                  </a:lnTo>
                  <a:lnTo>
                    <a:pt x="2899410" y="0"/>
                  </a:lnTo>
                  <a:close/>
                </a:path>
                <a:path w="6621780" h="9296400">
                  <a:moveTo>
                    <a:pt x="2937459" y="0"/>
                  </a:moveTo>
                  <a:lnTo>
                    <a:pt x="2930046" y="12700"/>
                  </a:lnTo>
                  <a:lnTo>
                    <a:pt x="2919907" y="12700"/>
                  </a:lnTo>
                  <a:lnTo>
                    <a:pt x="2918434" y="25184"/>
                  </a:lnTo>
                  <a:lnTo>
                    <a:pt x="2918434" y="25615"/>
                  </a:lnTo>
                  <a:lnTo>
                    <a:pt x="2919907" y="38100"/>
                  </a:lnTo>
                  <a:lnTo>
                    <a:pt x="2937459" y="38100"/>
                  </a:lnTo>
                  <a:lnTo>
                    <a:pt x="2937459" y="0"/>
                  </a:lnTo>
                  <a:close/>
                </a:path>
                <a:path w="6621780" h="9296400">
                  <a:moveTo>
                    <a:pt x="2937510" y="25400"/>
                  </a:moveTo>
                  <a:lnTo>
                    <a:pt x="2937459" y="38100"/>
                  </a:lnTo>
                  <a:lnTo>
                    <a:pt x="2937510" y="25400"/>
                  </a:lnTo>
                  <a:close/>
                </a:path>
                <a:path w="6621780" h="9296400">
                  <a:moveTo>
                    <a:pt x="2937510" y="0"/>
                  </a:moveTo>
                  <a:lnTo>
                    <a:pt x="2937510" y="38100"/>
                  </a:lnTo>
                  <a:lnTo>
                    <a:pt x="2955062" y="38100"/>
                  </a:lnTo>
                  <a:lnTo>
                    <a:pt x="2956534" y="25615"/>
                  </a:lnTo>
                  <a:lnTo>
                    <a:pt x="2956534" y="25184"/>
                  </a:lnTo>
                  <a:lnTo>
                    <a:pt x="2955062" y="12700"/>
                  </a:lnTo>
                  <a:lnTo>
                    <a:pt x="2944922" y="12700"/>
                  </a:lnTo>
                  <a:lnTo>
                    <a:pt x="2937510" y="0"/>
                  </a:lnTo>
                  <a:close/>
                </a:path>
                <a:path w="6621780" h="9296400">
                  <a:moveTo>
                    <a:pt x="2975559" y="0"/>
                  </a:moveTo>
                  <a:lnTo>
                    <a:pt x="2968146" y="12700"/>
                  </a:lnTo>
                  <a:lnTo>
                    <a:pt x="2958007" y="12700"/>
                  </a:lnTo>
                  <a:lnTo>
                    <a:pt x="2956534" y="25184"/>
                  </a:lnTo>
                  <a:lnTo>
                    <a:pt x="2956534" y="25615"/>
                  </a:lnTo>
                  <a:lnTo>
                    <a:pt x="2958007" y="38100"/>
                  </a:lnTo>
                  <a:lnTo>
                    <a:pt x="2975559" y="38100"/>
                  </a:lnTo>
                  <a:lnTo>
                    <a:pt x="2975559" y="0"/>
                  </a:lnTo>
                  <a:close/>
                </a:path>
                <a:path w="6621780" h="9296400">
                  <a:moveTo>
                    <a:pt x="2975610" y="25400"/>
                  </a:moveTo>
                  <a:lnTo>
                    <a:pt x="2975559" y="38100"/>
                  </a:lnTo>
                  <a:lnTo>
                    <a:pt x="2975610" y="25400"/>
                  </a:lnTo>
                  <a:close/>
                </a:path>
                <a:path w="6621780" h="9296400">
                  <a:moveTo>
                    <a:pt x="2975610" y="0"/>
                  </a:moveTo>
                  <a:lnTo>
                    <a:pt x="2975610" y="38100"/>
                  </a:lnTo>
                  <a:lnTo>
                    <a:pt x="2993162" y="38100"/>
                  </a:lnTo>
                  <a:lnTo>
                    <a:pt x="2994634" y="25615"/>
                  </a:lnTo>
                  <a:lnTo>
                    <a:pt x="2994634" y="25184"/>
                  </a:lnTo>
                  <a:lnTo>
                    <a:pt x="2993162" y="12700"/>
                  </a:lnTo>
                  <a:lnTo>
                    <a:pt x="2983022" y="12700"/>
                  </a:lnTo>
                  <a:lnTo>
                    <a:pt x="2975610" y="0"/>
                  </a:lnTo>
                  <a:close/>
                </a:path>
                <a:path w="6621780" h="9296400">
                  <a:moveTo>
                    <a:pt x="3013659" y="0"/>
                  </a:moveTo>
                  <a:lnTo>
                    <a:pt x="3006246" y="12700"/>
                  </a:lnTo>
                  <a:lnTo>
                    <a:pt x="2996107" y="12700"/>
                  </a:lnTo>
                  <a:lnTo>
                    <a:pt x="2994634" y="25184"/>
                  </a:lnTo>
                  <a:lnTo>
                    <a:pt x="2994634" y="25615"/>
                  </a:lnTo>
                  <a:lnTo>
                    <a:pt x="2996107" y="38100"/>
                  </a:lnTo>
                  <a:lnTo>
                    <a:pt x="3013659" y="38100"/>
                  </a:lnTo>
                  <a:lnTo>
                    <a:pt x="3013659" y="0"/>
                  </a:lnTo>
                  <a:close/>
                </a:path>
                <a:path w="6621780" h="9296400">
                  <a:moveTo>
                    <a:pt x="3013710" y="25400"/>
                  </a:moveTo>
                  <a:lnTo>
                    <a:pt x="3013659" y="38100"/>
                  </a:lnTo>
                  <a:lnTo>
                    <a:pt x="3013710" y="25400"/>
                  </a:lnTo>
                  <a:close/>
                </a:path>
                <a:path w="6621780" h="9296400">
                  <a:moveTo>
                    <a:pt x="3013710" y="0"/>
                  </a:moveTo>
                  <a:lnTo>
                    <a:pt x="3013710" y="38100"/>
                  </a:lnTo>
                  <a:lnTo>
                    <a:pt x="3031262" y="38100"/>
                  </a:lnTo>
                  <a:lnTo>
                    <a:pt x="3032734" y="25615"/>
                  </a:lnTo>
                  <a:lnTo>
                    <a:pt x="3032734" y="25184"/>
                  </a:lnTo>
                  <a:lnTo>
                    <a:pt x="3031262" y="12700"/>
                  </a:lnTo>
                  <a:lnTo>
                    <a:pt x="3021122" y="12700"/>
                  </a:lnTo>
                  <a:lnTo>
                    <a:pt x="3013710" y="0"/>
                  </a:lnTo>
                  <a:close/>
                </a:path>
                <a:path w="6621780" h="9296400">
                  <a:moveTo>
                    <a:pt x="3051759" y="0"/>
                  </a:moveTo>
                  <a:lnTo>
                    <a:pt x="3044346" y="12700"/>
                  </a:lnTo>
                  <a:lnTo>
                    <a:pt x="3034207" y="12700"/>
                  </a:lnTo>
                  <a:lnTo>
                    <a:pt x="3032734" y="25184"/>
                  </a:lnTo>
                  <a:lnTo>
                    <a:pt x="3032734" y="25615"/>
                  </a:lnTo>
                  <a:lnTo>
                    <a:pt x="3034207" y="38100"/>
                  </a:lnTo>
                  <a:lnTo>
                    <a:pt x="3051759" y="38100"/>
                  </a:lnTo>
                  <a:lnTo>
                    <a:pt x="3051759" y="0"/>
                  </a:lnTo>
                  <a:close/>
                </a:path>
                <a:path w="6621780" h="9296400">
                  <a:moveTo>
                    <a:pt x="3051810" y="25400"/>
                  </a:moveTo>
                  <a:lnTo>
                    <a:pt x="3051759" y="38100"/>
                  </a:lnTo>
                  <a:lnTo>
                    <a:pt x="3051810" y="25400"/>
                  </a:lnTo>
                  <a:close/>
                </a:path>
                <a:path w="6621780" h="9296400">
                  <a:moveTo>
                    <a:pt x="3051810" y="0"/>
                  </a:moveTo>
                  <a:lnTo>
                    <a:pt x="3051810" y="38100"/>
                  </a:lnTo>
                  <a:lnTo>
                    <a:pt x="3069362" y="38100"/>
                  </a:lnTo>
                  <a:lnTo>
                    <a:pt x="3070834" y="25615"/>
                  </a:lnTo>
                  <a:lnTo>
                    <a:pt x="3070834" y="25184"/>
                  </a:lnTo>
                  <a:lnTo>
                    <a:pt x="3069362" y="12700"/>
                  </a:lnTo>
                  <a:lnTo>
                    <a:pt x="3059222" y="12700"/>
                  </a:lnTo>
                  <a:lnTo>
                    <a:pt x="3051810" y="0"/>
                  </a:lnTo>
                  <a:close/>
                </a:path>
                <a:path w="6621780" h="9296400">
                  <a:moveTo>
                    <a:pt x="3089859" y="0"/>
                  </a:moveTo>
                  <a:lnTo>
                    <a:pt x="3082446" y="12700"/>
                  </a:lnTo>
                  <a:lnTo>
                    <a:pt x="3072307" y="12700"/>
                  </a:lnTo>
                  <a:lnTo>
                    <a:pt x="3070834" y="25184"/>
                  </a:lnTo>
                  <a:lnTo>
                    <a:pt x="3070834" y="25615"/>
                  </a:lnTo>
                  <a:lnTo>
                    <a:pt x="3072307" y="38100"/>
                  </a:lnTo>
                  <a:lnTo>
                    <a:pt x="3089859" y="38100"/>
                  </a:lnTo>
                  <a:lnTo>
                    <a:pt x="3089859" y="0"/>
                  </a:lnTo>
                  <a:close/>
                </a:path>
                <a:path w="6621780" h="9296400">
                  <a:moveTo>
                    <a:pt x="3089910" y="25400"/>
                  </a:moveTo>
                  <a:lnTo>
                    <a:pt x="3089859" y="38100"/>
                  </a:lnTo>
                  <a:lnTo>
                    <a:pt x="3089910" y="25400"/>
                  </a:lnTo>
                  <a:close/>
                </a:path>
                <a:path w="6621780" h="9296400">
                  <a:moveTo>
                    <a:pt x="3089910" y="0"/>
                  </a:moveTo>
                  <a:lnTo>
                    <a:pt x="3089910" y="38100"/>
                  </a:lnTo>
                  <a:lnTo>
                    <a:pt x="3107462" y="38100"/>
                  </a:lnTo>
                  <a:lnTo>
                    <a:pt x="3108934" y="25615"/>
                  </a:lnTo>
                  <a:lnTo>
                    <a:pt x="3108934" y="25184"/>
                  </a:lnTo>
                  <a:lnTo>
                    <a:pt x="3107462" y="12700"/>
                  </a:lnTo>
                  <a:lnTo>
                    <a:pt x="3097322" y="12700"/>
                  </a:lnTo>
                  <a:lnTo>
                    <a:pt x="3089910" y="0"/>
                  </a:lnTo>
                  <a:close/>
                </a:path>
                <a:path w="6621780" h="9296400">
                  <a:moveTo>
                    <a:pt x="3127959" y="0"/>
                  </a:moveTo>
                  <a:lnTo>
                    <a:pt x="3120546" y="12700"/>
                  </a:lnTo>
                  <a:lnTo>
                    <a:pt x="3110407" y="12700"/>
                  </a:lnTo>
                  <a:lnTo>
                    <a:pt x="3108934" y="25184"/>
                  </a:lnTo>
                  <a:lnTo>
                    <a:pt x="3108934" y="25615"/>
                  </a:lnTo>
                  <a:lnTo>
                    <a:pt x="3110407" y="38100"/>
                  </a:lnTo>
                  <a:lnTo>
                    <a:pt x="3127959" y="38100"/>
                  </a:lnTo>
                  <a:lnTo>
                    <a:pt x="3127959" y="0"/>
                  </a:lnTo>
                  <a:close/>
                </a:path>
                <a:path w="6621780" h="9296400">
                  <a:moveTo>
                    <a:pt x="3128010" y="25400"/>
                  </a:moveTo>
                  <a:lnTo>
                    <a:pt x="3127959" y="38100"/>
                  </a:lnTo>
                  <a:lnTo>
                    <a:pt x="3128010" y="25400"/>
                  </a:lnTo>
                  <a:close/>
                </a:path>
                <a:path w="6621780" h="9296400">
                  <a:moveTo>
                    <a:pt x="3128010" y="0"/>
                  </a:moveTo>
                  <a:lnTo>
                    <a:pt x="3128010" y="38100"/>
                  </a:lnTo>
                  <a:lnTo>
                    <a:pt x="3145562" y="38100"/>
                  </a:lnTo>
                  <a:lnTo>
                    <a:pt x="3147034" y="25615"/>
                  </a:lnTo>
                  <a:lnTo>
                    <a:pt x="3147034" y="25184"/>
                  </a:lnTo>
                  <a:lnTo>
                    <a:pt x="3145562" y="12700"/>
                  </a:lnTo>
                  <a:lnTo>
                    <a:pt x="3135422" y="12700"/>
                  </a:lnTo>
                  <a:lnTo>
                    <a:pt x="3128010" y="0"/>
                  </a:lnTo>
                  <a:close/>
                </a:path>
                <a:path w="6621780" h="9296400">
                  <a:moveTo>
                    <a:pt x="3166059" y="0"/>
                  </a:moveTo>
                  <a:lnTo>
                    <a:pt x="3158646" y="12700"/>
                  </a:lnTo>
                  <a:lnTo>
                    <a:pt x="3148507" y="12700"/>
                  </a:lnTo>
                  <a:lnTo>
                    <a:pt x="3147034" y="25184"/>
                  </a:lnTo>
                  <a:lnTo>
                    <a:pt x="3147034" y="25615"/>
                  </a:lnTo>
                  <a:lnTo>
                    <a:pt x="3148507" y="38100"/>
                  </a:lnTo>
                  <a:lnTo>
                    <a:pt x="3166059" y="38100"/>
                  </a:lnTo>
                  <a:lnTo>
                    <a:pt x="3166059" y="0"/>
                  </a:lnTo>
                  <a:close/>
                </a:path>
                <a:path w="6621780" h="9296400">
                  <a:moveTo>
                    <a:pt x="3166110" y="25400"/>
                  </a:moveTo>
                  <a:lnTo>
                    <a:pt x="3166059" y="38100"/>
                  </a:lnTo>
                  <a:lnTo>
                    <a:pt x="3166110" y="25400"/>
                  </a:lnTo>
                  <a:close/>
                </a:path>
                <a:path w="6621780" h="9296400">
                  <a:moveTo>
                    <a:pt x="3166110" y="0"/>
                  </a:moveTo>
                  <a:lnTo>
                    <a:pt x="3166110" y="38100"/>
                  </a:lnTo>
                  <a:lnTo>
                    <a:pt x="3183662" y="38100"/>
                  </a:lnTo>
                  <a:lnTo>
                    <a:pt x="3185134" y="25615"/>
                  </a:lnTo>
                  <a:lnTo>
                    <a:pt x="3185134" y="25184"/>
                  </a:lnTo>
                  <a:lnTo>
                    <a:pt x="3183662" y="12700"/>
                  </a:lnTo>
                  <a:lnTo>
                    <a:pt x="3173522" y="12700"/>
                  </a:lnTo>
                  <a:lnTo>
                    <a:pt x="3166110" y="0"/>
                  </a:lnTo>
                  <a:close/>
                </a:path>
                <a:path w="6621780" h="9296400">
                  <a:moveTo>
                    <a:pt x="3204159" y="0"/>
                  </a:moveTo>
                  <a:lnTo>
                    <a:pt x="3196746" y="12700"/>
                  </a:lnTo>
                  <a:lnTo>
                    <a:pt x="3186607" y="12700"/>
                  </a:lnTo>
                  <a:lnTo>
                    <a:pt x="3185134" y="25184"/>
                  </a:lnTo>
                  <a:lnTo>
                    <a:pt x="3185134" y="25615"/>
                  </a:lnTo>
                  <a:lnTo>
                    <a:pt x="3186607" y="38100"/>
                  </a:lnTo>
                  <a:lnTo>
                    <a:pt x="3204159" y="38100"/>
                  </a:lnTo>
                  <a:lnTo>
                    <a:pt x="3204159" y="0"/>
                  </a:lnTo>
                  <a:close/>
                </a:path>
                <a:path w="6621780" h="9296400">
                  <a:moveTo>
                    <a:pt x="3204210" y="25400"/>
                  </a:moveTo>
                  <a:lnTo>
                    <a:pt x="3204159" y="38100"/>
                  </a:lnTo>
                  <a:lnTo>
                    <a:pt x="3204210" y="25400"/>
                  </a:lnTo>
                  <a:close/>
                </a:path>
                <a:path w="6621780" h="9296400">
                  <a:moveTo>
                    <a:pt x="3204210" y="0"/>
                  </a:moveTo>
                  <a:lnTo>
                    <a:pt x="3204210" y="38100"/>
                  </a:lnTo>
                  <a:lnTo>
                    <a:pt x="3221762" y="38100"/>
                  </a:lnTo>
                  <a:lnTo>
                    <a:pt x="3223234" y="25615"/>
                  </a:lnTo>
                  <a:lnTo>
                    <a:pt x="3223234" y="25184"/>
                  </a:lnTo>
                  <a:lnTo>
                    <a:pt x="3221762" y="12700"/>
                  </a:lnTo>
                  <a:lnTo>
                    <a:pt x="3211622" y="12700"/>
                  </a:lnTo>
                  <a:lnTo>
                    <a:pt x="3204210" y="0"/>
                  </a:lnTo>
                  <a:close/>
                </a:path>
                <a:path w="6621780" h="9296400">
                  <a:moveTo>
                    <a:pt x="3242259" y="0"/>
                  </a:moveTo>
                  <a:lnTo>
                    <a:pt x="3234846" y="12700"/>
                  </a:lnTo>
                  <a:lnTo>
                    <a:pt x="3224707" y="12700"/>
                  </a:lnTo>
                  <a:lnTo>
                    <a:pt x="3223234" y="25184"/>
                  </a:lnTo>
                  <a:lnTo>
                    <a:pt x="3223234" y="25615"/>
                  </a:lnTo>
                  <a:lnTo>
                    <a:pt x="3224707" y="38100"/>
                  </a:lnTo>
                  <a:lnTo>
                    <a:pt x="3242259" y="38100"/>
                  </a:lnTo>
                  <a:lnTo>
                    <a:pt x="3242259" y="0"/>
                  </a:lnTo>
                  <a:close/>
                </a:path>
                <a:path w="6621780" h="9296400">
                  <a:moveTo>
                    <a:pt x="3242310" y="25400"/>
                  </a:moveTo>
                  <a:lnTo>
                    <a:pt x="3242259" y="38100"/>
                  </a:lnTo>
                  <a:lnTo>
                    <a:pt x="3242310" y="25400"/>
                  </a:lnTo>
                  <a:close/>
                </a:path>
                <a:path w="6621780" h="9296400">
                  <a:moveTo>
                    <a:pt x="3242310" y="0"/>
                  </a:moveTo>
                  <a:lnTo>
                    <a:pt x="3242310" y="38100"/>
                  </a:lnTo>
                  <a:lnTo>
                    <a:pt x="3259862" y="38100"/>
                  </a:lnTo>
                  <a:lnTo>
                    <a:pt x="3261334" y="25615"/>
                  </a:lnTo>
                  <a:lnTo>
                    <a:pt x="3261334" y="25184"/>
                  </a:lnTo>
                  <a:lnTo>
                    <a:pt x="3259862" y="12700"/>
                  </a:lnTo>
                  <a:lnTo>
                    <a:pt x="3249722" y="12700"/>
                  </a:lnTo>
                  <a:lnTo>
                    <a:pt x="3242310" y="0"/>
                  </a:lnTo>
                  <a:close/>
                </a:path>
                <a:path w="6621780" h="9296400">
                  <a:moveTo>
                    <a:pt x="3280359" y="0"/>
                  </a:moveTo>
                  <a:lnTo>
                    <a:pt x="3272946" y="12700"/>
                  </a:lnTo>
                  <a:lnTo>
                    <a:pt x="3262807" y="12700"/>
                  </a:lnTo>
                  <a:lnTo>
                    <a:pt x="3261334" y="25184"/>
                  </a:lnTo>
                  <a:lnTo>
                    <a:pt x="3261334" y="25615"/>
                  </a:lnTo>
                  <a:lnTo>
                    <a:pt x="3262807" y="38100"/>
                  </a:lnTo>
                  <a:lnTo>
                    <a:pt x="3280359" y="38100"/>
                  </a:lnTo>
                  <a:lnTo>
                    <a:pt x="3280359" y="0"/>
                  </a:lnTo>
                  <a:close/>
                </a:path>
                <a:path w="6621780" h="9296400">
                  <a:moveTo>
                    <a:pt x="3280410" y="25400"/>
                  </a:moveTo>
                  <a:lnTo>
                    <a:pt x="3280359" y="38100"/>
                  </a:lnTo>
                  <a:lnTo>
                    <a:pt x="3280410" y="25400"/>
                  </a:lnTo>
                  <a:close/>
                </a:path>
                <a:path w="6621780" h="9296400">
                  <a:moveTo>
                    <a:pt x="3280410" y="0"/>
                  </a:moveTo>
                  <a:lnTo>
                    <a:pt x="3280410" y="38100"/>
                  </a:lnTo>
                  <a:lnTo>
                    <a:pt x="3297962" y="38100"/>
                  </a:lnTo>
                  <a:lnTo>
                    <a:pt x="3299434" y="25615"/>
                  </a:lnTo>
                  <a:lnTo>
                    <a:pt x="3299434" y="25184"/>
                  </a:lnTo>
                  <a:lnTo>
                    <a:pt x="3297962" y="12700"/>
                  </a:lnTo>
                  <a:lnTo>
                    <a:pt x="3287822" y="12700"/>
                  </a:lnTo>
                  <a:lnTo>
                    <a:pt x="3280410" y="0"/>
                  </a:lnTo>
                  <a:close/>
                </a:path>
                <a:path w="6621780" h="9296400">
                  <a:moveTo>
                    <a:pt x="3318459" y="0"/>
                  </a:moveTo>
                  <a:lnTo>
                    <a:pt x="3311046" y="12700"/>
                  </a:lnTo>
                  <a:lnTo>
                    <a:pt x="3300907" y="12700"/>
                  </a:lnTo>
                  <a:lnTo>
                    <a:pt x="3299434" y="25184"/>
                  </a:lnTo>
                  <a:lnTo>
                    <a:pt x="3299434" y="25615"/>
                  </a:lnTo>
                  <a:lnTo>
                    <a:pt x="3300907" y="38100"/>
                  </a:lnTo>
                  <a:lnTo>
                    <a:pt x="3318459" y="38100"/>
                  </a:lnTo>
                  <a:lnTo>
                    <a:pt x="3318459" y="0"/>
                  </a:lnTo>
                  <a:close/>
                </a:path>
                <a:path w="6621780" h="9296400">
                  <a:moveTo>
                    <a:pt x="3318510" y="25400"/>
                  </a:moveTo>
                  <a:lnTo>
                    <a:pt x="3318459" y="38100"/>
                  </a:lnTo>
                  <a:lnTo>
                    <a:pt x="3318510" y="25400"/>
                  </a:lnTo>
                  <a:close/>
                </a:path>
                <a:path w="6621780" h="9296400">
                  <a:moveTo>
                    <a:pt x="3318510" y="0"/>
                  </a:moveTo>
                  <a:lnTo>
                    <a:pt x="3318510" y="38100"/>
                  </a:lnTo>
                  <a:lnTo>
                    <a:pt x="3336062" y="38100"/>
                  </a:lnTo>
                  <a:lnTo>
                    <a:pt x="3337534" y="25615"/>
                  </a:lnTo>
                  <a:lnTo>
                    <a:pt x="3337534" y="25184"/>
                  </a:lnTo>
                  <a:lnTo>
                    <a:pt x="3336062" y="12700"/>
                  </a:lnTo>
                  <a:lnTo>
                    <a:pt x="3325922" y="12700"/>
                  </a:lnTo>
                  <a:lnTo>
                    <a:pt x="3318510" y="0"/>
                  </a:lnTo>
                  <a:close/>
                </a:path>
                <a:path w="6621780" h="9296400">
                  <a:moveTo>
                    <a:pt x="3356559" y="0"/>
                  </a:moveTo>
                  <a:lnTo>
                    <a:pt x="3349146" y="12700"/>
                  </a:lnTo>
                  <a:lnTo>
                    <a:pt x="3339007" y="12700"/>
                  </a:lnTo>
                  <a:lnTo>
                    <a:pt x="3337534" y="25184"/>
                  </a:lnTo>
                  <a:lnTo>
                    <a:pt x="3337534" y="25615"/>
                  </a:lnTo>
                  <a:lnTo>
                    <a:pt x="3339007" y="38100"/>
                  </a:lnTo>
                  <a:lnTo>
                    <a:pt x="3356559" y="38100"/>
                  </a:lnTo>
                  <a:lnTo>
                    <a:pt x="3356559" y="0"/>
                  </a:lnTo>
                  <a:close/>
                </a:path>
                <a:path w="6621780" h="9296400">
                  <a:moveTo>
                    <a:pt x="3356610" y="25400"/>
                  </a:moveTo>
                  <a:lnTo>
                    <a:pt x="3356559" y="38100"/>
                  </a:lnTo>
                  <a:lnTo>
                    <a:pt x="3356610" y="25400"/>
                  </a:lnTo>
                  <a:close/>
                </a:path>
                <a:path w="6621780" h="9296400">
                  <a:moveTo>
                    <a:pt x="3356610" y="0"/>
                  </a:moveTo>
                  <a:lnTo>
                    <a:pt x="3356610" y="38100"/>
                  </a:lnTo>
                  <a:lnTo>
                    <a:pt x="3374162" y="38100"/>
                  </a:lnTo>
                  <a:lnTo>
                    <a:pt x="3375634" y="25615"/>
                  </a:lnTo>
                  <a:lnTo>
                    <a:pt x="3375634" y="25184"/>
                  </a:lnTo>
                  <a:lnTo>
                    <a:pt x="3374162" y="12700"/>
                  </a:lnTo>
                  <a:lnTo>
                    <a:pt x="3364022" y="12700"/>
                  </a:lnTo>
                  <a:lnTo>
                    <a:pt x="3356610" y="0"/>
                  </a:lnTo>
                  <a:close/>
                </a:path>
                <a:path w="6621780" h="9296400">
                  <a:moveTo>
                    <a:pt x="3394659" y="0"/>
                  </a:moveTo>
                  <a:lnTo>
                    <a:pt x="3387246" y="12700"/>
                  </a:lnTo>
                  <a:lnTo>
                    <a:pt x="3377107" y="12700"/>
                  </a:lnTo>
                  <a:lnTo>
                    <a:pt x="3375634" y="25184"/>
                  </a:lnTo>
                  <a:lnTo>
                    <a:pt x="3375634" y="25615"/>
                  </a:lnTo>
                  <a:lnTo>
                    <a:pt x="3377107" y="38100"/>
                  </a:lnTo>
                  <a:lnTo>
                    <a:pt x="3394659" y="38100"/>
                  </a:lnTo>
                  <a:lnTo>
                    <a:pt x="3394659" y="0"/>
                  </a:lnTo>
                  <a:close/>
                </a:path>
                <a:path w="6621780" h="9296400">
                  <a:moveTo>
                    <a:pt x="3394710" y="25400"/>
                  </a:moveTo>
                  <a:lnTo>
                    <a:pt x="3394659" y="38100"/>
                  </a:lnTo>
                  <a:lnTo>
                    <a:pt x="3394710" y="25400"/>
                  </a:lnTo>
                  <a:close/>
                </a:path>
                <a:path w="6621780" h="9296400">
                  <a:moveTo>
                    <a:pt x="3394710" y="0"/>
                  </a:moveTo>
                  <a:lnTo>
                    <a:pt x="3394710" y="38100"/>
                  </a:lnTo>
                  <a:lnTo>
                    <a:pt x="3412262" y="38100"/>
                  </a:lnTo>
                  <a:lnTo>
                    <a:pt x="3413734" y="25615"/>
                  </a:lnTo>
                  <a:lnTo>
                    <a:pt x="3413734" y="25184"/>
                  </a:lnTo>
                  <a:lnTo>
                    <a:pt x="3412262" y="12700"/>
                  </a:lnTo>
                  <a:lnTo>
                    <a:pt x="3402122" y="12700"/>
                  </a:lnTo>
                  <a:lnTo>
                    <a:pt x="3394710" y="0"/>
                  </a:lnTo>
                  <a:close/>
                </a:path>
                <a:path w="6621780" h="9296400">
                  <a:moveTo>
                    <a:pt x="3432759" y="0"/>
                  </a:moveTo>
                  <a:lnTo>
                    <a:pt x="3425346" y="12700"/>
                  </a:lnTo>
                  <a:lnTo>
                    <a:pt x="3415207" y="12700"/>
                  </a:lnTo>
                  <a:lnTo>
                    <a:pt x="3413734" y="25184"/>
                  </a:lnTo>
                  <a:lnTo>
                    <a:pt x="3413734" y="25615"/>
                  </a:lnTo>
                  <a:lnTo>
                    <a:pt x="3415207" y="38100"/>
                  </a:lnTo>
                  <a:lnTo>
                    <a:pt x="3432759" y="38100"/>
                  </a:lnTo>
                  <a:lnTo>
                    <a:pt x="3432759" y="0"/>
                  </a:lnTo>
                  <a:close/>
                </a:path>
                <a:path w="6621780" h="9296400">
                  <a:moveTo>
                    <a:pt x="3432810" y="25400"/>
                  </a:moveTo>
                  <a:lnTo>
                    <a:pt x="3432759" y="38100"/>
                  </a:lnTo>
                  <a:lnTo>
                    <a:pt x="3432810" y="25400"/>
                  </a:lnTo>
                  <a:close/>
                </a:path>
                <a:path w="6621780" h="9296400">
                  <a:moveTo>
                    <a:pt x="3432810" y="0"/>
                  </a:moveTo>
                  <a:lnTo>
                    <a:pt x="3432810" y="38100"/>
                  </a:lnTo>
                  <a:lnTo>
                    <a:pt x="3450362" y="38100"/>
                  </a:lnTo>
                  <a:lnTo>
                    <a:pt x="3451834" y="25615"/>
                  </a:lnTo>
                  <a:lnTo>
                    <a:pt x="3451834" y="25184"/>
                  </a:lnTo>
                  <a:lnTo>
                    <a:pt x="3450362" y="12700"/>
                  </a:lnTo>
                  <a:lnTo>
                    <a:pt x="3440222" y="12700"/>
                  </a:lnTo>
                  <a:lnTo>
                    <a:pt x="3432810" y="0"/>
                  </a:lnTo>
                  <a:close/>
                </a:path>
                <a:path w="6621780" h="9296400">
                  <a:moveTo>
                    <a:pt x="3470859" y="0"/>
                  </a:moveTo>
                  <a:lnTo>
                    <a:pt x="3463446" y="12700"/>
                  </a:lnTo>
                  <a:lnTo>
                    <a:pt x="3453307" y="12700"/>
                  </a:lnTo>
                  <a:lnTo>
                    <a:pt x="3451834" y="25184"/>
                  </a:lnTo>
                  <a:lnTo>
                    <a:pt x="3451834" y="25615"/>
                  </a:lnTo>
                  <a:lnTo>
                    <a:pt x="3453307" y="38100"/>
                  </a:lnTo>
                  <a:lnTo>
                    <a:pt x="3470859" y="38100"/>
                  </a:lnTo>
                  <a:lnTo>
                    <a:pt x="3470859" y="0"/>
                  </a:lnTo>
                  <a:close/>
                </a:path>
                <a:path w="6621780" h="9296400">
                  <a:moveTo>
                    <a:pt x="3470910" y="25400"/>
                  </a:moveTo>
                  <a:lnTo>
                    <a:pt x="3470859" y="38100"/>
                  </a:lnTo>
                  <a:lnTo>
                    <a:pt x="3470910" y="25400"/>
                  </a:lnTo>
                  <a:close/>
                </a:path>
                <a:path w="6621780" h="9296400">
                  <a:moveTo>
                    <a:pt x="3470910" y="0"/>
                  </a:moveTo>
                  <a:lnTo>
                    <a:pt x="3470910" y="38100"/>
                  </a:lnTo>
                  <a:lnTo>
                    <a:pt x="3488462" y="38100"/>
                  </a:lnTo>
                  <a:lnTo>
                    <a:pt x="3489934" y="25615"/>
                  </a:lnTo>
                  <a:lnTo>
                    <a:pt x="3489934" y="25184"/>
                  </a:lnTo>
                  <a:lnTo>
                    <a:pt x="3488462" y="12700"/>
                  </a:lnTo>
                  <a:lnTo>
                    <a:pt x="3478322" y="12700"/>
                  </a:lnTo>
                  <a:lnTo>
                    <a:pt x="3470910" y="0"/>
                  </a:lnTo>
                  <a:close/>
                </a:path>
                <a:path w="6621780" h="9296400">
                  <a:moveTo>
                    <a:pt x="3508959" y="0"/>
                  </a:moveTo>
                  <a:lnTo>
                    <a:pt x="3501546" y="12700"/>
                  </a:lnTo>
                  <a:lnTo>
                    <a:pt x="3491407" y="12700"/>
                  </a:lnTo>
                  <a:lnTo>
                    <a:pt x="3489934" y="25184"/>
                  </a:lnTo>
                  <a:lnTo>
                    <a:pt x="3489934" y="25615"/>
                  </a:lnTo>
                  <a:lnTo>
                    <a:pt x="3491407" y="38100"/>
                  </a:lnTo>
                  <a:lnTo>
                    <a:pt x="3508959" y="38100"/>
                  </a:lnTo>
                  <a:lnTo>
                    <a:pt x="3508959" y="0"/>
                  </a:lnTo>
                  <a:close/>
                </a:path>
                <a:path w="6621780" h="9296400">
                  <a:moveTo>
                    <a:pt x="3509010" y="25400"/>
                  </a:moveTo>
                  <a:lnTo>
                    <a:pt x="3508959" y="38100"/>
                  </a:lnTo>
                  <a:lnTo>
                    <a:pt x="3509010" y="25400"/>
                  </a:lnTo>
                  <a:close/>
                </a:path>
                <a:path w="6621780" h="9296400">
                  <a:moveTo>
                    <a:pt x="3509010" y="0"/>
                  </a:moveTo>
                  <a:lnTo>
                    <a:pt x="3509010" y="38100"/>
                  </a:lnTo>
                  <a:lnTo>
                    <a:pt x="3526562" y="38100"/>
                  </a:lnTo>
                  <a:lnTo>
                    <a:pt x="3528034" y="25615"/>
                  </a:lnTo>
                  <a:lnTo>
                    <a:pt x="3528034" y="25184"/>
                  </a:lnTo>
                  <a:lnTo>
                    <a:pt x="3526562" y="12700"/>
                  </a:lnTo>
                  <a:lnTo>
                    <a:pt x="3516422" y="12700"/>
                  </a:lnTo>
                  <a:lnTo>
                    <a:pt x="3509010" y="0"/>
                  </a:lnTo>
                  <a:close/>
                </a:path>
                <a:path w="6621780" h="9296400">
                  <a:moveTo>
                    <a:pt x="3547059" y="0"/>
                  </a:moveTo>
                  <a:lnTo>
                    <a:pt x="3539646" y="12700"/>
                  </a:lnTo>
                  <a:lnTo>
                    <a:pt x="3529507" y="12700"/>
                  </a:lnTo>
                  <a:lnTo>
                    <a:pt x="3528034" y="25184"/>
                  </a:lnTo>
                  <a:lnTo>
                    <a:pt x="3528034" y="25615"/>
                  </a:lnTo>
                  <a:lnTo>
                    <a:pt x="3529507" y="38100"/>
                  </a:lnTo>
                  <a:lnTo>
                    <a:pt x="3547059" y="38100"/>
                  </a:lnTo>
                  <a:lnTo>
                    <a:pt x="3547059" y="0"/>
                  </a:lnTo>
                  <a:close/>
                </a:path>
                <a:path w="6621780" h="9296400">
                  <a:moveTo>
                    <a:pt x="3547110" y="25400"/>
                  </a:moveTo>
                  <a:lnTo>
                    <a:pt x="3547059" y="38100"/>
                  </a:lnTo>
                  <a:lnTo>
                    <a:pt x="3547110" y="25400"/>
                  </a:lnTo>
                  <a:close/>
                </a:path>
                <a:path w="6621780" h="9296400">
                  <a:moveTo>
                    <a:pt x="3547110" y="0"/>
                  </a:moveTo>
                  <a:lnTo>
                    <a:pt x="3547110" y="38100"/>
                  </a:lnTo>
                  <a:lnTo>
                    <a:pt x="3564662" y="38100"/>
                  </a:lnTo>
                  <a:lnTo>
                    <a:pt x="3566134" y="25615"/>
                  </a:lnTo>
                  <a:lnTo>
                    <a:pt x="3566134" y="25184"/>
                  </a:lnTo>
                  <a:lnTo>
                    <a:pt x="3564662" y="12700"/>
                  </a:lnTo>
                  <a:lnTo>
                    <a:pt x="3554522" y="12700"/>
                  </a:lnTo>
                  <a:lnTo>
                    <a:pt x="3547110" y="0"/>
                  </a:lnTo>
                  <a:close/>
                </a:path>
                <a:path w="6621780" h="9296400">
                  <a:moveTo>
                    <a:pt x="3585159" y="0"/>
                  </a:moveTo>
                  <a:lnTo>
                    <a:pt x="3577746" y="12700"/>
                  </a:lnTo>
                  <a:lnTo>
                    <a:pt x="3567607" y="12700"/>
                  </a:lnTo>
                  <a:lnTo>
                    <a:pt x="3566134" y="25184"/>
                  </a:lnTo>
                  <a:lnTo>
                    <a:pt x="3566134" y="25615"/>
                  </a:lnTo>
                  <a:lnTo>
                    <a:pt x="3567607" y="38100"/>
                  </a:lnTo>
                  <a:lnTo>
                    <a:pt x="3585159" y="38100"/>
                  </a:lnTo>
                  <a:lnTo>
                    <a:pt x="3585159" y="0"/>
                  </a:lnTo>
                  <a:close/>
                </a:path>
                <a:path w="6621780" h="9296400">
                  <a:moveTo>
                    <a:pt x="3585210" y="25400"/>
                  </a:moveTo>
                  <a:lnTo>
                    <a:pt x="3585159" y="38100"/>
                  </a:lnTo>
                  <a:lnTo>
                    <a:pt x="3585210" y="25400"/>
                  </a:lnTo>
                  <a:close/>
                </a:path>
                <a:path w="6621780" h="9296400">
                  <a:moveTo>
                    <a:pt x="3585210" y="0"/>
                  </a:moveTo>
                  <a:lnTo>
                    <a:pt x="3585210" y="38100"/>
                  </a:lnTo>
                  <a:lnTo>
                    <a:pt x="3602762" y="38100"/>
                  </a:lnTo>
                  <a:lnTo>
                    <a:pt x="3604234" y="25615"/>
                  </a:lnTo>
                  <a:lnTo>
                    <a:pt x="3604234" y="25184"/>
                  </a:lnTo>
                  <a:lnTo>
                    <a:pt x="3602762" y="12700"/>
                  </a:lnTo>
                  <a:lnTo>
                    <a:pt x="3592622" y="12700"/>
                  </a:lnTo>
                  <a:lnTo>
                    <a:pt x="3585210" y="0"/>
                  </a:lnTo>
                  <a:close/>
                </a:path>
                <a:path w="6621780" h="9296400">
                  <a:moveTo>
                    <a:pt x="3623259" y="0"/>
                  </a:moveTo>
                  <a:lnTo>
                    <a:pt x="3615846" y="12700"/>
                  </a:lnTo>
                  <a:lnTo>
                    <a:pt x="3605707" y="12700"/>
                  </a:lnTo>
                  <a:lnTo>
                    <a:pt x="3604234" y="25184"/>
                  </a:lnTo>
                  <a:lnTo>
                    <a:pt x="3604234" y="25615"/>
                  </a:lnTo>
                  <a:lnTo>
                    <a:pt x="3605707" y="38100"/>
                  </a:lnTo>
                  <a:lnTo>
                    <a:pt x="3623259" y="38100"/>
                  </a:lnTo>
                  <a:lnTo>
                    <a:pt x="3623259" y="0"/>
                  </a:lnTo>
                  <a:close/>
                </a:path>
                <a:path w="6621780" h="9296400">
                  <a:moveTo>
                    <a:pt x="3623310" y="25400"/>
                  </a:moveTo>
                  <a:lnTo>
                    <a:pt x="3623259" y="38100"/>
                  </a:lnTo>
                  <a:lnTo>
                    <a:pt x="3623310" y="25400"/>
                  </a:lnTo>
                  <a:close/>
                </a:path>
                <a:path w="6621780" h="9296400">
                  <a:moveTo>
                    <a:pt x="3623310" y="0"/>
                  </a:moveTo>
                  <a:lnTo>
                    <a:pt x="3623310" y="38100"/>
                  </a:lnTo>
                  <a:lnTo>
                    <a:pt x="3640862" y="38100"/>
                  </a:lnTo>
                  <a:lnTo>
                    <a:pt x="3642334" y="25615"/>
                  </a:lnTo>
                  <a:lnTo>
                    <a:pt x="3642334" y="25184"/>
                  </a:lnTo>
                  <a:lnTo>
                    <a:pt x="3640862" y="12700"/>
                  </a:lnTo>
                  <a:lnTo>
                    <a:pt x="3630722" y="12700"/>
                  </a:lnTo>
                  <a:lnTo>
                    <a:pt x="3623310" y="0"/>
                  </a:lnTo>
                  <a:close/>
                </a:path>
                <a:path w="6621780" h="9296400">
                  <a:moveTo>
                    <a:pt x="3661359" y="0"/>
                  </a:moveTo>
                  <a:lnTo>
                    <a:pt x="3653946" y="12700"/>
                  </a:lnTo>
                  <a:lnTo>
                    <a:pt x="3643807" y="12700"/>
                  </a:lnTo>
                  <a:lnTo>
                    <a:pt x="3642334" y="25184"/>
                  </a:lnTo>
                  <a:lnTo>
                    <a:pt x="3642334" y="25615"/>
                  </a:lnTo>
                  <a:lnTo>
                    <a:pt x="3643807" y="38100"/>
                  </a:lnTo>
                  <a:lnTo>
                    <a:pt x="3661359" y="38100"/>
                  </a:lnTo>
                  <a:lnTo>
                    <a:pt x="3661359" y="0"/>
                  </a:lnTo>
                  <a:close/>
                </a:path>
                <a:path w="6621780" h="9296400">
                  <a:moveTo>
                    <a:pt x="3661410" y="25400"/>
                  </a:moveTo>
                  <a:lnTo>
                    <a:pt x="3661359" y="38100"/>
                  </a:lnTo>
                  <a:lnTo>
                    <a:pt x="3661410" y="25400"/>
                  </a:lnTo>
                  <a:close/>
                </a:path>
                <a:path w="6621780" h="9296400">
                  <a:moveTo>
                    <a:pt x="3661410" y="0"/>
                  </a:moveTo>
                  <a:lnTo>
                    <a:pt x="3661410" y="38100"/>
                  </a:lnTo>
                  <a:lnTo>
                    <a:pt x="3678962" y="38100"/>
                  </a:lnTo>
                  <a:lnTo>
                    <a:pt x="3680434" y="25615"/>
                  </a:lnTo>
                  <a:lnTo>
                    <a:pt x="3680434" y="25184"/>
                  </a:lnTo>
                  <a:lnTo>
                    <a:pt x="3678962" y="12700"/>
                  </a:lnTo>
                  <a:lnTo>
                    <a:pt x="3668822" y="12700"/>
                  </a:lnTo>
                  <a:lnTo>
                    <a:pt x="3661410" y="0"/>
                  </a:lnTo>
                  <a:close/>
                </a:path>
                <a:path w="6621780" h="9296400">
                  <a:moveTo>
                    <a:pt x="3699459" y="0"/>
                  </a:moveTo>
                  <a:lnTo>
                    <a:pt x="3692046" y="12700"/>
                  </a:lnTo>
                  <a:lnTo>
                    <a:pt x="3681907" y="12700"/>
                  </a:lnTo>
                  <a:lnTo>
                    <a:pt x="3680434" y="25184"/>
                  </a:lnTo>
                  <a:lnTo>
                    <a:pt x="3680434" y="25615"/>
                  </a:lnTo>
                  <a:lnTo>
                    <a:pt x="3681907" y="38100"/>
                  </a:lnTo>
                  <a:lnTo>
                    <a:pt x="3699459" y="38100"/>
                  </a:lnTo>
                  <a:lnTo>
                    <a:pt x="3699459" y="0"/>
                  </a:lnTo>
                  <a:close/>
                </a:path>
                <a:path w="6621780" h="9296400">
                  <a:moveTo>
                    <a:pt x="3699510" y="25400"/>
                  </a:moveTo>
                  <a:lnTo>
                    <a:pt x="3699459" y="38100"/>
                  </a:lnTo>
                  <a:lnTo>
                    <a:pt x="3699510" y="25400"/>
                  </a:lnTo>
                  <a:close/>
                </a:path>
                <a:path w="6621780" h="9296400">
                  <a:moveTo>
                    <a:pt x="3699510" y="0"/>
                  </a:moveTo>
                  <a:lnTo>
                    <a:pt x="3699510" y="38100"/>
                  </a:lnTo>
                  <a:lnTo>
                    <a:pt x="3717062" y="38100"/>
                  </a:lnTo>
                  <a:lnTo>
                    <a:pt x="3718534" y="25615"/>
                  </a:lnTo>
                  <a:lnTo>
                    <a:pt x="3718534" y="25184"/>
                  </a:lnTo>
                  <a:lnTo>
                    <a:pt x="3717062" y="12700"/>
                  </a:lnTo>
                  <a:lnTo>
                    <a:pt x="3706922" y="12700"/>
                  </a:lnTo>
                  <a:lnTo>
                    <a:pt x="3699510" y="0"/>
                  </a:lnTo>
                  <a:close/>
                </a:path>
                <a:path w="6621780" h="9296400">
                  <a:moveTo>
                    <a:pt x="3737559" y="0"/>
                  </a:moveTo>
                  <a:lnTo>
                    <a:pt x="3730146" y="12700"/>
                  </a:lnTo>
                  <a:lnTo>
                    <a:pt x="3720007" y="12700"/>
                  </a:lnTo>
                  <a:lnTo>
                    <a:pt x="3718534" y="25184"/>
                  </a:lnTo>
                  <a:lnTo>
                    <a:pt x="3718534" y="25615"/>
                  </a:lnTo>
                  <a:lnTo>
                    <a:pt x="3720007" y="38100"/>
                  </a:lnTo>
                  <a:lnTo>
                    <a:pt x="3737559" y="38100"/>
                  </a:lnTo>
                  <a:lnTo>
                    <a:pt x="3737559" y="0"/>
                  </a:lnTo>
                  <a:close/>
                </a:path>
                <a:path w="6621780" h="9296400">
                  <a:moveTo>
                    <a:pt x="3737610" y="25400"/>
                  </a:moveTo>
                  <a:lnTo>
                    <a:pt x="3737559" y="38100"/>
                  </a:lnTo>
                  <a:lnTo>
                    <a:pt x="3737610" y="25400"/>
                  </a:lnTo>
                  <a:close/>
                </a:path>
                <a:path w="6621780" h="9296400">
                  <a:moveTo>
                    <a:pt x="3737610" y="0"/>
                  </a:moveTo>
                  <a:lnTo>
                    <a:pt x="3737610" y="38100"/>
                  </a:lnTo>
                  <a:lnTo>
                    <a:pt x="3755162" y="38100"/>
                  </a:lnTo>
                  <a:lnTo>
                    <a:pt x="3756634" y="25615"/>
                  </a:lnTo>
                  <a:lnTo>
                    <a:pt x="3756634" y="25184"/>
                  </a:lnTo>
                  <a:lnTo>
                    <a:pt x="3755162" y="12700"/>
                  </a:lnTo>
                  <a:lnTo>
                    <a:pt x="3745022" y="12700"/>
                  </a:lnTo>
                  <a:lnTo>
                    <a:pt x="3737610" y="0"/>
                  </a:lnTo>
                  <a:close/>
                </a:path>
                <a:path w="6621780" h="9296400">
                  <a:moveTo>
                    <a:pt x="3775659" y="0"/>
                  </a:moveTo>
                  <a:lnTo>
                    <a:pt x="3768246" y="12700"/>
                  </a:lnTo>
                  <a:lnTo>
                    <a:pt x="3758107" y="12700"/>
                  </a:lnTo>
                  <a:lnTo>
                    <a:pt x="3756634" y="25184"/>
                  </a:lnTo>
                  <a:lnTo>
                    <a:pt x="3756634" y="25615"/>
                  </a:lnTo>
                  <a:lnTo>
                    <a:pt x="3758107" y="38100"/>
                  </a:lnTo>
                  <a:lnTo>
                    <a:pt x="3775659" y="38100"/>
                  </a:lnTo>
                  <a:lnTo>
                    <a:pt x="3775659" y="0"/>
                  </a:lnTo>
                  <a:close/>
                </a:path>
                <a:path w="6621780" h="9296400">
                  <a:moveTo>
                    <a:pt x="3775710" y="25400"/>
                  </a:moveTo>
                  <a:lnTo>
                    <a:pt x="3775659" y="38100"/>
                  </a:lnTo>
                  <a:lnTo>
                    <a:pt x="3775710" y="25400"/>
                  </a:lnTo>
                  <a:close/>
                </a:path>
                <a:path w="6621780" h="9296400">
                  <a:moveTo>
                    <a:pt x="3775710" y="0"/>
                  </a:moveTo>
                  <a:lnTo>
                    <a:pt x="3775710" y="38100"/>
                  </a:lnTo>
                  <a:lnTo>
                    <a:pt x="3793262" y="38100"/>
                  </a:lnTo>
                  <a:lnTo>
                    <a:pt x="3794734" y="25615"/>
                  </a:lnTo>
                  <a:lnTo>
                    <a:pt x="3794734" y="25184"/>
                  </a:lnTo>
                  <a:lnTo>
                    <a:pt x="3793262" y="12700"/>
                  </a:lnTo>
                  <a:lnTo>
                    <a:pt x="3783122" y="12700"/>
                  </a:lnTo>
                  <a:lnTo>
                    <a:pt x="3775710" y="0"/>
                  </a:lnTo>
                  <a:close/>
                </a:path>
                <a:path w="6621780" h="9296400">
                  <a:moveTo>
                    <a:pt x="3813759" y="0"/>
                  </a:moveTo>
                  <a:lnTo>
                    <a:pt x="3806346" y="12700"/>
                  </a:lnTo>
                  <a:lnTo>
                    <a:pt x="3796207" y="12700"/>
                  </a:lnTo>
                  <a:lnTo>
                    <a:pt x="3794734" y="25184"/>
                  </a:lnTo>
                  <a:lnTo>
                    <a:pt x="3794734" y="25615"/>
                  </a:lnTo>
                  <a:lnTo>
                    <a:pt x="3796207" y="38100"/>
                  </a:lnTo>
                  <a:lnTo>
                    <a:pt x="3813759" y="38100"/>
                  </a:lnTo>
                  <a:lnTo>
                    <a:pt x="3813759" y="0"/>
                  </a:lnTo>
                  <a:close/>
                </a:path>
                <a:path w="6621780" h="9296400">
                  <a:moveTo>
                    <a:pt x="3813810" y="25400"/>
                  </a:moveTo>
                  <a:lnTo>
                    <a:pt x="3813759" y="38100"/>
                  </a:lnTo>
                  <a:lnTo>
                    <a:pt x="3813810" y="25400"/>
                  </a:lnTo>
                  <a:close/>
                </a:path>
                <a:path w="6621780" h="9296400">
                  <a:moveTo>
                    <a:pt x="3813810" y="0"/>
                  </a:moveTo>
                  <a:lnTo>
                    <a:pt x="3813810" y="38100"/>
                  </a:lnTo>
                  <a:lnTo>
                    <a:pt x="3831362" y="38100"/>
                  </a:lnTo>
                  <a:lnTo>
                    <a:pt x="3832834" y="25615"/>
                  </a:lnTo>
                  <a:lnTo>
                    <a:pt x="3832834" y="25184"/>
                  </a:lnTo>
                  <a:lnTo>
                    <a:pt x="3831362" y="12700"/>
                  </a:lnTo>
                  <a:lnTo>
                    <a:pt x="3821222" y="12700"/>
                  </a:lnTo>
                  <a:lnTo>
                    <a:pt x="3813810" y="0"/>
                  </a:lnTo>
                  <a:close/>
                </a:path>
                <a:path w="6621780" h="9296400">
                  <a:moveTo>
                    <a:pt x="3851859" y="0"/>
                  </a:moveTo>
                  <a:lnTo>
                    <a:pt x="3844446" y="12700"/>
                  </a:lnTo>
                  <a:lnTo>
                    <a:pt x="3834307" y="12700"/>
                  </a:lnTo>
                  <a:lnTo>
                    <a:pt x="3832834" y="25184"/>
                  </a:lnTo>
                  <a:lnTo>
                    <a:pt x="3832834" y="25615"/>
                  </a:lnTo>
                  <a:lnTo>
                    <a:pt x="3834307" y="38100"/>
                  </a:lnTo>
                  <a:lnTo>
                    <a:pt x="3851859" y="38100"/>
                  </a:lnTo>
                  <a:lnTo>
                    <a:pt x="3851859" y="0"/>
                  </a:lnTo>
                  <a:close/>
                </a:path>
                <a:path w="6621780" h="9296400">
                  <a:moveTo>
                    <a:pt x="3851910" y="25400"/>
                  </a:moveTo>
                  <a:lnTo>
                    <a:pt x="3851859" y="38100"/>
                  </a:lnTo>
                  <a:lnTo>
                    <a:pt x="3851910" y="25400"/>
                  </a:lnTo>
                  <a:close/>
                </a:path>
                <a:path w="6621780" h="9296400">
                  <a:moveTo>
                    <a:pt x="3851910" y="0"/>
                  </a:moveTo>
                  <a:lnTo>
                    <a:pt x="3851910" y="38100"/>
                  </a:lnTo>
                  <a:lnTo>
                    <a:pt x="3869462" y="38100"/>
                  </a:lnTo>
                  <a:lnTo>
                    <a:pt x="3870934" y="25615"/>
                  </a:lnTo>
                  <a:lnTo>
                    <a:pt x="3870934" y="25184"/>
                  </a:lnTo>
                  <a:lnTo>
                    <a:pt x="3869462" y="12700"/>
                  </a:lnTo>
                  <a:lnTo>
                    <a:pt x="3859322" y="12700"/>
                  </a:lnTo>
                  <a:lnTo>
                    <a:pt x="3851910" y="0"/>
                  </a:lnTo>
                  <a:close/>
                </a:path>
                <a:path w="6621780" h="9296400">
                  <a:moveTo>
                    <a:pt x="3889959" y="0"/>
                  </a:moveTo>
                  <a:lnTo>
                    <a:pt x="3882546" y="12700"/>
                  </a:lnTo>
                  <a:lnTo>
                    <a:pt x="3872407" y="12700"/>
                  </a:lnTo>
                  <a:lnTo>
                    <a:pt x="3870934" y="25184"/>
                  </a:lnTo>
                  <a:lnTo>
                    <a:pt x="3870934" y="25615"/>
                  </a:lnTo>
                  <a:lnTo>
                    <a:pt x="3872407" y="38100"/>
                  </a:lnTo>
                  <a:lnTo>
                    <a:pt x="3889959" y="38100"/>
                  </a:lnTo>
                  <a:lnTo>
                    <a:pt x="3889959" y="0"/>
                  </a:lnTo>
                  <a:close/>
                </a:path>
                <a:path w="6621780" h="9296400">
                  <a:moveTo>
                    <a:pt x="3890010" y="25400"/>
                  </a:moveTo>
                  <a:lnTo>
                    <a:pt x="3889959" y="38100"/>
                  </a:lnTo>
                  <a:lnTo>
                    <a:pt x="3890010" y="25400"/>
                  </a:lnTo>
                  <a:close/>
                </a:path>
                <a:path w="6621780" h="9296400">
                  <a:moveTo>
                    <a:pt x="3890010" y="0"/>
                  </a:moveTo>
                  <a:lnTo>
                    <a:pt x="3890010" y="38100"/>
                  </a:lnTo>
                  <a:lnTo>
                    <a:pt x="3907562" y="38100"/>
                  </a:lnTo>
                  <a:lnTo>
                    <a:pt x="3909034" y="25615"/>
                  </a:lnTo>
                  <a:lnTo>
                    <a:pt x="3909034" y="25184"/>
                  </a:lnTo>
                  <a:lnTo>
                    <a:pt x="3907562" y="12700"/>
                  </a:lnTo>
                  <a:lnTo>
                    <a:pt x="3897422" y="12700"/>
                  </a:lnTo>
                  <a:lnTo>
                    <a:pt x="3890010" y="0"/>
                  </a:lnTo>
                  <a:close/>
                </a:path>
                <a:path w="6621780" h="9296400">
                  <a:moveTo>
                    <a:pt x="3928059" y="0"/>
                  </a:moveTo>
                  <a:lnTo>
                    <a:pt x="3920646" y="12700"/>
                  </a:lnTo>
                  <a:lnTo>
                    <a:pt x="3910507" y="12700"/>
                  </a:lnTo>
                  <a:lnTo>
                    <a:pt x="3909034" y="25184"/>
                  </a:lnTo>
                  <a:lnTo>
                    <a:pt x="3909034" y="25615"/>
                  </a:lnTo>
                  <a:lnTo>
                    <a:pt x="3910507" y="38100"/>
                  </a:lnTo>
                  <a:lnTo>
                    <a:pt x="3928059" y="38100"/>
                  </a:lnTo>
                  <a:lnTo>
                    <a:pt x="3928059" y="0"/>
                  </a:lnTo>
                  <a:close/>
                </a:path>
                <a:path w="6621780" h="9296400">
                  <a:moveTo>
                    <a:pt x="3928110" y="25400"/>
                  </a:moveTo>
                  <a:lnTo>
                    <a:pt x="3928059" y="38100"/>
                  </a:lnTo>
                  <a:lnTo>
                    <a:pt x="3928110" y="25400"/>
                  </a:lnTo>
                  <a:close/>
                </a:path>
                <a:path w="6621780" h="9296400">
                  <a:moveTo>
                    <a:pt x="3928110" y="0"/>
                  </a:moveTo>
                  <a:lnTo>
                    <a:pt x="3928110" y="38100"/>
                  </a:lnTo>
                  <a:lnTo>
                    <a:pt x="3945662" y="38100"/>
                  </a:lnTo>
                  <a:lnTo>
                    <a:pt x="3947134" y="25615"/>
                  </a:lnTo>
                  <a:lnTo>
                    <a:pt x="3947134" y="25184"/>
                  </a:lnTo>
                  <a:lnTo>
                    <a:pt x="3945662" y="12700"/>
                  </a:lnTo>
                  <a:lnTo>
                    <a:pt x="3935522" y="12700"/>
                  </a:lnTo>
                  <a:lnTo>
                    <a:pt x="3928110" y="0"/>
                  </a:lnTo>
                  <a:close/>
                </a:path>
                <a:path w="6621780" h="9296400">
                  <a:moveTo>
                    <a:pt x="3966159" y="0"/>
                  </a:moveTo>
                  <a:lnTo>
                    <a:pt x="3958746" y="12700"/>
                  </a:lnTo>
                  <a:lnTo>
                    <a:pt x="3948607" y="12700"/>
                  </a:lnTo>
                  <a:lnTo>
                    <a:pt x="3947134" y="25184"/>
                  </a:lnTo>
                  <a:lnTo>
                    <a:pt x="3947134" y="25615"/>
                  </a:lnTo>
                  <a:lnTo>
                    <a:pt x="3948607" y="38100"/>
                  </a:lnTo>
                  <a:lnTo>
                    <a:pt x="3966159" y="38100"/>
                  </a:lnTo>
                  <a:lnTo>
                    <a:pt x="3966159" y="0"/>
                  </a:lnTo>
                  <a:close/>
                </a:path>
                <a:path w="6621780" h="9296400">
                  <a:moveTo>
                    <a:pt x="3966210" y="25400"/>
                  </a:moveTo>
                  <a:lnTo>
                    <a:pt x="3966159" y="38100"/>
                  </a:lnTo>
                  <a:lnTo>
                    <a:pt x="3966210" y="25400"/>
                  </a:lnTo>
                  <a:close/>
                </a:path>
                <a:path w="6621780" h="9296400">
                  <a:moveTo>
                    <a:pt x="3966210" y="0"/>
                  </a:moveTo>
                  <a:lnTo>
                    <a:pt x="3966210" y="38100"/>
                  </a:lnTo>
                  <a:lnTo>
                    <a:pt x="3983762" y="38100"/>
                  </a:lnTo>
                  <a:lnTo>
                    <a:pt x="3985234" y="25615"/>
                  </a:lnTo>
                  <a:lnTo>
                    <a:pt x="3985234" y="25184"/>
                  </a:lnTo>
                  <a:lnTo>
                    <a:pt x="3983762" y="12700"/>
                  </a:lnTo>
                  <a:lnTo>
                    <a:pt x="3973622" y="12700"/>
                  </a:lnTo>
                  <a:lnTo>
                    <a:pt x="3966210" y="0"/>
                  </a:lnTo>
                  <a:close/>
                </a:path>
                <a:path w="6621780" h="9296400">
                  <a:moveTo>
                    <a:pt x="4004259" y="0"/>
                  </a:moveTo>
                  <a:lnTo>
                    <a:pt x="3996846" y="12700"/>
                  </a:lnTo>
                  <a:lnTo>
                    <a:pt x="3986707" y="12700"/>
                  </a:lnTo>
                  <a:lnTo>
                    <a:pt x="3985234" y="25184"/>
                  </a:lnTo>
                  <a:lnTo>
                    <a:pt x="3985234" y="25615"/>
                  </a:lnTo>
                  <a:lnTo>
                    <a:pt x="3986707" y="38100"/>
                  </a:lnTo>
                  <a:lnTo>
                    <a:pt x="4004259" y="38100"/>
                  </a:lnTo>
                  <a:lnTo>
                    <a:pt x="4004259" y="0"/>
                  </a:lnTo>
                  <a:close/>
                </a:path>
                <a:path w="6621780" h="9296400">
                  <a:moveTo>
                    <a:pt x="4004310" y="25400"/>
                  </a:moveTo>
                  <a:lnTo>
                    <a:pt x="4004259" y="38100"/>
                  </a:lnTo>
                  <a:lnTo>
                    <a:pt x="4004310" y="25400"/>
                  </a:lnTo>
                  <a:close/>
                </a:path>
                <a:path w="6621780" h="9296400">
                  <a:moveTo>
                    <a:pt x="4004310" y="0"/>
                  </a:moveTo>
                  <a:lnTo>
                    <a:pt x="4004310" y="38100"/>
                  </a:lnTo>
                  <a:lnTo>
                    <a:pt x="4021862" y="38100"/>
                  </a:lnTo>
                  <a:lnTo>
                    <a:pt x="4023334" y="25615"/>
                  </a:lnTo>
                  <a:lnTo>
                    <a:pt x="4023334" y="25184"/>
                  </a:lnTo>
                  <a:lnTo>
                    <a:pt x="4021862" y="12700"/>
                  </a:lnTo>
                  <a:lnTo>
                    <a:pt x="4011722" y="12700"/>
                  </a:lnTo>
                  <a:lnTo>
                    <a:pt x="4004310" y="0"/>
                  </a:lnTo>
                  <a:close/>
                </a:path>
                <a:path w="6621780" h="9296400">
                  <a:moveTo>
                    <a:pt x="4042359" y="0"/>
                  </a:moveTo>
                  <a:lnTo>
                    <a:pt x="4034946" y="12700"/>
                  </a:lnTo>
                  <a:lnTo>
                    <a:pt x="4024807" y="12700"/>
                  </a:lnTo>
                  <a:lnTo>
                    <a:pt x="4023334" y="25184"/>
                  </a:lnTo>
                  <a:lnTo>
                    <a:pt x="4023334" y="25615"/>
                  </a:lnTo>
                  <a:lnTo>
                    <a:pt x="4024807" y="38100"/>
                  </a:lnTo>
                  <a:lnTo>
                    <a:pt x="4042359" y="38100"/>
                  </a:lnTo>
                  <a:lnTo>
                    <a:pt x="4042359" y="0"/>
                  </a:lnTo>
                  <a:close/>
                </a:path>
                <a:path w="6621780" h="9296400">
                  <a:moveTo>
                    <a:pt x="4042410" y="25400"/>
                  </a:moveTo>
                  <a:lnTo>
                    <a:pt x="4042359" y="38100"/>
                  </a:lnTo>
                  <a:lnTo>
                    <a:pt x="4042410" y="25400"/>
                  </a:lnTo>
                  <a:close/>
                </a:path>
                <a:path w="6621780" h="9296400">
                  <a:moveTo>
                    <a:pt x="4042410" y="0"/>
                  </a:moveTo>
                  <a:lnTo>
                    <a:pt x="4042410" y="38100"/>
                  </a:lnTo>
                  <a:lnTo>
                    <a:pt x="4059962" y="38100"/>
                  </a:lnTo>
                  <a:lnTo>
                    <a:pt x="4061434" y="25615"/>
                  </a:lnTo>
                  <a:lnTo>
                    <a:pt x="4061434" y="25184"/>
                  </a:lnTo>
                  <a:lnTo>
                    <a:pt x="4059962" y="12700"/>
                  </a:lnTo>
                  <a:lnTo>
                    <a:pt x="4049822" y="12700"/>
                  </a:lnTo>
                  <a:lnTo>
                    <a:pt x="4042410" y="0"/>
                  </a:lnTo>
                  <a:close/>
                </a:path>
                <a:path w="6621780" h="9296400">
                  <a:moveTo>
                    <a:pt x="4080459" y="0"/>
                  </a:moveTo>
                  <a:lnTo>
                    <a:pt x="4073046" y="12700"/>
                  </a:lnTo>
                  <a:lnTo>
                    <a:pt x="4062907" y="12700"/>
                  </a:lnTo>
                  <a:lnTo>
                    <a:pt x="4061434" y="25184"/>
                  </a:lnTo>
                  <a:lnTo>
                    <a:pt x="4061434" y="25615"/>
                  </a:lnTo>
                  <a:lnTo>
                    <a:pt x="4062907" y="38100"/>
                  </a:lnTo>
                  <a:lnTo>
                    <a:pt x="4080459" y="38100"/>
                  </a:lnTo>
                  <a:lnTo>
                    <a:pt x="4080459" y="0"/>
                  </a:lnTo>
                  <a:close/>
                </a:path>
                <a:path w="6621780" h="9296400">
                  <a:moveTo>
                    <a:pt x="4080510" y="25400"/>
                  </a:moveTo>
                  <a:lnTo>
                    <a:pt x="4080459" y="38100"/>
                  </a:lnTo>
                  <a:lnTo>
                    <a:pt x="4080510" y="25400"/>
                  </a:lnTo>
                  <a:close/>
                </a:path>
                <a:path w="6621780" h="9296400">
                  <a:moveTo>
                    <a:pt x="4080510" y="0"/>
                  </a:moveTo>
                  <a:lnTo>
                    <a:pt x="4080510" y="38100"/>
                  </a:lnTo>
                  <a:lnTo>
                    <a:pt x="4098062" y="38100"/>
                  </a:lnTo>
                  <a:lnTo>
                    <a:pt x="4099534" y="25615"/>
                  </a:lnTo>
                  <a:lnTo>
                    <a:pt x="4099534" y="25184"/>
                  </a:lnTo>
                  <a:lnTo>
                    <a:pt x="4098062" y="12700"/>
                  </a:lnTo>
                  <a:lnTo>
                    <a:pt x="4087922" y="12700"/>
                  </a:lnTo>
                  <a:lnTo>
                    <a:pt x="4080510" y="0"/>
                  </a:lnTo>
                  <a:close/>
                </a:path>
                <a:path w="6621780" h="9296400">
                  <a:moveTo>
                    <a:pt x="4118559" y="0"/>
                  </a:moveTo>
                  <a:lnTo>
                    <a:pt x="4111146" y="12700"/>
                  </a:lnTo>
                  <a:lnTo>
                    <a:pt x="4101007" y="12700"/>
                  </a:lnTo>
                  <a:lnTo>
                    <a:pt x="4099534" y="25184"/>
                  </a:lnTo>
                  <a:lnTo>
                    <a:pt x="4099534" y="25615"/>
                  </a:lnTo>
                  <a:lnTo>
                    <a:pt x="4101007" y="38100"/>
                  </a:lnTo>
                  <a:lnTo>
                    <a:pt x="4118559" y="38100"/>
                  </a:lnTo>
                  <a:lnTo>
                    <a:pt x="4118559" y="0"/>
                  </a:lnTo>
                  <a:close/>
                </a:path>
                <a:path w="6621780" h="9296400">
                  <a:moveTo>
                    <a:pt x="4118610" y="25400"/>
                  </a:moveTo>
                  <a:lnTo>
                    <a:pt x="4118559" y="38100"/>
                  </a:lnTo>
                  <a:lnTo>
                    <a:pt x="4118610" y="25400"/>
                  </a:lnTo>
                  <a:close/>
                </a:path>
                <a:path w="6621780" h="9296400">
                  <a:moveTo>
                    <a:pt x="4118610" y="0"/>
                  </a:moveTo>
                  <a:lnTo>
                    <a:pt x="4118610" y="38100"/>
                  </a:lnTo>
                  <a:lnTo>
                    <a:pt x="4136162" y="38100"/>
                  </a:lnTo>
                  <a:lnTo>
                    <a:pt x="4137634" y="25615"/>
                  </a:lnTo>
                  <a:lnTo>
                    <a:pt x="4137634" y="25184"/>
                  </a:lnTo>
                  <a:lnTo>
                    <a:pt x="4136162" y="12700"/>
                  </a:lnTo>
                  <a:lnTo>
                    <a:pt x="4126022" y="12700"/>
                  </a:lnTo>
                  <a:lnTo>
                    <a:pt x="4118610" y="0"/>
                  </a:lnTo>
                  <a:close/>
                </a:path>
                <a:path w="6621780" h="9296400">
                  <a:moveTo>
                    <a:pt x="4156659" y="0"/>
                  </a:moveTo>
                  <a:lnTo>
                    <a:pt x="4149246" y="12700"/>
                  </a:lnTo>
                  <a:lnTo>
                    <a:pt x="4139107" y="12700"/>
                  </a:lnTo>
                  <a:lnTo>
                    <a:pt x="4137634" y="25184"/>
                  </a:lnTo>
                  <a:lnTo>
                    <a:pt x="4137634" y="25615"/>
                  </a:lnTo>
                  <a:lnTo>
                    <a:pt x="4139107" y="38100"/>
                  </a:lnTo>
                  <a:lnTo>
                    <a:pt x="4156659" y="38100"/>
                  </a:lnTo>
                  <a:lnTo>
                    <a:pt x="4156659" y="0"/>
                  </a:lnTo>
                  <a:close/>
                </a:path>
                <a:path w="6621780" h="9296400">
                  <a:moveTo>
                    <a:pt x="4156710" y="25400"/>
                  </a:moveTo>
                  <a:lnTo>
                    <a:pt x="4156659" y="38100"/>
                  </a:lnTo>
                  <a:lnTo>
                    <a:pt x="4156710" y="25400"/>
                  </a:lnTo>
                  <a:close/>
                </a:path>
                <a:path w="6621780" h="9296400">
                  <a:moveTo>
                    <a:pt x="4156710" y="0"/>
                  </a:moveTo>
                  <a:lnTo>
                    <a:pt x="4156710" y="38100"/>
                  </a:lnTo>
                  <a:lnTo>
                    <a:pt x="4174262" y="38100"/>
                  </a:lnTo>
                  <a:lnTo>
                    <a:pt x="4175734" y="25615"/>
                  </a:lnTo>
                  <a:lnTo>
                    <a:pt x="4175734" y="25184"/>
                  </a:lnTo>
                  <a:lnTo>
                    <a:pt x="4174262" y="12700"/>
                  </a:lnTo>
                  <a:lnTo>
                    <a:pt x="4164122" y="12700"/>
                  </a:lnTo>
                  <a:lnTo>
                    <a:pt x="4156710" y="0"/>
                  </a:lnTo>
                  <a:close/>
                </a:path>
                <a:path w="6621780" h="9296400">
                  <a:moveTo>
                    <a:pt x="4194759" y="0"/>
                  </a:moveTo>
                  <a:lnTo>
                    <a:pt x="4187346" y="12700"/>
                  </a:lnTo>
                  <a:lnTo>
                    <a:pt x="4177207" y="12700"/>
                  </a:lnTo>
                  <a:lnTo>
                    <a:pt x="4175734" y="25184"/>
                  </a:lnTo>
                  <a:lnTo>
                    <a:pt x="4175734" y="25615"/>
                  </a:lnTo>
                  <a:lnTo>
                    <a:pt x="4177207" y="38100"/>
                  </a:lnTo>
                  <a:lnTo>
                    <a:pt x="4194759" y="38100"/>
                  </a:lnTo>
                  <a:lnTo>
                    <a:pt x="4194759" y="0"/>
                  </a:lnTo>
                  <a:close/>
                </a:path>
                <a:path w="6621780" h="9296400">
                  <a:moveTo>
                    <a:pt x="4194810" y="25400"/>
                  </a:moveTo>
                  <a:lnTo>
                    <a:pt x="4194759" y="38100"/>
                  </a:lnTo>
                  <a:lnTo>
                    <a:pt x="4194810" y="25400"/>
                  </a:lnTo>
                  <a:close/>
                </a:path>
                <a:path w="6621780" h="9296400">
                  <a:moveTo>
                    <a:pt x="4194810" y="0"/>
                  </a:moveTo>
                  <a:lnTo>
                    <a:pt x="4194810" y="38100"/>
                  </a:lnTo>
                  <a:lnTo>
                    <a:pt x="4212362" y="38100"/>
                  </a:lnTo>
                  <a:lnTo>
                    <a:pt x="4213834" y="25615"/>
                  </a:lnTo>
                  <a:lnTo>
                    <a:pt x="4213834" y="25184"/>
                  </a:lnTo>
                  <a:lnTo>
                    <a:pt x="4212362" y="12700"/>
                  </a:lnTo>
                  <a:lnTo>
                    <a:pt x="4202222" y="12700"/>
                  </a:lnTo>
                  <a:lnTo>
                    <a:pt x="4194810" y="0"/>
                  </a:lnTo>
                  <a:close/>
                </a:path>
                <a:path w="6621780" h="9296400">
                  <a:moveTo>
                    <a:pt x="4232859" y="0"/>
                  </a:moveTo>
                  <a:lnTo>
                    <a:pt x="4225446" y="12700"/>
                  </a:lnTo>
                  <a:lnTo>
                    <a:pt x="4215307" y="12700"/>
                  </a:lnTo>
                  <a:lnTo>
                    <a:pt x="4213834" y="25184"/>
                  </a:lnTo>
                  <a:lnTo>
                    <a:pt x="4213834" y="25615"/>
                  </a:lnTo>
                  <a:lnTo>
                    <a:pt x="4215307" y="38100"/>
                  </a:lnTo>
                  <a:lnTo>
                    <a:pt x="4232859" y="38100"/>
                  </a:lnTo>
                  <a:lnTo>
                    <a:pt x="4232859" y="0"/>
                  </a:lnTo>
                  <a:close/>
                </a:path>
                <a:path w="6621780" h="9296400">
                  <a:moveTo>
                    <a:pt x="4232910" y="25400"/>
                  </a:moveTo>
                  <a:lnTo>
                    <a:pt x="4232859" y="38100"/>
                  </a:lnTo>
                  <a:lnTo>
                    <a:pt x="4232910" y="25400"/>
                  </a:lnTo>
                  <a:close/>
                </a:path>
                <a:path w="6621780" h="9296400">
                  <a:moveTo>
                    <a:pt x="4232910" y="0"/>
                  </a:moveTo>
                  <a:lnTo>
                    <a:pt x="4232910" y="38100"/>
                  </a:lnTo>
                  <a:lnTo>
                    <a:pt x="4250462" y="38100"/>
                  </a:lnTo>
                  <a:lnTo>
                    <a:pt x="4251934" y="25615"/>
                  </a:lnTo>
                  <a:lnTo>
                    <a:pt x="4251934" y="25184"/>
                  </a:lnTo>
                  <a:lnTo>
                    <a:pt x="4250462" y="12700"/>
                  </a:lnTo>
                  <a:lnTo>
                    <a:pt x="4240322" y="12700"/>
                  </a:lnTo>
                  <a:lnTo>
                    <a:pt x="4232910" y="0"/>
                  </a:lnTo>
                  <a:close/>
                </a:path>
                <a:path w="6621780" h="9296400">
                  <a:moveTo>
                    <a:pt x="4270959" y="0"/>
                  </a:moveTo>
                  <a:lnTo>
                    <a:pt x="4263546" y="12700"/>
                  </a:lnTo>
                  <a:lnTo>
                    <a:pt x="4253407" y="12700"/>
                  </a:lnTo>
                  <a:lnTo>
                    <a:pt x="4251934" y="25184"/>
                  </a:lnTo>
                  <a:lnTo>
                    <a:pt x="4251934" y="25615"/>
                  </a:lnTo>
                  <a:lnTo>
                    <a:pt x="4253407" y="38100"/>
                  </a:lnTo>
                  <a:lnTo>
                    <a:pt x="4270959" y="38100"/>
                  </a:lnTo>
                  <a:lnTo>
                    <a:pt x="4270959" y="0"/>
                  </a:lnTo>
                  <a:close/>
                </a:path>
                <a:path w="6621780" h="9296400">
                  <a:moveTo>
                    <a:pt x="4271010" y="25400"/>
                  </a:moveTo>
                  <a:lnTo>
                    <a:pt x="4270959" y="38100"/>
                  </a:lnTo>
                  <a:lnTo>
                    <a:pt x="4271010" y="25400"/>
                  </a:lnTo>
                  <a:close/>
                </a:path>
                <a:path w="6621780" h="9296400">
                  <a:moveTo>
                    <a:pt x="4271010" y="0"/>
                  </a:moveTo>
                  <a:lnTo>
                    <a:pt x="4271010" y="38100"/>
                  </a:lnTo>
                  <a:lnTo>
                    <a:pt x="4288562" y="38100"/>
                  </a:lnTo>
                  <a:lnTo>
                    <a:pt x="4290034" y="25615"/>
                  </a:lnTo>
                  <a:lnTo>
                    <a:pt x="4290034" y="25184"/>
                  </a:lnTo>
                  <a:lnTo>
                    <a:pt x="4288562" y="12700"/>
                  </a:lnTo>
                  <a:lnTo>
                    <a:pt x="4278422" y="12700"/>
                  </a:lnTo>
                  <a:lnTo>
                    <a:pt x="4271010" y="0"/>
                  </a:lnTo>
                  <a:close/>
                </a:path>
                <a:path w="6621780" h="9296400">
                  <a:moveTo>
                    <a:pt x="4309059" y="0"/>
                  </a:moveTo>
                  <a:lnTo>
                    <a:pt x="4301646" y="12700"/>
                  </a:lnTo>
                  <a:lnTo>
                    <a:pt x="4291507" y="12700"/>
                  </a:lnTo>
                  <a:lnTo>
                    <a:pt x="4290034" y="25184"/>
                  </a:lnTo>
                  <a:lnTo>
                    <a:pt x="4290034" y="25615"/>
                  </a:lnTo>
                  <a:lnTo>
                    <a:pt x="4291507" y="38100"/>
                  </a:lnTo>
                  <a:lnTo>
                    <a:pt x="4309059" y="38100"/>
                  </a:lnTo>
                  <a:lnTo>
                    <a:pt x="4309059" y="0"/>
                  </a:lnTo>
                  <a:close/>
                </a:path>
                <a:path w="6621780" h="9296400">
                  <a:moveTo>
                    <a:pt x="4309110" y="25400"/>
                  </a:moveTo>
                  <a:lnTo>
                    <a:pt x="4309059" y="38100"/>
                  </a:lnTo>
                  <a:lnTo>
                    <a:pt x="4309110" y="25400"/>
                  </a:lnTo>
                  <a:close/>
                </a:path>
                <a:path w="6621780" h="9296400">
                  <a:moveTo>
                    <a:pt x="4309110" y="0"/>
                  </a:moveTo>
                  <a:lnTo>
                    <a:pt x="4309110" y="38100"/>
                  </a:lnTo>
                  <a:lnTo>
                    <a:pt x="4326662" y="38100"/>
                  </a:lnTo>
                  <a:lnTo>
                    <a:pt x="4328134" y="25615"/>
                  </a:lnTo>
                  <a:lnTo>
                    <a:pt x="4328134" y="25184"/>
                  </a:lnTo>
                  <a:lnTo>
                    <a:pt x="4326662" y="12700"/>
                  </a:lnTo>
                  <a:lnTo>
                    <a:pt x="4316522" y="12700"/>
                  </a:lnTo>
                  <a:lnTo>
                    <a:pt x="4309110" y="0"/>
                  </a:lnTo>
                  <a:close/>
                </a:path>
                <a:path w="6621780" h="9296400">
                  <a:moveTo>
                    <a:pt x="4347159" y="0"/>
                  </a:moveTo>
                  <a:lnTo>
                    <a:pt x="4339746" y="12700"/>
                  </a:lnTo>
                  <a:lnTo>
                    <a:pt x="4329607" y="12700"/>
                  </a:lnTo>
                  <a:lnTo>
                    <a:pt x="4328134" y="25184"/>
                  </a:lnTo>
                  <a:lnTo>
                    <a:pt x="4328134" y="25615"/>
                  </a:lnTo>
                  <a:lnTo>
                    <a:pt x="4329607" y="38100"/>
                  </a:lnTo>
                  <a:lnTo>
                    <a:pt x="4347159" y="38100"/>
                  </a:lnTo>
                  <a:lnTo>
                    <a:pt x="4347159" y="0"/>
                  </a:lnTo>
                  <a:close/>
                </a:path>
                <a:path w="6621780" h="9296400">
                  <a:moveTo>
                    <a:pt x="4347210" y="25400"/>
                  </a:moveTo>
                  <a:lnTo>
                    <a:pt x="4347159" y="38100"/>
                  </a:lnTo>
                  <a:lnTo>
                    <a:pt x="4347210" y="25400"/>
                  </a:lnTo>
                  <a:close/>
                </a:path>
                <a:path w="6621780" h="9296400">
                  <a:moveTo>
                    <a:pt x="4347210" y="0"/>
                  </a:moveTo>
                  <a:lnTo>
                    <a:pt x="4347210" y="38100"/>
                  </a:lnTo>
                  <a:lnTo>
                    <a:pt x="4364762" y="38100"/>
                  </a:lnTo>
                  <a:lnTo>
                    <a:pt x="4366234" y="25615"/>
                  </a:lnTo>
                  <a:lnTo>
                    <a:pt x="4366234" y="25184"/>
                  </a:lnTo>
                  <a:lnTo>
                    <a:pt x="4364762" y="12700"/>
                  </a:lnTo>
                  <a:lnTo>
                    <a:pt x="4354622" y="12700"/>
                  </a:lnTo>
                  <a:lnTo>
                    <a:pt x="4347210" y="0"/>
                  </a:lnTo>
                  <a:close/>
                </a:path>
                <a:path w="6621780" h="9296400">
                  <a:moveTo>
                    <a:pt x="4385259" y="0"/>
                  </a:moveTo>
                  <a:lnTo>
                    <a:pt x="4377846" y="12700"/>
                  </a:lnTo>
                  <a:lnTo>
                    <a:pt x="4367707" y="12700"/>
                  </a:lnTo>
                  <a:lnTo>
                    <a:pt x="4366234" y="25184"/>
                  </a:lnTo>
                  <a:lnTo>
                    <a:pt x="4366234" y="25615"/>
                  </a:lnTo>
                  <a:lnTo>
                    <a:pt x="4367707" y="38100"/>
                  </a:lnTo>
                  <a:lnTo>
                    <a:pt x="4385259" y="38100"/>
                  </a:lnTo>
                  <a:lnTo>
                    <a:pt x="4385259" y="0"/>
                  </a:lnTo>
                  <a:close/>
                </a:path>
                <a:path w="6621780" h="9296400">
                  <a:moveTo>
                    <a:pt x="4385310" y="25400"/>
                  </a:moveTo>
                  <a:lnTo>
                    <a:pt x="4385259" y="38100"/>
                  </a:lnTo>
                  <a:lnTo>
                    <a:pt x="4385310" y="25400"/>
                  </a:lnTo>
                  <a:close/>
                </a:path>
                <a:path w="6621780" h="9296400">
                  <a:moveTo>
                    <a:pt x="4385310" y="0"/>
                  </a:moveTo>
                  <a:lnTo>
                    <a:pt x="4385310" y="38100"/>
                  </a:lnTo>
                  <a:lnTo>
                    <a:pt x="4402862" y="38100"/>
                  </a:lnTo>
                  <a:lnTo>
                    <a:pt x="4404334" y="25615"/>
                  </a:lnTo>
                  <a:lnTo>
                    <a:pt x="4404334" y="25184"/>
                  </a:lnTo>
                  <a:lnTo>
                    <a:pt x="4402862" y="12700"/>
                  </a:lnTo>
                  <a:lnTo>
                    <a:pt x="4392722" y="12700"/>
                  </a:lnTo>
                  <a:lnTo>
                    <a:pt x="4385310" y="0"/>
                  </a:lnTo>
                  <a:close/>
                </a:path>
                <a:path w="6621780" h="9296400">
                  <a:moveTo>
                    <a:pt x="4423359" y="0"/>
                  </a:moveTo>
                  <a:lnTo>
                    <a:pt x="4415946" y="12700"/>
                  </a:lnTo>
                  <a:lnTo>
                    <a:pt x="4405807" y="12700"/>
                  </a:lnTo>
                  <a:lnTo>
                    <a:pt x="4404334" y="25184"/>
                  </a:lnTo>
                  <a:lnTo>
                    <a:pt x="4404334" y="25615"/>
                  </a:lnTo>
                  <a:lnTo>
                    <a:pt x="4405807" y="38100"/>
                  </a:lnTo>
                  <a:lnTo>
                    <a:pt x="4423359" y="38100"/>
                  </a:lnTo>
                  <a:lnTo>
                    <a:pt x="4423359" y="0"/>
                  </a:lnTo>
                  <a:close/>
                </a:path>
                <a:path w="6621780" h="9296400">
                  <a:moveTo>
                    <a:pt x="4423410" y="25400"/>
                  </a:moveTo>
                  <a:lnTo>
                    <a:pt x="4423359" y="38100"/>
                  </a:lnTo>
                  <a:lnTo>
                    <a:pt x="4423410" y="25400"/>
                  </a:lnTo>
                  <a:close/>
                </a:path>
                <a:path w="6621780" h="9296400">
                  <a:moveTo>
                    <a:pt x="4423410" y="0"/>
                  </a:moveTo>
                  <a:lnTo>
                    <a:pt x="4423410" y="38100"/>
                  </a:lnTo>
                  <a:lnTo>
                    <a:pt x="4440962" y="38100"/>
                  </a:lnTo>
                  <a:lnTo>
                    <a:pt x="4442434" y="25615"/>
                  </a:lnTo>
                  <a:lnTo>
                    <a:pt x="4442434" y="25184"/>
                  </a:lnTo>
                  <a:lnTo>
                    <a:pt x="4440962" y="12700"/>
                  </a:lnTo>
                  <a:lnTo>
                    <a:pt x="4430822" y="12700"/>
                  </a:lnTo>
                  <a:lnTo>
                    <a:pt x="4423410" y="0"/>
                  </a:lnTo>
                  <a:close/>
                </a:path>
                <a:path w="6621780" h="9296400">
                  <a:moveTo>
                    <a:pt x="4461459" y="0"/>
                  </a:moveTo>
                  <a:lnTo>
                    <a:pt x="4454046" y="12700"/>
                  </a:lnTo>
                  <a:lnTo>
                    <a:pt x="4443907" y="12700"/>
                  </a:lnTo>
                  <a:lnTo>
                    <a:pt x="4442434" y="25184"/>
                  </a:lnTo>
                  <a:lnTo>
                    <a:pt x="4442434" y="25615"/>
                  </a:lnTo>
                  <a:lnTo>
                    <a:pt x="4443907" y="38100"/>
                  </a:lnTo>
                  <a:lnTo>
                    <a:pt x="4461459" y="38100"/>
                  </a:lnTo>
                  <a:lnTo>
                    <a:pt x="4461459" y="0"/>
                  </a:lnTo>
                  <a:close/>
                </a:path>
                <a:path w="6621780" h="9296400">
                  <a:moveTo>
                    <a:pt x="4461510" y="25400"/>
                  </a:moveTo>
                  <a:lnTo>
                    <a:pt x="4461459" y="38100"/>
                  </a:lnTo>
                  <a:lnTo>
                    <a:pt x="4461510" y="25400"/>
                  </a:lnTo>
                  <a:close/>
                </a:path>
                <a:path w="6621780" h="9296400">
                  <a:moveTo>
                    <a:pt x="4461510" y="0"/>
                  </a:moveTo>
                  <a:lnTo>
                    <a:pt x="4461510" y="38100"/>
                  </a:lnTo>
                  <a:lnTo>
                    <a:pt x="4479062" y="38100"/>
                  </a:lnTo>
                  <a:lnTo>
                    <a:pt x="4480534" y="25615"/>
                  </a:lnTo>
                  <a:lnTo>
                    <a:pt x="4480534" y="25184"/>
                  </a:lnTo>
                  <a:lnTo>
                    <a:pt x="4479062" y="12700"/>
                  </a:lnTo>
                  <a:lnTo>
                    <a:pt x="4468922" y="12700"/>
                  </a:lnTo>
                  <a:lnTo>
                    <a:pt x="4461510" y="0"/>
                  </a:lnTo>
                  <a:close/>
                </a:path>
                <a:path w="6621780" h="9296400">
                  <a:moveTo>
                    <a:pt x="4499559" y="0"/>
                  </a:moveTo>
                  <a:lnTo>
                    <a:pt x="4492146" y="12700"/>
                  </a:lnTo>
                  <a:lnTo>
                    <a:pt x="4482007" y="12700"/>
                  </a:lnTo>
                  <a:lnTo>
                    <a:pt x="4480534" y="25184"/>
                  </a:lnTo>
                  <a:lnTo>
                    <a:pt x="4480534" y="25615"/>
                  </a:lnTo>
                  <a:lnTo>
                    <a:pt x="4482007" y="38100"/>
                  </a:lnTo>
                  <a:lnTo>
                    <a:pt x="4499559" y="38100"/>
                  </a:lnTo>
                  <a:lnTo>
                    <a:pt x="4499559" y="0"/>
                  </a:lnTo>
                  <a:close/>
                </a:path>
                <a:path w="6621780" h="9296400">
                  <a:moveTo>
                    <a:pt x="4499610" y="25400"/>
                  </a:moveTo>
                  <a:lnTo>
                    <a:pt x="4499559" y="38100"/>
                  </a:lnTo>
                  <a:lnTo>
                    <a:pt x="4499610" y="25400"/>
                  </a:lnTo>
                  <a:close/>
                </a:path>
                <a:path w="6621780" h="9296400">
                  <a:moveTo>
                    <a:pt x="4499610" y="0"/>
                  </a:moveTo>
                  <a:lnTo>
                    <a:pt x="4499610" y="38100"/>
                  </a:lnTo>
                  <a:lnTo>
                    <a:pt x="4517162" y="38100"/>
                  </a:lnTo>
                  <a:lnTo>
                    <a:pt x="4518634" y="25615"/>
                  </a:lnTo>
                  <a:lnTo>
                    <a:pt x="4518634" y="25184"/>
                  </a:lnTo>
                  <a:lnTo>
                    <a:pt x="4517162" y="12700"/>
                  </a:lnTo>
                  <a:lnTo>
                    <a:pt x="4507022" y="12700"/>
                  </a:lnTo>
                  <a:lnTo>
                    <a:pt x="4499610" y="0"/>
                  </a:lnTo>
                  <a:close/>
                </a:path>
                <a:path w="6621780" h="9296400">
                  <a:moveTo>
                    <a:pt x="4537659" y="0"/>
                  </a:moveTo>
                  <a:lnTo>
                    <a:pt x="4530246" y="12700"/>
                  </a:lnTo>
                  <a:lnTo>
                    <a:pt x="4520107" y="12700"/>
                  </a:lnTo>
                  <a:lnTo>
                    <a:pt x="4518634" y="25184"/>
                  </a:lnTo>
                  <a:lnTo>
                    <a:pt x="4518634" y="25615"/>
                  </a:lnTo>
                  <a:lnTo>
                    <a:pt x="4520107" y="38100"/>
                  </a:lnTo>
                  <a:lnTo>
                    <a:pt x="4537659" y="38100"/>
                  </a:lnTo>
                  <a:lnTo>
                    <a:pt x="4537659" y="0"/>
                  </a:lnTo>
                  <a:close/>
                </a:path>
                <a:path w="6621780" h="9296400">
                  <a:moveTo>
                    <a:pt x="4537710" y="25400"/>
                  </a:moveTo>
                  <a:lnTo>
                    <a:pt x="4537659" y="38100"/>
                  </a:lnTo>
                  <a:lnTo>
                    <a:pt x="4537710" y="25400"/>
                  </a:lnTo>
                  <a:close/>
                </a:path>
                <a:path w="6621780" h="9296400">
                  <a:moveTo>
                    <a:pt x="4537710" y="0"/>
                  </a:moveTo>
                  <a:lnTo>
                    <a:pt x="4537710" y="38100"/>
                  </a:lnTo>
                  <a:lnTo>
                    <a:pt x="4555262" y="38100"/>
                  </a:lnTo>
                  <a:lnTo>
                    <a:pt x="4556734" y="25615"/>
                  </a:lnTo>
                  <a:lnTo>
                    <a:pt x="4556734" y="25184"/>
                  </a:lnTo>
                  <a:lnTo>
                    <a:pt x="4555262" y="12700"/>
                  </a:lnTo>
                  <a:lnTo>
                    <a:pt x="4545122" y="12700"/>
                  </a:lnTo>
                  <a:lnTo>
                    <a:pt x="4537710" y="0"/>
                  </a:lnTo>
                  <a:close/>
                </a:path>
                <a:path w="6621780" h="9296400">
                  <a:moveTo>
                    <a:pt x="4575759" y="0"/>
                  </a:moveTo>
                  <a:lnTo>
                    <a:pt x="4568346" y="12700"/>
                  </a:lnTo>
                  <a:lnTo>
                    <a:pt x="4558207" y="12700"/>
                  </a:lnTo>
                  <a:lnTo>
                    <a:pt x="4556734" y="25184"/>
                  </a:lnTo>
                  <a:lnTo>
                    <a:pt x="4556734" y="25615"/>
                  </a:lnTo>
                  <a:lnTo>
                    <a:pt x="4558207" y="38100"/>
                  </a:lnTo>
                  <a:lnTo>
                    <a:pt x="4575759" y="38100"/>
                  </a:lnTo>
                  <a:lnTo>
                    <a:pt x="4575759" y="0"/>
                  </a:lnTo>
                  <a:close/>
                </a:path>
                <a:path w="6621780" h="9296400">
                  <a:moveTo>
                    <a:pt x="4575810" y="25400"/>
                  </a:moveTo>
                  <a:lnTo>
                    <a:pt x="4575759" y="38100"/>
                  </a:lnTo>
                  <a:lnTo>
                    <a:pt x="4575810" y="25400"/>
                  </a:lnTo>
                  <a:close/>
                </a:path>
                <a:path w="6621780" h="9296400">
                  <a:moveTo>
                    <a:pt x="4575810" y="0"/>
                  </a:moveTo>
                  <a:lnTo>
                    <a:pt x="4575810" y="38100"/>
                  </a:lnTo>
                  <a:lnTo>
                    <a:pt x="4593362" y="38100"/>
                  </a:lnTo>
                  <a:lnTo>
                    <a:pt x="4594834" y="25615"/>
                  </a:lnTo>
                  <a:lnTo>
                    <a:pt x="4594834" y="25184"/>
                  </a:lnTo>
                  <a:lnTo>
                    <a:pt x="4593362" y="12700"/>
                  </a:lnTo>
                  <a:lnTo>
                    <a:pt x="4583222" y="12700"/>
                  </a:lnTo>
                  <a:lnTo>
                    <a:pt x="4575810" y="0"/>
                  </a:lnTo>
                  <a:close/>
                </a:path>
                <a:path w="6621780" h="9296400">
                  <a:moveTo>
                    <a:pt x="4613859" y="0"/>
                  </a:moveTo>
                  <a:lnTo>
                    <a:pt x="4606446" y="12700"/>
                  </a:lnTo>
                  <a:lnTo>
                    <a:pt x="4596307" y="12700"/>
                  </a:lnTo>
                  <a:lnTo>
                    <a:pt x="4594834" y="25184"/>
                  </a:lnTo>
                  <a:lnTo>
                    <a:pt x="4594834" y="25615"/>
                  </a:lnTo>
                  <a:lnTo>
                    <a:pt x="4596307" y="38100"/>
                  </a:lnTo>
                  <a:lnTo>
                    <a:pt x="4613859" y="38100"/>
                  </a:lnTo>
                  <a:lnTo>
                    <a:pt x="4613859" y="0"/>
                  </a:lnTo>
                  <a:close/>
                </a:path>
                <a:path w="6621780" h="9296400">
                  <a:moveTo>
                    <a:pt x="4613910" y="25400"/>
                  </a:moveTo>
                  <a:lnTo>
                    <a:pt x="4613859" y="38100"/>
                  </a:lnTo>
                  <a:lnTo>
                    <a:pt x="4613910" y="25400"/>
                  </a:lnTo>
                  <a:close/>
                </a:path>
                <a:path w="6621780" h="9296400">
                  <a:moveTo>
                    <a:pt x="4613910" y="0"/>
                  </a:moveTo>
                  <a:lnTo>
                    <a:pt x="4613910" y="38100"/>
                  </a:lnTo>
                  <a:lnTo>
                    <a:pt x="4631462" y="38100"/>
                  </a:lnTo>
                  <a:lnTo>
                    <a:pt x="4632934" y="25615"/>
                  </a:lnTo>
                  <a:lnTo>
                    <a:pt x="4632934" y="25184"/>
                  </a:lnTo>
                  <a:lnTo>
                    <a:pt x="4631462" y="12700"/>
                  </a:lnTo>
                  <a:lnTo>
                    <a:pt x="4621322" y="12700"/>
                  </a:lnTo>
                  <a:lnTo>
                    <a:pt x="4613910" y="0"/>
                  </a:lnTo>
                  <a:close/>
                </a:path>
                <a:path w="6621780" h="9296400">
                  <a:moveTo>
                    <a:pt x="4651959" y="0"/>
                  </a:moveTo>
                  <a:lnTo>
                    <a:pt x="4644546" y="12700"/>
                  </a:lnTo>
                  <a:lnTo>
                    <a:pt x="4634407" y="12700"/>
                  </a:lnTo>
                  <a:lnTo>
                    <a:pt x="4632934" y="25184"/>
                  </a:lnTo>
                  <a:lnTo>
                    <a:pt x="4632934" y="25615"/>
                  </a:lnTo>
                  <a:lnTo>
                    <a:pt x="4634407" y="38100"/>
                  </a:lnTo>
                  <a:lnTo>
                    <a:pt x="4651959" y="38100"/>
                  </a:lnTo>
                  <a:lnTo>
                    <a:pt x="4651959" y="0"/>
                  </a:lnTo>
                  <a:close/>
                </a:path>
                <a:path w="6621780" h="9296400">
                  <a:moveTo>
                    <a:pt x="4652010" y="25400"/>
                  </a:moveTo>
                  <a:lnTo>
                    <a:pt x="4651959" y="38100"/>
                  </a:lnTo>
                  <a:lnTo>
                    <a:pt x="4652010" y="25400"/>
                  </a:lnTo>
                  <a:close/>
                </a:path>
                <a:path w="6621780" h="9296400">
                  <a:moveTo>
                    <a:pt x="4652010" y="0"/>
                  </a:moveTo>
                  <a:lnTo>
                    <a:pt x="4652010" y="38100"/>
                  </a:lnTo>
                  <a:lnTo>
                    <a:pt x="4669562" y="38100"/>
                  </a:lnTo>
                  <a:lnTo>
                    <a:pt x="4671034" y="25615"/>
                  </a:lnTo>
                  <a:lnTo>
                    <a:pt x="4671034" y="25184"/>
                  </a:lnTo>
                  <a:lnTo>
                    <a:pt x="4669562" y="12700"/>
                  </a:lnTo>
                  <a:lnTo>
                    <a:pt x="4659422" y="12700"/>
                  </a:lnTo>
                  <a:lnTo>
                    <a:pt x="4652010" y="0"/>
                  </a:lnTo>
                  <a:close/>
                </a:path>
                <a:path w="6621780" h="9296400">
                  <a:moveTo>
                    <a:pt x="4690059" y="0"/>
                  </a:moveTo>
                  <a:lnTo>
                    <a:pt x="4682646" y="12700"/>
                  </a:lnTo>
                  <a:lnTo>
                    <a:pt x="4672507" y="12700"/>
                  </a:lnTo>
                  <a:lnTo>
                    <a:pt x="4671034" y="25184"/>
                  </a:lnTo>
                  <a:lnTo>
                    <a:pt x="4671034" y="25615"/>
                  </a:lnTo>
                  <a:lnTo>
                    <a:pt x="4672507" y="38100"/>
                  </a:lnTo>
                  <a:lnTo>
                    <a:pt x="4690059" y="38100"/>
                  </a:lnTo>
                  <a:lnTo>
                    <a:pt x="4690059" y="0"/>
                  </a:lnTo>
                  <a:close/>
                </a:path>
                <a:path w="6621780" h="9296400">
                  <a:moveTo>
                    <a:pt x="4690110" y="25400"/>
                  </a:moveTo>
                  <a:lnTo>
                    <a:pt x="4690059" y="38100"/>
                  </a:lnTo>
                  <a:lnTo>
                    <a:pt x="4690110" y="25400"/>
                  </a:lnTo>
                  <a:close/>
                </a:path>
                <a:path w="6621780" h="9296400">
                  <a:moveTo>
                    <a:pt x="4690110" y="0"/>
                  </a:moveTo>
                  <a:lnTo>
                    <a:pt x="4690110" y="38100"/>
                  </a:lnTo>
                  <a:lnTo>
                    <a:pt x="4707662" y="38100"/>
                  </a:lnTo>
                  <a:lnTo>
                    <a:pt x="4709134" y="25615"/>
                  </a:lnTo>
                  <a:lnTo>
                    <a:pt x="4709134" y="25184"/>
                  </a:lnTo>
                  <a:lnTo>
                    <a:pt x="4707662" y="12700"/>
                  </a:lnTo>
                  <a:lnTo>
                    <a:pt x="4697522" y="12700"/>
                  </a:lnTo>
                  <a:lnTo>
                    <a:pt x="4690110" y="0"/>
                  </a:lnTo>
                  <a:close/>
                </a:path>
                <a:path w="6621780" h="9296400">
                  <a:moveTo>
                    <a:pt x="4728159" y="0"/>
                  </a:moveTo>
                  <a:lnTo>
                    <a:pt x="4720746" y="12700"/>
                  </a:lnTo>
                  <a:lnTo>
                    <a:pt x="4710607" y="12700"/>
                  </a:lnTo>
                  <a:lnTo>
                    <a:pt x="4709134" y="25184"/>
                  </a:lnTo>
                  <a:lnTo>
                    <a:pt x="4709134" y="25615"/>
                  </a:lnTo>
                  <a:lnTo>
                    <a:pt x="4710607" y="38100"/>
                  </a:lnTo>
                  <a:lnTo>
                    <a:pt x="4728159" y="38100"/>
                  </a:lnTo>
                  <a:lnTo>
                    <a:pt x="4728159" y="0"/>
                  </a:lnTo>
                  <a:close/>
                </a:path>
                <a:path w="6621780" h="9296400">
                  <a:moveTo>
                    <a:pt x="4728210" y="25400"/>
                  </a:moveTo>
                  <a:lnTo>
                    <a:pt x="4728159" y="38100"/>
                  </a:lnTo>
                  <a:lnTo>
                    <a:pt x="4728210" y="25400"/>
                  </a:lnTo>
                  <a:close/>
                </a:path>
                <a:path w="6621780" h="9296400">
                  <a:moveTo>
                    <a:pt x="4728210" y="0"/>
                  </a:moveTo>
                  <a:lnTo>
                    <a:pt x="4728210" y="38100"/>
                  </a:lnTo>
                  <a:lnTo>
                    <a:pt x="4745762" y="38100"/>
                  </a:lnTo>
                  <a:lnTo>
                    <a:pt x="4747234" y="25615"/>
                  </a:lnTo>
                  <a:lnTo>
                    <a:pt x="4747234" y="25184"/>
                  </a:lnTo>
                  <a:lnTo>
                    <a:pt x="4745762" y="12700"/>
                  </a:lnTo>
                  <a:lnTo>
                    <a:pt x="4735622" y="12700"/>
                  </a:lnTo>
                  <a:lnTo>
                    <a:pt x="4728210" y="0"/>
                  </a:lnTo>
                  <a:close/>
                </a:path>
                <a:path w="6621780" h="9296400">
                  <a:moveTo>
                    <a:pt x="4766259" y="0"/>
                  </a:moveTo>
                  <a:lnTo>
                    <a:pt x="4758846" y="12700"/>
                  </a:lnTo>
                  <a:lnTo>
                    <a:pt x="4748707" y="12700"/>
                  </a:lnTo>
                  <a:lnTo>
                    <a:pt x="4747234" y="25184"/>
                  </a:lnTo>
                  <a:lnTo>
                    <a:pt x="4747234" y="25615"/>
                  </a:lnTo>
                  <a:lnTo>
                    <a:pt x="4748707" y="38100"/>
                  </a:lnTo>
                  <a:lnTo>
                    <a:pt x="4766259" y="38100"/>
                  </a:lnTo>
                  <a:lnTo>
                    <a:pt x="4766259" y="0"/>
                  </a:lnTo>
                  <a:close/>
                </a:path>
                <a:path w="6621780" h="9296400">
                  <a:moveTo>
                    <a:pt x="4766310" y="25400"/>
                  </a:moveTo>
                  <a:lnTo>
                    <a:pt x="4766259" y="38100"/>
                  </a:lnTo>
                  <a:lnTo>
                    <a:pt x="4766310" y="25400"/>
                  </a:lnTo>
                  <a:close/>
                </a:path>
                <a:path w="6621780" h="9296400">
                  <a:moveTo>
                    <a:pt x="4766310" y="0"/>
                  </a:moveTo>
                  <a:lnTo>
                    <a:pt x="4766310" y="38100"/>
                  </a:lnTo>
                  <a:lnTo>
                    <a:pt x="4783862" y="38100"/>
                  </a:lnTo>
                  <a:lnTo>
                    <a:pt x="4785334" y="25615"/>
                  </a:lnTo>
                  <a:lnTo>
                    <a:pt x="4785334" y="25184"/>
                  </a:lnTo>
                  <a:lnTo>
                    <a:pt x="4783862" y="12700"/>
                  </a:lnTo>
                  <a:lnTo>
                    <a:pt x="4773722" y="12700"/>
                  </a:lnTo>
                  <a:lnTo>
                    <a:pt x="4766310" y="0"/>
                  </a:lnTo>
                  <a:close/>
                </a:path>
                <a:path w="6621780" h="9296400">
                  <a:moveTo>
                    <a:pt x="4804359" y="0"/>
                  </a:moveTo>
                  <a:lnTo>
                    <a:pt x="4796946" y="12700"/>
                  </a:lnTo>
                  <a:lnTo>
                    <a:pt x="4786807" y="12700"/>
                  </a:lnTo>
                  <a:lnTo>
                    <a:pt x="4785334" y="25184"/>
                  </a:lnTo>
                  <a:lnTo>
                    <a:pt x="4785334" y="25615"/>
                  </a:lnTo>
                  <a:lnTo>
                    <a:pt x="4786807" y="38100"/>
                  </a:lnTo>
                  <a:lnTo>
                    <a:pt x="4804359" y="38100"/>
                  </a:lnTo>
                  <a:lnTo>
                    <a:pt x="4804359" y="0"/>
                  </a:lnTo>
                  <a:close/>
                </a:path>
                <a:path w="6621780" h="9296400">
                  <a:moveTo>
                    <a:pt x="4804410" y="25400"/>
                  </a:moveTo>
                  <a:lnTo>
                    <a:pt x="4804359" y="38100"/>
                  </a:lnTo>
                  <a:lnTo>
                    <a:pt x="4804410" y="25400"/>
                  </a:lnTo>
                  <a:close/>
                </a:path>
                <a:path w="6621780" h="9296400">
                  <a:moveTo>
                    <a:pt x="4804410" y="0"/>
                  </a:moveTo>
                  <a:lnTo>
                    <a:pt x="4804410" y="38100"/>
                  </a:lnTo>
                  <a:lnTo>
                    <a:pt x="4821962" y="38100"/>
                  </a:lnTo>
                  <a:lnTo>
                    <a:pt x="4823434" y="25615"/>
                  </a:lnTo>
                  <a:lnTo>
                    <a:pt x="4823434" y="25184"/>
                  </a:lnTo>
                  <a:lnTo>
                    <a:pt x="4821962" y="12700"/>
                  </a:lnTo>
                  <a:lnTo>
                    <a:pt x="4811822" y="12700"/>
                  </a:lnTo>
                  <a:lnTo>
                    <a:pt x="4804410" y="0"/>
                  </a:lnTo>
                  <a:close/>
                </a:path>
                <a:path w="6621780" h="9296400">
                  <a:moveTo>
                    <a:pt x="4842459" y="0"/>
                  </a:moveTo>
                  <a:lnTo>
                    <a:pt x="4835046" y="12700"/>
                  </a:lnTo>
                  <a:lnTo>
                    <a:pt x="4824907" y="12700"/>
                  </a:lnTo>
                  <a:lnTo>
                    <a:pt x="4823434" y="25184"/>
                  </a:lnTo>
                  <a:lnTo>
                    <a:pt x="4823434" y="25615"/>
                  </a:lnTo>
                  <a:lnTo>
                    <a:pt x="4824907" y="38100"/>
                  </a:lnTo>
                  <a:lnTo>
                    <a:pt x="4842459" y="38100"/>
                  </a:lnTo>
                  <a:lnTo>
                    <a:pt x="4842459" y="0"/>
                  </a:lnTo>
                  <a:close/>
                </a:path>
                <a:path w="6621780" h="9296400">
                  <a:moveTo>
                    <a:pt x="4842510" y="25400"/>
                  </a:moveTo>
                  <a:lnTo>
                    <a:pt x="4842459" y="38100"/>
                  </a:lnTo>
                  <a:lnTo>
                    <a:pt x="4842510" y="25400"/>
                  </a:lnTo>
                  <a:close/>
                </a:path>
                <a:path w="6621780" h="9296400">
                  <a:moveTo>
                    <a:pt x="4842510" y="0"/>
                  </a:moveTo>
                  <a:lnTo>
                    <a:pt x="4842510" y="38100"/>
                  </a:lnTo>
                  <a:lnTo>
                    <a:pt x="4860062" y="38100"/>
                  </a:lnTo>
                  <a:lnTo>
                    <a:pt x="4861534" y="25615"/>
                  </a:lnTo>
                  <a:lnTo>
                    <a:pt x="4861534" y="25184"/>
                  </a:lnTo>
                  <a:lnTo>
                    <a:pt x="4860062" y="12700"/>
                  </a:lnTo>
                  <a:lnTo>
                    <a:pt x="4849922" y="12700"/>
                  </a:lnTo>
                  <a:lnTo>
                    <a:pt x="4842510" y="0"/>
                  </a:lnTo>
                  <a:close/>
                </a:path>
                <a:path w="6621780" h="9296400">
                  <a:moveTo>
                    <a:pt x="4880559" y="0"/>
                  </a:moveTo>
                  <a:lnTo>
                    <a:pt x="4873146" y="12700"/>
                  </a:lnTo>
                  <a:lnTo>
                    <a:pt x="4863007" y="12700"/>
                  </a:lnTo>
                  <a:lnTo>
                    <a:pt x="4861534" y="25184"/>
                  </a:lnTo>
                  <a:lnTo>
                    <a:pt x="4861534" y="25615"/>
                  </a:lnTo>
                  <a:lnTo>
                    <a:pt x="4863007" y="38100"/>
                  </a:lnTo>
                  <a:lnTo>
                    <a:pt x="4880559" y="38100"/>
                  </a:lnTo>
                  <a:lnTo>
                    <a:pt x="4880559" y="0"/>
                  </a:lnTo>
                  <a:close/>
                </a:path>
                <a:path w="6621780" h="9296400">
                  <a:moveTo>
                    <a:pt x="4880610" y="25400"/>
                  </a:moveTo>
                  <a:lnTo>
                    <a:pt x="4880559" y="38100"/>
                  </a:lnTo>
                  <a:lnTo>
                    <a:pt x="4880610" y="25400"/>
                  </a:lnTo>
                  <a:close/>
                </a:path>
                <a:path w="6621780" h="9296400">
                  <a:moveTo>
                    <a:pt x="4880610" y="0"/>
                  </a:moveTo>
                  <a:lnTo>
                    <a:pt x="4880610" y="38100"/>
                  </a:lnTo>
                  <a:lnTo>
                    <a:pt x="4898162" y="38100"/>
                  </a:lnTo>
                  <a:lnTo>
                    <a:pt x="4899634" y="25615"/>
                  </a:lnTo>
                  <a:lnTo>
                    <a:pt x="4899634" y="25184"/>
                  </a:lnTo>
                  <a:lnTo>
                    <a:pt x="4898162" y="12700"/>
                  </a:lnTo>
                  <a:lnTo>
                    <a:pt x="4888022" y="12700"/>
                  </a:lnTo>
                  <a:lnTo>
                    <a:pt x="4880610" y="0"/>
                  </a:lnTo>
                  <a:close/>
                </a:path>
                <a:path w="6621780" h="9296400">
                  <a:moveTo>
                    <a:pt x="4918659" y="0"/>
                  </a:moveTo>
                  <a:lnTo>
                    <a:pt x="4911246" y="12700"/>
                  </a:lnTo>
                  <a:lnTo>
                    <a:pt x="4901107" y="12700"/>
                  </a:lnTo>
                  <a:lnTo>
                    <a:pt x="4899634" y="25184"/>
                  </a:lnTo>
                  <a:lnTo>
                    <a:pt x="4899634" y="25615"/>
                  </a:lnTo>
                  <a:lnTo>
                    <a:pt x="4901107" y="38100"/>
                  </a:lnTo>
                  <a:lnTo>
                    <a:pt x="4918659" y="38100"/>
                  </a:lnTo>
                  <a:lnTo>
                    <a:pt x="4918659" y="0"/>
                  </a:lnTo>
                  <a:close/>
                </a:path>
                <a:path w="6621780" h="9296400">
                  <a:moveTo>
                    <a:pt x="4918710" y="25400"/>
                  </a:moveTo>
                  <a:lnTo>
                    <a:pt x="4918659" y="38100"/>
                  </a:lnTo>
                  <a:lnTo>
                    <a:pt x="4918710" y="25400"/>
                  </a:lnTo>
                  <a:close/>
                </a:path>
                <a:path w="6621780" h="9296400">
                  <a:moveTo>
                    <a:pt x="4918710" y="0"/>
                  </a:moveTo>
                  <a:lnTo>
                    <a:pt x="4918710" y="38100"/>
                  </a:lnTo>
                  <a:lnTo>
                    <a:pt x="4936262" y="38100"/>
                  </a:lnTo>
                  <a:lnTo>
                    <a:pt x="4937734" y="25615"/>
                  </a:lnTo>
                  <a:lnTo>
                    <a:pt x="4937734" y="25184"/>
                  </a:lnTo>
                  <a:lnTo>
                    <a:pt x="4936262" y="12700"/>
                  </a:lnTo>
                  <a:lnTo>
                    <a:pt x="4926122" y="12700"/>
                  </a:lnTo>
                  <a:lnTo>
                    <a:pt x="4918710" y="0"/>
                  </a:lnTo>
                  <a:close/>
                </a:path>
                <a:path w="6621780" h="9296400">
                  <a:moveTo>
                    <a:pt x="4956759" y="0"/>
                  </a:moveTo>
                  <a:lnTo>
                    <a:pt x="4949346" y="12700"/>
                  </a:lnTo>
                  <a:lnTo>
                    <a:pt x="4939207" y="12700"/>
                  </a:lnTo>
                  <a:lnTo>
                    <a:pt x="4937734" y="25184"/>
                  </a:lnTo>
                  <a:lnTo>
                    <a:pt x="4937734" y="25615"/>
                  </a:lnTo>
                  <a:lnTo>
                    <a:pt x="4939207" y="38100"/>
                  </a:lnTo>
                  <a:lnTo>
                    <a:pt x="4956759" y="38100"/>
                  </a:lnTo>
                  <a:lnTo>
                    <a:pt x="4956759" y="0"/>
                  </a:lnTo>
                  <a:close/>
                </a:path>
                <a:path w="6621780" h="9296400">
                  <a:moveTo>
                    <a:pt x="4956810" y="25400"/>
                  </a:moveTo>
                  <a:lnTo>
                    <a:pt x="4956759" y="38100"/>
                  </a:lnTo>
                  <a:lnTo>
                    <a:pt x="4956810" y="25400"/>
                  </a:lnTo>
                  <a:close/>
                </a:path>
                <a:path w="6621780" h="9296400">
                  <a:moveTo>
                    <a:pt x="4956810" y="0"/>
                  </a:moveTo>
                  <a:lnTo>
                    <a:pt x="4956810" y="38100"/>
                  </a:lnTo>
                  <a:lnTo>
                    <a:pt x="4974362" y="38100"/>
                  </a:lnTo>
                  <a:lnTo>
                    <a:pt x="4975834" y="25615"/>
                  </a:lnTo>
                  <a:lnTo>
                    <a:pt x="4975834" y="25184"/>
                  </a:lnTo>
                  <a:lnTo>
                    <a:pt x="4974362" y="12700"/>
                  </a:lnTo>
                  <a:lnTo>
                    <a:pt x="4964222" y="12700"/>
                  </a:lnTo>
                  <a:lnTo>
                    <a:pt x="4956810" y="0"/>
                  </a:lnTo>
                  <a:close/>
                </a:path>
                <a:path w="6621780" h="9296400">
                  <a:moveTo>
                    <a:pt x="4994859" y="0"/>
                  </a:moveTo>
                  <a:lnTo>
                    <a:pt x="4987446" y="12700"/>
                  </a:lnTo>
                  <a:lnTo>
                    <a:pt x="4977307" y="12700"/>
                  </a:lnTo>
                  <a:lnTo>
                    <a:pt x="4975834" y="25184"/>
                  </a:lnTo>
                  <a:lnTo>
                    <a:pt x="4975834" y="25615"/>
                  </a:lnTo>
                  <a:lnTo>
                    <a:pt x="4977307" y="38100"/>
                  </a:lnTo>
                  <a:lnTo>
                    <a:pt x="4994859" y="38100"/>
                  </a:lnTo>
                  <a:lnTo>
                    <a:pt x="4994859" y="0"/>
                  </a:lnTo>
                  <a:close/>
                </a:path>
                <a:path w="6621780" h="9296400">
                  <a:moveTo>
                    <a:pt x="4994910" y="25400"/>
                  </a:moveTo>
                  <a:lnTo>
                    <a:pt x="4994859" y="38100"/>
                  </a:lnTo>
                  <a:lnTo>
                    <a:pt x="4994910" y="25400"/>
                  </a:lnTo>
                  <a:close/>
                </a:path>
                <a:path w="6621780" h="9296400">
                  <a:moveTo>
                    <a:pt x="4994910" y="0"/>
                  </a:moveTo>
                  <a:lnTo>
                    <a:pt x="4994910" y="38100"/>
                  </a:lnTo>
                  <a:lnTo>
                    <a:pt x="5012462" y="38100"/>
                  </a:lnTo>
                  <a:lnTo>
                    <a:pt x="5013934" y="25615"/>
                  </a:lnTo>
                  <a:lnTo>
                    <a:pt x="5013934" y="25184"/>
                  </a:lnTo>
                  <a:lnTo>
                    <a:pt x="5012462" y="12700"/>
                  </a:lnTo>
                  <a:lnTo>
                    <a:pt x="5002322" y="12700"/>
                  </a:lnTo>
                  <a:lnTo>
                    <a:pt x="4994910" y="0"/>
                  </a:lnTo>
                  <a:close/>
                </a:path>
                <a:path w="6621780" h="9296400">
                  <a:moveTo>
                    <a:pt x="5032959" y="0"/>
                  </a:moveTo>
                  <a:lnTo>
                    <a:pt x="5025546" y="12700"/>
                  </a:lnTo>
                  <a:lnTo>
                    <a:pt x="5015407" y="12700"/>
                  </a:lnTo>
                  <a:lnTo>
                    <a:pt x="5013934" y="25184"/>
                  </a:lnTo>
                  <a:lnTo>
                    <a:pt x="5013934" y="25615"/>
                  </a:lnTo>
                  <a:lnTo>
                    <a:pt x="5015407" y="38100"/>
                  </a:lnTo>
                  <a:lnTo>
                    <a:pt x="5032959" y="38100"/>
                  </a:lnTo>
                  <a:lnTo>
                    <a:pt x="5032959" y="0"/>
                  </a:lnTo>
                  <a:close/>
                </a:path>
                <a:path w="6621780" h="9296400">
                  <a:moveTo>
                    <a:pt x="5033010" y="25400"/>
                  </a:moveTo>
                  <a:lnTo>
                    <a:pt x="5032959" y="38100"/>
                  </a:lnTo>
                  <a:lnTo>
                    <a:pt x="5033010" y="25400"/>
                  </a:lnTo>
                  <a:close/>
                </a:path>
                <a:path w="6621780" h="9296400">
                  <a:moveTo>
                    <a:pt x="5033010" y="0"/>
                  </a:moveTo>
                  <a:lnTo>
                    <a:pt x="5033010" y="38100"/>
                  </a:lnTo>
                  <a:lnTo>
                    <a:pt x="5050562" y="38100"/>
                  </a:lnTo>
                  <a:lnTo>
                    <a:pt x="5052034" y="25615"/>
                  </a:lnTo>
                  <a:lnTo>
                    <a:pt x="5052034" y="25184"/>
                  </a:lnTo>
                  <a:lnTo>
                    <a:pt x="5050562" y="12700"/>
                  </a:lnTo>
                  <a:lnTo>
                    <a:pt x="5040422" y="12700"/>
                  </a:lnTo>
                  <a:lnTo>
                    <a:pt x="5033010" y="0"/>
                  </a:lnTo>
                  <a:close/>
                </a:path>
                <a:path w="6621780" h="9296400">
                  <a:moveTo>
                    <a:pt x="5071059" y="0"/>
                  </a:moveTo>
                  <a:lnTo>
                    <a:pt x="5063646" y="12700"/>
                  </a:lnTo>
                  <a:lnTo>
                    <a:pt x="5053507" y="12700"/>
                  </a:lnTo>
                  <a:lnTo>
                    <a:pt x="5052034" y="25184"/>
                  </a:lnTo>
                  <a:lnTo>
                    <a:pt x="5052034" y="25615"/>
                  </a:lnTo>
                  <a:lnTo>
                    <a:pt x="5053507" y="38100"/>
                  </a:lnTo>
                  <a:lnTo>
                    <a:pt x="5071059" y="38100"/>
                  </a:lnTo>
                  <a:lnTo>
                    <a:pt x="5071059" y="0"/>
                  </a:lnTo>
                  <a:close/>
                </a:path>
                <a:path w="6621780" h="9296400">
                  <a:moveTo>
                    <a:pt x="5071110" y="25400"/>
                  </a:moveTo>
                  <a:lnTo>
                    <a:pt x="5071059" y="38100"/>
                  </a:lnTo>
                  <a:lnTo>
                    <a:pt x="5071110" y="25400"/>
                  </a:lnTo>
                  <a:close/>
                </a:path>
                <a:path w="6621780" h="9296400">
                  <a:moveTo>
                    <a:pt x="5071110" y="0"/>
                  </a:moveTo>
                  <a:lnTo>
                    <a:pt x="5071110" y="38100"/>
                  </a:lnTo>
                  <a:lnTo>
                    <a:pt x="5088662" y="38100"/>
                  </a:lnTo>
                  <a:lnTo>
                    <a:pt x="5090134" y="25615"/>
                  </a:lnTo>
                  <a:lnTo>
                    <a:pt x="5090134" y="25184"/>
                  </a:lnTo>
                  <a:lnTo>
                    <a:pt x="5088662" y="12700"/>
                  </a:lnTo>
                  <a:lnTo>
                    <a:pt x="5078522" y="12700"/>
                  </a:lnTo>
                  <a:lnTo>
                    <a:pt x="5071110" y="0"/>
                  </a:lnTo>
                  <a:close/>
                </a:path>
                <a:path w="6621780" h="9296400">
                  <a:moveTo>
                    <a:pt x="5109159" y="0"/>
                  </a:moveTo>
                  <a:lnTo>
                    <a:pt x="5101746" y="12700"/>
                  </a:lnTo>
                  <a:lnTo>
                    <a:pt x="5091607" y="12700"/>
                  </a:lnTo>
                  <a:lnTo>
                    <a:pt x="5090134" y="25184"/>
                  </a:lnTo>
                  <a:lnTo>
                    <a:pt x="5090134" y="25615"/>
                  </a:lnTo>
                  <a:lnTo>
                    <a:pt x="5091607" y="38100"/>
                  </a:lnTo>
                  <a:lnTo>
                    <a:pt x="5109159" y="38100"/>
                  </a:lnTo>
                  <a:lnTo>
                    <a:pt x="5109159" y="0"/>
                  </a:lnTo>
                  <a:close/>
                </a:path>
                <a:path w="6621780" h="9296400">
                  <a:moveTo>
                    <a:pt x="5109210" y="25400"/>
                  </a:moveTo>
                  <a:lnTo>
                    <a:pt x="5109159" y="38100"/>
                  </a:lnTo>
                  <a:lnTo>
                    <a:pt x="5109210" y="25400"/>
                  </a:lnTo>
                  <a:close/>
                </a:path>
                <a:path w="6621780" h="9296400">
                  <a:moveTo>
                    <a:pt x="5109210" y="0"/>
                  </a:moveTo>
                  <a:lnTo>
                    <a:pt x="5109210" y="38100"/>
                  </a:lnTo>
                  <a:lnTo>
                    <a:pt x="5126762" y="38100"/>
                  </a:lnTo>
                  <a:lnTo>
                    <a:pt x="5128234" y="25615"/>
                  </a:lnTo>
                  <a:lnTo>
                    <a:pt x="5128234" y="25184"/>
                  </a:lnTo>
                  <a:lnTo>
                    <a:pt x="5126762" y="12700"/>
                  </a:lnTo>
                  <a:lnTo>
                    <a:pt x="5116622" y="12700"/>
                  </a:lnTo>
                  <a:lnTo>
                    <a:pt x="5109210" y="0"/>
                  </a:lnTo>
                  <a:close/>
                </a:path>
                <a:path w="6621780" h="9296400">
                  <a:moveTo>
                    <a:pt x="5147259" y="0"/>
                  </a:moveTo>
                  <a:lnTo>
                    <a:pt x="5139846" y="12700"/>
                  </a:lnTo>
                  <a:lnTo>
                    <a:pt x="5129707" y="12700"/>
                  </a:lnTo>
                  <a:lnTo>
                    <a:pt x="5128234" y="25184"/>
                  </a:lnTo>
                  <a:lnTo>
                    <a:pt x="5128234" y="25615"/>
                  </a:lnTo>
                  <a:lnTo>
                    <a:pt x="5129707" y="38100"/>
                  </a:lnTo>
                  <a:lnTo>
                    <a:pt x="5147259" y="38100"/>
                  </a:lnTo>
                  <a:lnTo>
                    <a:pt x="5147259" y="0"/>
                  </a:lnTo>
                  <a:close/>
                </a:path>
                <a:path w="6621780" h="9296400">
                  <a:moveTo>
                    <a:pt x="5147310" y="25400"/>
                  </a:moveTo>
                  <a:lnTo>
                    <a:pt x="5147259" y="38100"/>
                  </a:lnTo>
                  <a:lnTo>
                    <a:pt x="5147310" y="25400"/>
                  </a:lnTo>
                  <a:close/>
                </a:path>
                <a:path w="6621780" h="9296400">
                  <a:moveTo>
                    <a:pt x="5147310" y="0"/>
                  </a:moveTo>
                  <a:lnTo>
                    <a:pt x="5147310" y="38100"/>
                  </a:lnTo>
                  <a:lnTo>
                    <a:pt x="5164862" y="38100"/>
                  </a:lnTo>
                  <a:lnTo>
                    <a:pt x="5166334" y="25615"/>
                  </a:lnTo>
                  <a:lnTo>
                    <a:pt x="5166334" y="25184"/>
                  </a:lnTo>
                  <a:lnTo>
                    <a:pt x="5164862" y="12700"/>
                  </a:lnTo>
                  <a:lnTo>
                    <a:pt x="5154722" y="12700"/>
                  </a:lnTo>
                  <a:lnTo>
                    <a:pt x="5147310" y="0"/>
                  </a:lnTo>
                  <a:close/>
                </a:path>
                <a:path w="6621780" h="9296400">
                  <a:moveTo>
                    <a:pt x="5185359" y="0"/>
                  </a:moveTo>
                  <a:lnTo>
                    <a:pt x="5177946" y="12700"/>
                  </a:lnTo>
                  <a:lnTo>
                    <a:pt x="5167807" y="12700"/>
                  </a:lnTo>
                  <a:lnTo>
                    <a:pt x="5166334" y="25184"/>
                  </a:lnTo>
                  <a:lnTo>
                    <a:pt x="5166334" y="25615"/>
                  </a:lnTo>
                  <a:lnTo>
                    <a:pt x="5167807" y="38100"/>
                  </a:lnTo>
                  <a:lnTo>
                    <a:pt x="5185359" y="38100"/>
                  </a:lnTo>
                  <a:lnTo>
                    <a:pt x="5185359" y="0"/>
                  </a:lnTo>
                  <a:close/>
                </a:path>
                <a:path w="6621780" h="9296400">
                  <a:moveTo>
                    <a:pt x="5185410" y="25400"/>
                  </a:moveTo>
                  <a:lnTo>
                    <a:pt x="5185359" y="38100"/>
                  </a:lnTo>
                  <a:lnTo>
                    <a:pt x="5185410" y="25400"/>
                  </a:lnTo>
                  <a:close/>
                </a:path>
                <a:path w="6621780" h="9296400">
                  <a:moveTo>
                    <a:pt x="5185410" y="0"/>
                  </a:moveTo>
                  <a:lnTo>
                    <a:pt x="5185410" y="38100"/>
                  </a:lnTo>
                  <a:lnTo>
                    <a:pt x="5202962" y="38100"/>
                  </a:lnTo>
                  <a:lnTo>
                    <a:pt x="5204434" y="25615"/>
                  </a:lnTo>
                  <a:lnTo>
                    <a:pt x="5204434" y="25184"/>
                  </a:lnTo>
                  <a:lnTo>
                    <a:pt x="5202962" y="12700"/>
                  </a:lnTo>
                  <a:lnTo>
                    <a:pt x="5192822" y="12700"/>
                  </a:lnTo>
                  <a:lnTo>
                    <a:pt x="5185410" y="0"/>
                  </a:lnTo>
                  <a:close/>
                </a:path>
                <a:path w="6621780" h="9296400">
                  <a:moveTo>
                    <a:pt x="5223459" y="0"/>
                  </a:moveTo>
                  <a:lnTo>
                    <a:pt x="5216046" y="12700"/>
                  </a:lnTo>
                  <a:lnTo>
                    <a:pt x="5205907" y="12700"/>
                  </a:lnTo>
                  <a:lnTo>
                    <a:pt x="5204434" y="25184"/>
                  </a:lnTo>
                  <a:lnTo>
                    <a:pt x="5204434" y="25615"/>
                  </a:lnTo>
                  <a:lnTo>
                    <a:pt x="5205907" y="38100"/>
                  </a:lnTo>
                  <a:lnTo>
                    <a:pt x="5223459" y="38100"/>
                  </a:lnTo>
                  <a:lnTo>
                    <a:pt x="5223459" y="0"/>
                  </a:lnTo>
                  <a:close/>
                </a:path>
                <a:path w="6621780" h="9296400">
                  <a:moveTo>
                    <a:pt x="5223510" y="25400"/>
                  </a:moveTo>
                  <a:lnTo>
                    <a:pt x="5223459" y="38100"/>
                  </a:lnTo>
                  <a:lnTo>
                    <a:pt x="5223510" y="25400"/>
                  </a:lnTo>
                  <a:close/>
                </a:path>
                <a:path w="6621780" h="9296400">
                  <a:moveTo>
                    <a:pt x="5223510" y="0"/>
                  </a:moveTo>
                  <a:lnTo>
                    <a:pt x="5223510" y="38100"/>
                  </a:lnTo>
                  <a:lnTo>
                    <a:pt x="5241062" y="38100"/>
                  </a:lnTo>
                  <a:lnTo>
                    <a:pt x="5242534" y="25615"/>
                  </a:lnTo>
                  <a:lnTo>
                    <a:pt x="5242534" y="25184"/>
                  </a:lnTo>
                  <a:lnTo>
                    <a:pt x="5241062" y="12700"/>
                  </a:lnTo>
                  <a:lnTo>
                    <a:pt x="5230922" y="12700"/>
                  </a:lnTo>
                  <a:lnTo>
                    <a:pt x="5223510" y="0"/>
                  </a:lnTo>
                  <a:close/>
                </a:path>
                <a:path w="6621780" h="9296400">
                  <a:moveTo>
                    <a:pt x="5261559" y="0"/>
                  </a:moveTo>
                  <a:lnTo>
                    <a:pt x="5254146" y="12700"/>
                  </a:lnTo>
                  <a:lnTo>
                    <a:pt x="5244007" y="12700"/>
                  </a:lnTo>
                  <a:lnTo>
                    <a:pt x="5242534" y="25184"/>
                  </a:lnTo>
                  <a:lnTo>
                    <a:pt x="5242534" y="25615"/>
                  </a:lnTo>
                  <a:lnTo>
                    <a:pt x="5244007" y="38100"/>
                  </a:lnTo>
                  <a:lnTo>
                    <a:pt x="5261559" y="38100"/>
                  </a:lnTo>
                  <a:lnTo>
                    <a:pt x="5261559" y="0"/>
                  </a:lnTo>
                  <a:close/>
                </a:path>
                <a:path w="6621780" h="9296400">
                  <a:moveTo>
                    <a:pt x="5261610" y="25400"/>
                  </a:moveTo>
                  <a:lnTo>
                    <a:pt x="5261559" y="38100"/>
                  </a:lnTo>
                  <a:lnTo>
                    <a:pt x="5261610" y="25400"/>
                  </a:lnTo>
                  <a:close/>
                </a:path>
                <a:path w="6621780" h="9296400">
                  <a:moveTo>
                    <a:pt x="5261610" y="0"/>
                  </a:moveTo>
                  <a:lnTo>
                    <a:pt x="5261610" y="38100"/>
                  </a:lnTo>
                  <a:lnTo>
                    <a:pt x="5279162" y="38100"/>
                  </a:lnTo>
                  <a:lnTo>
                    <a:pt x="5280634" y="25615"/>
                  </a:lnTo>
                  <a:lnTo>
                    <a:pt x="5280634" y="25184"/>
                  </a:lnTo>
                  <a:lnTo>
                    <a:pt x="5279162" y="12700"/>
                  </a:lnTo>
                  <a:lnTo>
                    <a:pt x="5269022" y="12700"/>
                  </a:lnTo>
                  <a:lnTo>
                    <a:pt x="5261610" y="0"/>
                  </a:lnTo>
                  <a:close/>
                </a:path>
                <a:path w="6621780" h="9296400">
                  <a:moveTo>
                    <a:pt x="5299659" y="0"/>
                  </a:moveTo>
                  <a:lnTo>
                    <a:pt x="5292246" y="12700"/>
                  </a:lnTo>
                  <a:lnTo>
                    <a:pt x="5282107" y="12700"/>
                  </a:lnTo>
                  <a:lnTo>
                    <a:pt x="5280634" y="25184"/>
                  </a:lnTo>
                  <a:lnTo>
                    <a:pt x="5280634" y="25615"/>
                  </a:lnTo>
                  <a:lnTo>
                    <a:pt x="5282107" y="38100"/>
                  </a:lnTo>
                  <a:lnTo>
                    <a:pt x="5299659" y="38100"/>
                  </a:lnTo>
                  <a:lnTo>
                    <a:pt x="5299659" y="0"/>
                  </a:lnTo>
                  <a:close/>
                </a:path>
                <a:path w="6621780" h="9296400">
                  <a:moveTo>
                    <a:pt x="5299710" y="25400"/>
                  </a:moveTo>
                  <a:lnTo>
                    <a:pt x="5299659" y="38100"/>
                  </a:lnTo>
                  <a:lnTo>
                    <a:pt x="5299710" y="25400"/>
                  </a:lnTo>
                  <a:close/>
                </a:path>
                <a:path w="6621780" h="9296400">
                  <a:moveTo>
                    <a:pt x="5299710" y="0"/>
                  </a:moveTo>
                  <a:lnTo>
                    <a:pt x="5299710" y="38100"/>
                  </a:lnTo>
                  <a:lnTo>
                    <a:pt x="5317262" y="38100"/>
                  </a:lnTo>
                  <a:lnTo>
                    <a:pt x="5318734" y="25615"/>
                  </a:lnTo>
                  <a:lnTo>
                    <a:pt x="5318734" y="25184"/>
                  </a:lnTo>
                  <a:lnTo>
                    <a:pt x="5317262" y="12700"/>
                  </a:lnTo>
                  <a:lnTo>
                    <a:pt x="5307122" y="12700"/>
                  </a:lnTo>
                  <a:lnTo>
                    <a:pt x="5299710" y="0"/>
                  </a:lnTo>
                  <a:close/>
                </a:path>
                <a:path w="6621780" h="9296400">
                  <a:moveTo>
                    <a:pt x="5337759" y="0"/>
                  </a:moveTo>
                  <a:lnTo>
                    <a:pt x="5330346" y="12700"/>
                  </a:lnTo>
                  <a:lnTo>
                    <a:pt x="5320207" y="12700"/>
                  </a:lnTo>
                  <a:lnTo>
                    <a:pt x="5318734" y="25184"/>
                  </a:lnTo>
                  <a:lnTo>
                    <a:pt x="5318734" y="25615"/>
                  </a:lnTo>
                  <a:lnTo>
                    <a:pt x="5320207" y="38100"/>
                  </a:lnTo>
                  <a:lnTo>
                    <a:pt x="5337759" y="38100"/>
                  </a:lnTo>
                  <a:lnTo>
                    <a:pt x="5337759" y="0"/>
                  </a:lnTo>
                  <a:close/>
                </a:path>
                <a:path w="6621780" h="9296400">
                  <a:moveTo>
                    <a:pt x="5337810" y="25400"/>
                  </a:moveTo>
                  <a:lnTo>
                    <a:pt x="5337759" y="38100"/>
                  </a:lnTo>
                  <a:lnTo>
                    <a:pt x="5337810" y="25400"/>
                  </a:lnTo>
                  <a:close/>
                </a:path>
                <a:path w="6621780" h="9296400">
                  <a:moveTo>
                    <a:pt x="5337810" y="0"/>
                  </a:moveTo>
                  <a:lnTo>
                    <a:pt x="5337810" y="38100"/>
                  </a:lnTo>
                  <a:lnTo>
                    <a:pt x="5355362" y="38100"/>
                  </a:lnTo>
                  <a:lnTo>
                    <a:pt x="5356834" y="25615"/>
                  </a:lnTo>
                  <a:lnTo>
                    <a:pt x="5356834" y="25184"/>
                  </a:lnTo>
                  <a:lnTo>
                    <a:pt x="5355362" y="12700"/>
                  </a:lnTo>
                  <a:lnTo>
                    <a:pt x="5345222" y="12700"/>
                  </a:lnTo>
                  <a:lnTo>
                    <a:pt x="5337810" y="0"/>
                  </a:lnTo>
                  <a:close/>
                </a:path>
                <a:path w="6621780" h="9296400">
                  <a:moveTo>
                    <a:pt x="5375859" y="0"/>
                  </a:moveTo>
                  <a:lnTo>
                    <a:pt x="5368446" y="12700"/>
                  </a:lnTo>
                  <a:lnTo>
                    <a:pt x="5358307" y="12700"/>
                  </a:lnTo>
                  <a:lnTo>
                    <a:pt x="5356834" y="25184"/>
                  </a:lnTo>
                  <a:lnTo>
                    <a:pt x="5356834" y="25615"/>
                  </a:lnTo>
                  <a:lnTo>
                    <a:pt x="5358307" y="38100"/>
                  </a:lnTo>
                  <a:lnTo>
                    <a:pt x="5375859" y="38100"/>
                  </a:lnTo>
                  <a:lnTo>
                    <a:pt x="5375859" y="0"/>
                  </a:lnTo>
                  <a:close/>
                </a:path>
                <a:path w="6621780" h="9296400">
                  <a:moveTo>
                    <a:pt x="5375910" y="25400"/>
                  </a:moveTo>
                  <a:lnTo>
                    <a:pt x="5375859" y="38100"/>
                  </a:lnTo>
                  <a:lnTo>
                    <a:pt x="5375910" y="25400"/>
                  </a:lnTo>
                  <a:close/>
                </a:path>
                <a:path w="6621780" h="9296400">
                  <a:moveTo>
                    <a:pt x="5375910" y="0"/>
                  </a:moveTo>
                  <a:lnTo>
                    <a:pt x="5375910" y="38100"/>
                  </a:lnTo>
                  <a:lnTo>
                    <a:pt x="5393462" y="38100"/>
                  </a:lnTo>
                  <a:lnTo>
                    <a:pt x="5394934" y="25615"/>
                  </a:lnTo>
                  <a:lnTo>
                    <a:pt x="5394934" y="25184"/>
                  </a:lnTo>
                  <a:lnTo>
                    <a:pt x="5393462" y="12700"/>
                  </a:lnTo>
                  <a:lnTo>
                    <a:pt x="5383322" y="12700"/>
                  </a:lnTo>
                  <a:lnTo>
                    <a:pt x="5375910" y="0"/>
                  </a:lnTo>
                  <a:close/>
                </a:path>
                <a:path w="6621780" h="9296400">
                  <a:moveTo>
                    <a:pt x="5413959" y="0"/>
                  </a:moveTo>
                  <a:lnTo>
                    <a:pt x="5406546" y="12700"/>
                  </a:lnTo>
                  <a:lnTo>
                    <a:pt x="5396407" y="12700"/>
                  </a:lnTo>
                  <a:lnTo>
                    <a:pt x="5394934" y="25184"/>
                  </a:lnTo>
                  <a:lnTo>
                    <a:pt x="5394934" y="25615"/>
                  </a:lnTo>
                  <a:lnTo>
                    <a:pt x="5396407" y="38100"/>
                  </a:lnTo>
                  <a:lnTo>
                    <a:pt x="5413959" y="38100"/>
                  </a:lnTo>
                  <a:lnTo>
                    <a:pt x="5413959" y="0"/>
                  </a:lnTo>
                  <a:close/>
                </a:path>
                <a:path w="6621780" h="9296400">
                  <a:moveTo>
                    <a:pt x="5414010" y="25400"/>
                  </a:moveTo>
                  <a:lnTo>
                    <a:pt x="5413959" y="38100"/>
                  </a:lnTo>
                  <a:lnTo>
                    <a:pt x="5414010" y="25400"/>
                  </a:lnTo>
                  <a:close/>
                </a:path>
                <a:path w="6621780" h="9296400">
                  <a:moveTo>
                    <a:pt x="5414010" y="0"/>
                  </a:moveTo>
                  <a:lnTo>
                    <a:pt x="5414010" y="38100"/>
                  </a:lnTo>
                  <a:lnTo>
                    <a:pt x="5431562" y="38100"/>
                  </a:lnTo>
                  <a:lnTo>
                    <a:pt x="5433034" y="25615"/>
                  </a:lnTo>
                  <a:lnTo>
                    <a:pt x="5433034" y="25184"/>
                  </a:lnTo>
                  <a:lnTo>
                    <a:pt x="5431562" y="12700"/>
                  </a:lnTo>
                  <a:lnTo>
                    <a:pt x="5421422" y="12700"/>
                  </a:lnTo>
                  <a:lnTo>
                    <a:pt x="5414010" y="0"/>
                  </a:lnTo>
                  <a:close/>
                </a:path>
                <a:path w="6621780" h="9296400">
                  <a:moveTo>
                    <a:pt x="5452059" y="0"/>
                  </a:moveTo>
                  <a:lnTo>
                    <a:pt x="5444646" y="12700"/>
                  </a:lnTo>
                  <a:lnTo>
                    <a:pt x="5434507" y="12700"/>
                  </a:lnTo>
                  <a:lnTo>
                    <a:pt x="5433034" y="25184"/>
                  </a:lnTo>
                  <a:lnTo>
                    <a:pt x="5433034" y="25615"/>
                  </a:lnTo>
                  <a:lnTo>
                    <a:pt x="5434507" y="38100"/>
                  </a:lnTo>
                  <a:lnTo>
                    <a:pt x="5452059" y="38100"/>
                  </a:lnTo>
                  <a:lnTo>
                    <a:pt x="5452059" y="0"/>
                  </a:lnTo>
                  <a:close/>
                </a:path>
                <a:path w="6621780" h="9296400">
                  <a:moveTo>
                    <a:pt x="5452110" y="25400"/>
                  </a:moveTo>
                  <a:lnTo>
                    <a:pt x="5452059" y="38100"/>
                  </a:lnTo>
                  <a:lnTo>
                    <a:pt x="5452110" y="25400"/>
                  </a:lnTo>
                  <a:close/>
                </a:path>
                <a:path w="6621780" h="9296400">
                  <a:moveTo>
                    <a:pt x="5452110" y="0"/>
                  </a:moveTo>
                  <a:lnTo>
                    <a:pt x="5452110" y="38100"/>
                  </a:lnTo>
                  <a:lnTo>
                    <a:pt x="5469662" y="38100"/>
                  </a:lnTo>
                  <a:lnTo>
                    <a:pt x="5471134" y="25615"/>
                  </a:lnTo>
                  <a:lnTo>
                    <a:pt x="5471134" y="25184"/>
                  </a:lnTo>
                  <a:lnTo>
                    <a:pt x="5469662" y="12700"/>
                  </a:lnTo>
                  <a:lnTo>
                    <a:pt x="5459522" y="12700"/>
                  </a:lnTo>
                  <a:lnTo>
                    <a:pt x="5452110" y="0"/>
                  </a:lnTo>
                  <a:close/>
                </a:path>
                <a:path w="6621780" h="9296400">
                  <a:moveTo>
                    <a:pt x="5490159" y="0"/>
                  </a:moveTo>
                  <a:lnTo>
                    <a:pt x="5482746" y="12700"/>
                  </a:lnTo>
                  <a:lnTo>
                    <a:pt x="5472607" y="12700"/>
                  </a:lnTo>
                  <a:lnTo>
                    <a:pt x="5471134" y="25184"/>
                  </a:lnTo>
                  <a:lnTo>
                    <a:pt x="5471134" y="25615"/>
                  </a:lnTo>
                  <a:lnTo>
                    <a:pt x="5472607" y="38100"/>
                  </a:lnTo>
                  <a:lnTo>
                    <a:pt x="5490159" y="38100"/>
                  </a:lnTo>
                  <a:lnTo>
                    <a:pt x="5490159" y="0"/>
                  </a:lnTo>
                  <a:close/>
                </a:path>
                <a:path w="6621780" h="9296400">
                  <a:moveTo>
                    <a:pt x="5490210" y="25400"/>
                  </a:moveTo>
                  <a:lnTo>
                    <a:pt x="5490159" y="38100"/>
                  </a:lnTo>
                  <a:lnTo>
                    <a:pt x="5490210" y="25400"/>
                  </a:lnTo>
                  <a:close/>
                </a:path>
                <a:path w="6621780" h="9296400">
                  <a:moveTo>
                    <a:pt x="5490210" y="0"/>
                  </a:moveTo>
                  <a:lnTo>
                    <a:pt x="5490210" y="38100"/>
                  </a:lnTo>
                  <a:lnTo>
                    <a:pt x="5507762" y="38100"/>
                  </a:lnTo>
                  <a:lnTo>
                    <a:pt x="5509234" y="25615"/>
                  </a:lnTo>
                  <a:lnTo>
                    <a:pt x="5509234" y="25184"/>
                  </a:lnTo>
                  <a:lnTo>
                    <a:pt x="5507762" y="12700"/>
                  </a:lnTo>
                  <a:lnTo>
                    <a:pt x="5497622" y="12700"/>
                  </a:lnTo>
                  <a:lnTo>
                    <a:pt x="5490210" y="0"/>
                  </a:lnTo>
                  <a:close/>
                </a:path>
                <a:path w="6621780" h="9296400">
                  <a:moveTo>
                    <a:pt x="5528259" y="0"/>
                  </a:moveTo>
                  <a:lnTo>
                    <a:pt x="5520846" y="12700"/>
                  </a:lnTo>
                  <a:lnTo>
                    <a:pt x="5510707" y="12700"/>
                  </a:lnTo>
                  <a:lnTo>
                    <a:pt x="5509234" y="25184"/>
                  </a:lnTo>
                  <a:lnTo>
                    <a:pt x="5509234" y="25615"/>
                  </a:lnTo>
                  <a:lnTo>
                    <a:pt x="5510707" y="38100"/>
                  </a:lnTo>
                  <a:lnTo>
                    <a:pt x="5528259" y="38100"/>
                  </a:lnTo>
                  <a:lnTo>
                    <a:pt x="5528259" y="0"/>
                  </a:lnTo>
                  <a:close/>
                </a:path>
                <a:path w="6621780" h="9296400">
                  <a:moveTo>
                    <a:pt x="5528310" y="25400"/>
                  </a:moveTo>
                  <a:lnTo>
                    <a:pt x="5528259" y="38100"/>
                  </a:lnTo>
                  <a:lnTo>
                    <a:pt x="5528310" y="25400"/>
                  </a:lnTo>
                  <a:close/>
                </a:path>
                <a:path w="6621780" h="9296400">
                  <a:moveTo>
                    <a:pt x="5528310" y="0"/>
                  </a:moveTo>
                  <a:lnTo>
                    <a:pt x="5528310" y="38100"/>
                  </a:lnTo>
                  <a:lnTo>
                    <a:pt x="5545862" y="38100"/>
                  </a:lnTo>
                  <a:lnTo>
                    <a:pt x="5547334" y="25615"/>
                  </a:lnTo>
                  <a:lnTo>
                    <a:pt x="5547334" y="25184"/>
                  </a:lnTo>
                  <a:lnTo>
                    <a:pt x="5545862" y="12700"/>
                  </a:lnTo>
                  <a:lnTo>
                    <a:pt x="5535722" y="12700"/>
                  </a:lnTo>
                  <a:lnTo>
                    <a:pt x="5528310" y="0"/>
                  </a:lnTo>
                  <a:close/>
                </a:path>
                <a:path w="6621780" h="9296400">
                  <a:moveTo>
                    <a:pt x="5566359" y="0"/>
                  </a:moveTo>
                  <a:lnTo>
                    <a:pt x="5558946" y="12700"/>
                  </a:lnTo>
                  <a:lnTo>
                    <a:pt x="5548807" y="12700"/>
                  </a:lnTo>
                  <a:lnTo>
                    <a:pt x="5547334" y="25184"/>
                  </a:lnTo>
                  <a:lnTo>
                    <a:pt x="5547334" y="25615"/>
                  </a:lnTo>
                  <a:lnTo>
                    <a:pt x="5548807" y="38100"/>
                  </a:lnTo>
                  <a:lnTo>
                    <a:pt x="5566359" y="38100"/>
                  </a:lnTo>
                  <a:lnTo>
                    <a:pt x="5566359" y="0"/>
                  </a:lnTo>
                  <a:close/>
                </a:path>
                <a:path w="6621780" h="9296400">
                  <a:moveTo>
                    <a:pt x="5566410" y="25400"/>
                  </a:moveTo>
                  <a:lnTo>
                    <a:pt x="5566359" y="38100"/>
                  </a:lnTo>
                  <a:lnTo>
                    <a:pt x="5566410" y="25400"/>
                  </a:lnTo>
                  <a:close/>
                </a:path>
                <a:path w="6621780" h="9296400">
                  <a:moveTo>
                    <a:pt x="5566410" y="0"/>
                  </a:moveTo>
                  <a:lnTo>
                    <a:pt x="5566410" y="38100"/>
                  </a:lnTo>
                  <a:lnTo>
                    <a:pt x="5583962" y="38100"/>
                  </a:lnTo>
                  <a:lnTo>
                    <a:pt x="5585434" y="25615"/>
                  </a:lnTo>
                  <a:lnTo>
                    <a:pt x="5585434" y="25184"/>
                  </a:lnTo>
                  <a:lnTo>
                    <a:pt x="5583962" y="12700"/>
                  </a:lnTo>
                  <a:lnTo>
                    <a:pt x="5573822" y="12700"/>
                  </a:lnTo>
                  <a:lnTo>
                    <a:pt x="5566410" y="0"/>
                  </a:lnTo>
                  <a:close/>
                </a:path>
                <a:path w="6621780" h="9296400">
                  <a:moveTo>
                    <a:pt x="5604459" y="0"/>
                  </a:moveTo>
                  <a:lnTo>
                    <a:pt x="5597046" y="12700"/>
                  </a:lnTo>
                  <a:lnTo>
                    <a:pt x="5586907" y="12700"/>
                  </a:lnTo>
                  <a:lnTo>
                    <a:pt x="5585434" y="25184"/>
                  </a:lnTo>
                  <a:lnTo>
                    <a:pt x="5585434" y="25615"/>
                  </a:lnTo>
                  <a:lnTo>
                    <a:pt x="5586907" y="38100"/>
                  </a:lnTo>
                  <a:lnTo>
                    <a:pt x="5604459" y="38100"/>
                  </a:lnTo>
                  <a:lnTo>
                    <a:pt x="5604459" y="0"/>
                  </a:lnTo>
                  <a:close/>
                </a:path>
                <a:path w="6621780" h="9296400">
                  <a:moveTo>
                    <a:pt x="5604510" y="25400"/>
                  </a:moveTo>
                  <a:lnTo>
                    <a:pt x="5604459" y="38100"/>
                  </a:lnTo>
                  <a:lnTo>
                    <a:pt x="5604510" y="25400"/>
                  </a:lnTo>
                  <a:close/>
                </a:path>
                <a:path w="6621780" h="9296400">
                  <a:moveTo>
                    <a:pt x="5604510" y="0"/>
                  </a:moveTo>
                  <a:lnTo>
                    <a:pt x="5604510" y="38100"/>
                  </a:lnTo>
                  <a:lnTo>
                    <a:pt x="5622062" y="38100"/>
                  </a:lnTo>
                  <a:lnTo>
                    <a:pt x="5623534" y="25615"/>
                  </a:lnTo>
                  <a:lnTo>
                    <a:pt x="5623534" y="25184"/>
                  </a:lnTo>
                  <a:lnTo>
                    <a:pt x="5622062" y="12700"/>
                  </a:lnTo>
                  <a:lnTo>
                    <a:pt x="5611922" y="12700"/>
                  </a:lnTo>
                  <a:lnTo>
                    <a:pt x="5604510" y="0"/>
                  </a:lnTo>
                  <a:close/>
                </a:path>
                <a:path w="6621780" h="9296400">
                  <a:moveTo>
                    <a:pt x="5642559" y="0"/>
                  </a:moveTo>
                  <a:lnTo>
                    <a:pt x="5635146" y="12700"/>
                  </a:lnTo>
                  <a:lnTo>
                    <a:pt x="5625007" y="12700"/>
                  </a:lnTo>
                  <a:lnTo>
                    <a:pt x="5623534" y="25184"/>
                  </a:lnTo>
                  <a:lnTo>
                    <a:pt x="5623534" y="25615"/>
                  </a:lnTo>
                  <a:lnTo>
                    <a:pt x="5625007" y="38100"/>
                  </a:lnTo>
                  <a:lnTo>
                    <a:pt x="5642559" y="38100"/>
                  </a:lnTo>
                  <a:lnTo>
                    <a:pt x="5642559" y="0"/>
                  </a:lnTo>
                  <a:close/>
                </a:path>
                <a:path w="6621780" h="9296400">
                  <a:moveTo>
                    <a:pt x="5642610" y="25400"/>
                  </a:moveTo>
                  <a:lnTo>
                    <a:pt x="5642559" y="38100"/>
                  </a:lnTo>
                  <a:lnTo>
                    <a:pt x="5642610" y="25400"/>
                  </a:lnTo>
                  <a:close/>
                </a:path>
                <a:path w="6621780" h="9296400">
                  <a:moveTo>
                    <a:pt x="5642610" y="0"/>
                  </a:moveTo>
                  <a:lnTo>
                    <a:pt x="5642610" y="38100"/>
                  </a:lnTo>
                  <a:lnTo>
                    <a:pt x="5660162" y="38100"/>
                  </a:lnTo>
                  <a:lnTo>
                    <a:pt x="5661634" y="25615"/>
                  </a:lnTo>
                  <a:lnTo>
                    <a:pt x="5661634" y="25184"/>
                  </a:lnTo>
                  <a:lnTo>
                    <a:pt x="5660162" y="12700"/>
                  </a:lnTo>
                  <a:lnTo>
                    <a:pt x="5650022" y="12700"/>
                  </a:lnTo>
                  <a:lnTo>
                    <a:pt x="5642610" y="0"/>
                  </a:lnTo>
                  <a:close/>
                </a:path>
                <a:path w="6621780" h="9296400">
                  <a:moveTo>
                    <a:pt x="5680659" y="0"/>
                  </a:moveTo>
                  <a:lnTo>
                    <a:pt x="5673246" y="12700"/>
                  </a:lnTo>
                  <a:lnTo>
                    <a:pt x="5663107" y="12700"/>
                  </a:lnTo>
                  <a:lnTo>
                    <a:pt x="5661634" y="25184"/>
                  </a:lnTo>
                  <a:lnTo>
                    <a:pt x="5661634" y="25615"/>
                  </a:lnTo>
                  <a:lnTo>
                    <a:pt x="5663107" y="38100"/>
                  </a:lnTo>
                  <a:lnTo>
                    <a:pt x="5680659" y="38100"/>
                  </a:lnTo>
                  <a:lnTo>
                    <a:pt x="5680659" y="0"/>
                  </a:lnTo>
                  <a:close/>
                </a:path>
                <a:path w="6621780" h="9296400">
                  <a:moveTo>
                    <a:pt x="5680710" y="25400"/>
                  </a:moveTo>
                  <a:lnTo>
                    <a:pt x="5680659" y="38100"/>
                  </a:lnTo>
                  <a:lnTo>
                    <a:pt x="5680710" y="25400"/>
                  </a:lnTo>
                  <a:close/>
                </a:path>
                <a:path w="6621780" h="9296400">
                  <a:moveTo>
                    <a:pt x="5680710" y="0"/>
                  </a:moveTo>
                  <a:lnTo>
                    <a:pt x="5680710" y="38100"/>
                  </a:lnTo>
                  <a:lnTo>
                    <a:pt x="5698262" y="38100"/>
                  </a:lnTo>
                  <a:lnTo>
                    <a:pt x="5699734" y="25615"/>
                  </a:lnTo>
                  <a:lnTo>
                    <a:pt x="5699734" y="25184"/>
                  </a:lnTo>
                  <a:lnTo>
                    <a:pt x="5698262" y="12700"/>
                  </a:lnTo>
                  <a:lnTo>
                    <a:pt x="5688122" y="12700"/>
                  </a:lnTo>
                  <a:lnTo>
                    <a:pt x="5680710" y="0"/>
                  </a:lnTo>
                  <a:close/>
                </a:path>
                <a:path w="6621780" h="9296400">
                  <a:moveTo>
                    <a:pt x="5718759" y="0"/>
                  </a:moveTo>
                  <a:lnTo>
                    <a:pt x="5711346" y="12700"/>
                  </a:lnTo>
                  <a:lnTo>
                    <a:pt x="5701207" y="12700"/>
                  </a:lnTo>
                  <a:lnTo>
                    <a:pt x="5699734" y="25184"/>
                  </a:lnTo>
                  <a:lnTo>
                    <a:pt x="5699734" y="25615"/>
                  </a:lnTo>
                  <a:lnTo>
                    <a:pt x="5701207" y="38100"/>
                  </a:lnTo>
                  <a:lnTo>
                    <a:pt x="5718759" y="38100"/>
                  </a:lnTo>
                  <a:lnTo>
                    <a:pt x="5718759" y="0"/>
                  </a:lnTo>
                  <a:close/>
                </a:path>
                <a:path w="6621780" h="9296400">
                  <a:moveTo>
                    <a:pt x="5718810" y="25400"/>
                  </a:moveTo>
                  <a:lnTo>
                    <a:pt x="5718759" y="38100"/>
                  </a:lnTo>
                  <a:lnTo>
                    <a:pt x="5718810" y="25400"/>
                  </a:lnTo>
                  <a:close/>
                </a:path>
                <a:path w="6621780" h="9296400">
                  <a:moveTo>
                    <a:pt x="5718810" y="0"/>
                  </a:moveTo>
                  <a:lnTo>
                    <a:pt x="5718810" y="38100"/>
                  </a:lnTo>
                  <a:lnTo>
                    <a:pt x="5736362" y="38100"/>
                  </a:lnTo>
                  <a:lnTo>
                    <a:pt x="5737834" y="25615"/>
                  </a:lnTo>
                  <a:lnTo>
                    <a:pt x="5737834" y="25184"/>
                  </a:lnTo>
                  <a:lnTo>
                    <a:pt x="5736362" y="12700"/>
                  </a:lnTo>
                  <a:lnTo>
                    <a:pt x="5726222" y="12700"/>
                  </a:lnTo>
                  <a:lnTo>
                    <a:pt x="5718810" y="0"/>
                  </a:lnTo>
                  <a:close/>
                </a:path>
                <a:path w="6621780" h="9296400">
                  <a:moveTo>
                    <a:pt x="5756859" y="0"/>
                  </a:moveTo>
                  <a:lnTo>
                    <a:pt x="5749446" y="12700"/>
                  </a:lnTo>
                  <a:lnTo>
                    <a:pt x="5739307" y="12700"/>
                  </a:lnTo>
                  <a:lnTo>
                    <a:pt x="5737834" y="25184"/>
                  </a:lnTo>
                  <a:lnTo>
                    <a:pt x="5737834" y="25615"/>
                  </a:lnTo>
                  <a:lnTo>
                    <a:pt x="5739307" y="38100"/>
                  </a:lnTo>
                  <a:lnTo>
                    <a:pt x="5756859" y="38100"/>
                  </a:lnTo>
                  <a:lnTo>
                    <a:pt x="5756859" y="0"/>
                  </a:lnTo>
                  <a:close/>
                </a:path>
                <a:path w="6621780" h="9296400">
                  <a:moveTo>
                    <a:pt x="5756910" y="25400"/>
                  </a:moveTo>
                  <a:lnTo>
                    <a:pt x="5756859" y="38100"/>
                  </a:lnTo>
                  <a:lnTo>
                    <a:pt x="5756910" y="25400"/>
                  </a:lnTo>
                  <a:close/>
                </a:path>
                <a:path w="6621780" h="9296400">
                  <a:moveTo>
                    <a:pt x="5756910" y="0"/>
                  </a:moveTo>
                  <a:lnTo>
                    <a:pt x="5756910" y="38100"/>
                  </a:lnTo>
                  <a:lnTo>
                    <a:pt x="5774462" y="38100"/>
                  </a:lnTo>
                  <a:lnTo>
                    <a:pt x="5775934" y="25615"/>
                  </a:lnTo>
                  <a:lnTo>
                    <a:pt x="5775934" y="25184"/>
                  </a:lnTo>
                  <a:lnTo>
                    <a:pt x="5774462" y="12700"/>
                  </a:lnTo>
                  <a:lnTo>
                    <a:pt x="5764322" y="12700"/>
                  </a:lnTo>
                  <a:lnTo>
                    <a:pt x="5756910" y="0"/>
                  </a:lnTo>
                  <a:close/>
                </a:path>
                <a:path w="6621780" h="9296400">
                  <a:moveTo>
                    <a:pt x="5794959" y="0"/>
                  </a:moveTo>
                  <a:lnTo>
                    <a:pt x="5787546" y="12700"/>
                  </a:lnTo>
                  <a:lnTo>
                    <a:pt x="5777407" y="12700"/>
                  </a:lnTo>
                  <a:lnTo>
                    <a:pt x="5775934" y="25184"/>
                  </a:lnTo>
                  <a:lnTo>
                    <a:pt x="5775934" y="25615"/>
                  </a:lnTo>
                  <a:lnTo>
                    <a:pt x="5777407" y="38100"/>
                  </a:lnTo>
                  <a:lnTo>
                    <a:pt x="5794959" y="38100"/>
                  </a:lnTo>
                  <a:lnTo>
                    <a:pt x="5794959" y="0"/>
                  </a:lnTo>
                  <a:close/>
                </a:path>
                <a:path w="6621780" h="9296400">
                  <a:moveTo>
                    <a:pt x="5795010" y="25400"/>
                  </a:moveTo>
                  <a:lnTo>
                    <a:pt x="5794959" y="38100"/>
                  </a:lnTo>
                  <a:lnTo>
                    <a:pt x="5795010" y="25400"/>
                  </a:lnTo>
                  <a:close/>
                </a:path>
                <a:path w="6621780" h="9296400">
                  <a:moveTo>
                    <a:pt x="5795010" y="0"/>
                  </a:moveTo>
                  <a:lnTo>
                    <a:pt x="5795010" y="38100"/>
                  </a:lnTo>
                  <a:lnTo>
                    <a:pt x="5812562" y="38100"/>
                  </a:lnTo>
                  <a:lnTo>
                    <a:pt x="5814034" y="25615"/>
                  </a:lnTo>
                  <a:lnTo>
                    <a:pt x="5814034" y="25184"/>
                  </a:lnTo>
                  <a:lnTo>
                    <a:pt x="5812562" y="12700"/>
                  </a:lnTo>
                  <a:lnTo>
                    <a:pt x="5802422" y="12700"/>
                  </a:lnTo>
                  <a:lnTo>
                    <a:pt x="5795010" y="0"/>
                  </a:lnTo>
                  <a:close/>
                </a:path>
                <a:path w="6621780" h="9296400">
                  <a:moveTo>
                    <a:pt x="5833059" y="0"/>
                  </a:moveTo>
                  <a:lnTo>
                    <a:pt x="5825646" y="12700"/>
                  </a:lnTo>
                  <a:lnTo>
                    <a:pt x="5815507" y="12700"/>
                  </a:lnTo>
                  <a:lnTo>
                    <a:pt x="5814034" y="25184"/>
                  </a:lnTo>
                  <a:lnTo>
                    <a:pt x="5814034" y="25615"/>
                  </a:lnTo>
                  <a:lnTo>
                    <a:pt x="5815507" y="38100"/>
                  </a:lnTo>
                  <a:lnTo>
                    <a:pt x="5833059" y="38100"/>
                  </a:lnTo>
                  <a:lnTo>
                    <a:pt x="5833059" y="0"/>
                  </a:lnTo>
                  <a:close/>
                </a:path>
                <a:path w="6621780" h="9296400">
                  <a:moveTo>
                    <a:pt x="5833110" y="25400"/>
                  </a:moveTo>
                  <a:lnTo>
                    <a:pt x="5833059" y="38100"/>
                  </a:lnTo>
                  <a:lnTo>
                    <a:pt x="5833110" y="25400"/>
                  </a:lnTo>
                  <a:close/>
                </a:path>
                <a:path w="6621780" h="9296400">
                  <a:moveTo>
                    <a:pt x="5833110" y="0"/>
                  </a:moveTo>
                  <a:lnTo>
                    <a:pt x="5833110" y="38100"/>
                  </a:lnTo>
                  <a:lnTo>
                    <a:pt x="5850662" y="38100"/>
                  </a:lnTo>
                  <a:lnTo>
                    <a:pt x="5852134" y="25615"/>
                  </a:lnTo>
                  <a:lnTo>
                    <a:pt x="5852134" y="25184"/>
                  </a:lnTo>
                  <a:lnTo>
                    <a:pt x="5850662" y="12700"/>
                  </a:lnTo>
                  <a:lnTo>
                    <a:pt x="5840522" y="12700"/>
                  </a:lnTo>
                  <a:lnTo>
                    <a:pt x="5833110" y="0"/>
                  </a:lnTo>
                  <a:close/>
                </a:path>
                <a:path w="6621780" h="9296400">
                  <a:moveTo>
                    <a:pt x="5871159" y="0"/>
                  </a:moveTo>
                  <a:lnTo>
                    <a:pt x="5863746" y="12700"/>
                  </a:lnTo>
                  <a:lnTo>
                    <a:pt x="5853607" y="12700"/>
                  </a:lnTo>
                  <a:lnTo>
                    <a:pt x="5852134" y="25184"/>
                  </a:lnTo>
                  <a:lnTo>
                    <a:pt x="5852134" y="25615"/>
                  </a:lnTo>
                  <a:lnTo>
                    <a:pt x="5853607" y="38100"/>
                  </a:lnTo>
                  <a:lnTo>
                    <a:pt x="5871159" y="38100"/>
                  </a:lnTo>
                  <a:lnTo>
                    <a:pt x="5871159" y="0"/>
                  </a:lnTo>
                  <a:close/>
                </a:path>
                <a:path w="6621780" h="9296400">
                  <a:moveTo>
                    <a:pt x="5871210" y="25400"/>
                  </a:moveTo>
                  <a:lnTo>
                    <a:pt x="5871159" y="38100"/>
                  </a:lnTo>
                  <a:lnTo>
                    <a:pt x="5871210" y="25400"/>
                  </a:lnTo>
                  <a:close/>
                </a:path>
                <a:path w="6621780" h="9296400">
                  <a:moveTo>
                    <a:pt x="5871210" y="0"/>
                  </a:moveTo>
                  <a:lnTo>
                    <a:pt x="5871210" y="38100"/>
                  </a:lnTo>
                  <a:lnTo>
                    <a:pt x="5888762" y="38100"/>
                  </a:lnTo>
                  <a:lnTo>
                    <a:pt x="5890234" y="25615"/>
                  </a:lnTo>
                  <a:lnTo>
                    <a:pt x="5890234" y="25184"/>
                  </a:lnTo>
                  <a:lnTo>
                    <a:pt x="5888762" y="12700"/>
                  </a:lnTo>
                  <a:lnTo>
                    <a:pt x="5878622" y="12700"/>
                  </a:lnTo>
                  <a:lnTo>
                    <a:pt x="5871210" y="0"/>
                  </a:lnTo>
                  <a:close/>
                </a:path>
                <a:path w="6621780" h="9296400">
                  <a:moveTo>
                    <a:pt x="5909259" y="0"/>
                  </a:moveTo>
                  <a:lnTo>
                    <a:pt x="5901846" y="12700"/>
                  </a:lnTo>
                  <a:lnTo>
                    <a:pt x="5891707" y="12700"/>
                  </a:lnTo>
                  <a:lnTo>
                    <a:pt x="5890234" y="25184"/>
                  </a:lnTo>
                  <a:lnTo>
                    <a:pt x="5890234" y="25615"/>
                  </a:lnTo>
                  <a:lnTo>
                    <a:pt x="5891707" y="38100"/>
                  </a:lnTo>
                  <a:lnTo>
                    <a:pt x="5909259" y="38100"/>
                  </a:lnTo>
                  <a:lnTo>
                    <a:pt x="5909259" y="0"/>
                  </a:lnTo>
                  <a:close/>
                </a:path>
                <a:path w="6621780" h="9296400">
                  <a:moveTo>
                    <a:pt x="5909310" y="25400"/>
                  </a:moveTo>
                  <a:lnTo>
                    <a:pt x="5909259" y="38100"/>
                  </a:lnTo>
                  <a:lnTo>
                    <a:pt x="5909310" y="25400"/>
                  </a:lnTo>
                  <a:close/>
                </a:path>
                <a:path w="6621780" h="9296400">
                  <a:moveTo>
                    <a:pt x="5909310" y="0"/>
                  </a:moveTo>
                  <a:lnTo>
                    <a:pt x="5909310" y="38100"/>
                  </a:lnTo>
                  <a:lnTo>
                    <a:pt x="5926862" y="38100"/>
                  </a:lnTo>
                  <a:lnTo>
                    <a:pt x="5928334" y="25615"/>
                  </a:lnTo>
                  <a:lnTo>
                    <a:pt x="5928334" y="25184"/>
                  </a:lnTo>
                  <a:lnTo>
                    <a:pt x="5926862" y="12700"/>
                  </a:lnTo>
                  <a:lnTo>
                    <a:pt x="5916722" y="12700"/>
                  </a:lnTo>
                  <a:lnTo>
                    <a:pt x="5909310" y="0"/>
                  </a:lnTo>
                  <a:close/>
                </a:path>
                <a:path w="6621780" h="9296400">
                  <a:moveTo>
                    <a:pt x="5947359" y="0"/>
                  </a:moveTo>
                  <a:lnTo>
                    <a:pt x="5939946" y="12700"/>
                  </a:lnTo>
                  <a:lnTo>
                    <a:pt x="5929807" y="12700"/>
                  </a:lnTo>
                  <a:lnTo>
                    <a:pt x="5928334" y="25184"/>
                  </a:lnTo>
                  <a:lnTo>
                    <a:pt x="5928334" y="25615"/>
                  </a:lnTo>
                  <a:lnTo>
                    <a:pt x="5929807" y="38100"/>
                  </a:lnTo>
                  <a:lnTo>
                    <a:pt x="5947359" y="38100"/>
                  </a:lnTo>
                  <a:lnTo>
                    <a:pt x="5947359" y="0"/>
                  </a:lnTo>
                  <a:close/>
                </a:path>
                <a:path w="6621780" h="9296400">
                  <a:moveTo>
                    <a:pt x="5947410" y="25400"/>
                  </a:moveTo>
                  <a:lnTo>
                    <a:pt x="5947359" y="38100"/>
                  </a:lnTo>
                  <a:lnTo>
                    <a:pt x="5947410" y="25400"/>
                  </a:lnTo>
                  <a:close/>
                </a:path>
                <a:path w="6621780" h="9296400">
                  <a:moveTo>
                    <a:pt x="5947410" y="0"/>
                  </a:moveTo>
                  <a:lnTo>
                    <a:pt x="5947410" y="38100"/>
                  </a:lnTo>
                  <a:lnTo>
                    <a:pt x="5964962" y="38100"/>
                  </a:lnTo>
                  <a:lnTo>
                    <a:pt x="5966434" y="25615"/>
                  </a:lnTo>
                  <a:lnTo>
                    <a:pt x="5966434" y="25184"/>
                  </a:lnTo>
                  <a:lnTo>
                    <a:pt x="5964962" y="12700"/>
                  </a:lnTo>
                  <a:lnTo>
                    <a:pt x="5954822" y="12700"/>
                  </a:lnTo>
                  <a:lnTo>
                    <a:pt x="5947410" y="0"/>
                  </a:lnTo>
                  <a:close/>
                </a:path>
                <a:path w="6621780" h="9296400">
                  <a:moveTo>
                    <a:pt x="5985459" y="0"/>
                  </a:moveTo>
                  <a:lnTo>
                    <a:pt x="5978046" y="12700"/>
                  </a:lnTo>
                  <a:lnTo>
                    <a:pt x="5967907" y="12700"/>
                  </a:lnTo>
                  <a:lnTo>
                    <a:pt x="5966434" y="25184"/>
                  </a:lnTo>
                  <a:lnTo>
                    <a:pt x="5966434" y="25615"/>
                  </a:lnTo>
                  <a:lnTo>
                    <a:pt x="5967907" y="38100"/>
                  </a:lnTo>
                  <a:lnTo>
                    <a:pt x="5985459" y="38100"/>
                  </a:lnTo>
                  <a:lnTo>
                    <a:pt x="5985459" y="0"/>
                  </a:lnTo>
                  <a:close/>
                </a:path>
                <a:path w="6621780" h="9296400">
                  <a:moveTo>
                    <a:pt x="5985510" y="25400"/>
                  </a:moveTo>
                  <a:lnTo>
                    <a:pt x="5985459" y="38100"/>
                  </a:lnTo>
                  <a:lnTo>
                    <a:pt x="5985510" y="25400"/>
                  </a:lnTo>
                  <a:close/>
                </a:path>
                <a:path w="6621780" h="9296400">
                  <a:moveTo>
                    <a:pt x="5985510" y="0"/>
                  </a:moveTo>
                  <a:lnTo>
                    <a:pt x="5985510" y="38100"/>
                  </a:lnTo>
                  <a:lnTo>
                    <a:pt x="6003062" y="38100"/>
                  </a:lnTo>
                  <a:lnTo>
                    <a:pt x="6004534" y="25615"/>
                  </a:lnTo>
                  <a:lnTo>
                    <a:pt x="6004534" y="25184"/>
                  </a:lnTo>
                  <a:lnTo>
                    <a:pt x="6003062" y="12700"/>
                  </a:lnTo>
                  <a:lnTo>
                    <a:pt x="5992922" y="12700"/>
                  </a:lnTo>
                  <a:lnTo>
                    <a:pt x="5985510" y="0"/>
                  </a:lnTo>
                  <a:close/>
                </a:path>
                <a:path w="6621780" h="9296400">
                  <a:moveTo>
                    <a:pt x="6023559" y="0"/>
                  </a:moveTo>
                  <a:lnTo>
                    <a:pt x="6016146" y="12700"/>
                  </a:lnTo>
                  <a:lnTo>
                    <a:pt x="6006007" y="12700"/>
                  </a:lnTo>
                  <a:lnTo>
                    <a:pt x="6004534" y="25184"/>
                  </a:lnTo>
                  <a:lnTo>
                    <a:pt x="6004534" y="25615"/>
                  </a:lnTo>
                  <a:lnTo>
                    <a:pt x="6006007" y="38100"/>
                  </a:lnTo>
                  <a:lnTo>
                    <a:pt x="6023559" y="38100"/>
                  </a:lnTo>
                  <a:lnTo>
                    <a:pt x="6023559" y="0"/>
                  </a:lnTo>
                  <a:close/>
                </a:path>
                <a:path w="6621780" h="9296400">
                  <a:moveTo>
                    <a:pt x="6023610" y="25400"/>
                  </a:moveTo>
                  <a:lnTo>
                    <a:pt x="6023559" y="38100"/>
                  </a:lnTo>
                  <a:lnTo>
                    <a:pt x="6023610" y="25400"/>
                  </a:lnTo>
                  <a:close/>
                </a:path>
                <a:path w="6621780" h="9296400">
                  <a:moveTo>
                    <a:pt x="6023610" y="0"/>
                  </a:moveTo>
                  <a:lnTo>
                    <a:pt x="6023610" y="38100"/>
                  </a:lnTo>
                  <a:lnTo>
                    <a:pt x="6041162" y="38100"/>
                  </a:lnTo>
                  <a:lnTo>
                    <a:pt x="6042634" y="25615"/>
                  </a:lnTo>
                  <a:lnTo>
                    <a:pt x="6042634" y="25184"/>
                  </a:lnTo>
                  <a:lnTo>
                    <a:pt x="6041162" y="12700"/>
                  </a:lnTo>
                  <a:lnTo>
                    <a:pt x="6031022" y="12700"/>
                  </a:lnTo>
                  <a:lnTo>
                    <a:pt x="6023610" y="0"/>
                  </a:lnTo>
                  <a:close/>
                </a:path>
                <a:path w="6621780" h="9296400">
                  <a:moveTo>
                    <a:pt x="6061659" y="0"/>
                  </a:moveTo>
                  <a:lnTo>
                    <a:pt x="6054246" y="12700"/>
                  </a:lnTo>
                  <a:lnTo>
                    <a:pt x="6044107" y="12700"/>
                  </a:lnTo>
                  <a:lnTo>
                    <a:pt x="6042634" y="25184"/>
                  </a:lnTo>
                  <a:lnTo>
                    <a:pt x="6042634" y="25615"/>
                  </a:lnTo>
                  <a:lnTo>
                    <a:pt x="6044107" y="38100"/>
                  </a:lnTo>
                  <a:lnTo>
                    <a:pt x="6061659" y="38100"/>
                  </a:lnTo>
                  <a:lnTo>
                    <a:pt x="6061659" y="0"/>
                  </a:lnTo>
                  <a:close/>
                </a:path>
                <a:path w="6621780" h="9296400">
                  <a:moveTo>
                    <a:pt x="6061710" y="25400"/>
                  </a:moveTo>
                  <a:lnTo>
                    <a:pt x="6061659" y="38100"/>
                  </a:lnTo>
                  <a:lnTo>
                    <a:pt x="6061710" y="25400"/>
                  </a:lnTo>
                  <a:close/>
                </a:path>
                <a:path w="6621780" h="9296400">
                  <a:moveTo>
                    <a:pt x="6061710" y="0"/>
                  </a:moveTo>
                  <a:lnTo>
                    <a:pt x="6061710" y="38100"/>
                  </a:lnTo>
                  <a:lnTo>
                    <a:pt x="6079262" y="38100"/>
                  </a:lnTo>
                  <a:lnTo>
                    <a:pt x="6080734" y="25615"/>
                  </a:lnTo>
                  <a:lnTo>
                    <a:pt x="6080734" y="25184"/>
                  </a:lnTo>
                  <a:lnTo>
                    <a:pt x="6079262" y="12700"/>
                  </a:lnTo>
                  <a:lnTo>
                    <a:pt x="6069122" y="12700"/>
                  </a:lnTo>
                  <a:lnTo>
                    <a:pt x="6061710" y="0"/>
                  </a:lnTo>
                  <a:close/>
                </a:path>
                <a:path w="6621780" h="9296400">
                  <a:moveTo>
                    <a:pt x="6099759" y="0"/>
                  </a:moveTo>
                  <a:lnTo>
                    <a:pt x="6092346" y="12700"/>
                  </a:lnTo>
                  <a:lnTo>
                    <a:pt x="6082207" y="12700"/>
                  </a:lnTo>
                  <a:lnTo>
                    <a:pt x="6080734" y="25184"/>
                  </a:lnTo>
                  <a:lnTo>
                    <a:pt x="6080734" y="25615"/>
                  </a:lnTo>
                  <a:lnTo>
                    <a:pt x="6082207" y="38100"/>
                  </a:lnTo>
                  <a:lnTo>
                    <a:pt x="6099759" y="38100"/>
                  </a:lnTo>
                  <a:lnTo>
                    <a:pt x="6099759" y="0"/>
                  </a:lnTo>
                  <a:close/>
                </a:path>
                <a:path w="6621780" h="9296400">
                  <a:moveTo>
                    <a:pt x="6099810" y="25400"/>
                  </a:moveTo>
                  <a:lnTo>
                    <a:pt x="6099759" y="38100"/>
                  </a:lnTo>
                  <a:lnTo>
                    <a:pt x="6099810" y="25400"/>
                  </a:lnTo>
                  <a:close/>
                </a:path>
                <a:path w="6621780" h="9296400">
                  <a:moveTo>
                    <a:pt x="6099810" y="0"/>
                  </a:moveTo>
                  <a:lnTo>
                    <a:pt x="6099810" y="38100"/>
                  </a:lnTo>
                  <a:lnTo>
                    <a:pt x="6117362" y="38100"/>
                  </a:lnTo>
                  <a:lnTo>
                    <a:pt x="6118834" y="25615"/>
                  </a:lnTo>
                  <a:lnTo>
                    <a:pt x="6118834" y="25184"/>
                  </a:lnTo>
                  <a:lnTo>
                    <a:pt x="6117362" y="12700"/>
                  </a:lnTo>
                  <a:lnTo>
                    <a:pt x="6107222" y="12700"/>
                  </a:lnTo>
                  <a:lnTo>
                    <a:pt x="6099810" y="0"/>
                  </a:lnTo>
                  <a:close/>
                </a:path>
                <a:path w="6621780" h="9296400">
                  <a:moveTo>
                    <a:pt x="6137859" y="0"/>
                  </a:moveTo>
                  <a:lnTo>
                    <a:pt x="6130446" y="12700"/>
                  </a:lnTo>
                  <a:lnTo>
                    <a:pt x="6120307" y="12700"/>
                  </a:lnTo>
                  <a:lnTo>
                    <a:pt x="6118834" y="25184"/>
                  </a:lnTo>
                  <a:lnTo>
                    <a:pt x="6118834" y="25615"/>
                  </a:lnTo>
                  <a:lnTo>
                    <a:pt x="6120307" y="38100"/>
                  </a:lnTo>
                  <a:lnTo>
                    <a:pt x="6137859" y="38100"/>
                  </a:lnTo>
                  <a:lnTo>
                    <a:pt x="6137859" y="0"/>
                  </a:lnTo>
                  <a:close/>
                </a:path>
                <a:path w="6621780" h="9296400">
                  <a:moveTo>
                    <a:pt x="6137910" y="25400"/>
                  </a:moveTo>
                  <a:lnTo>
                    <a:pt x="6137859" y="38100"/>
                  </a:lnTo>
                  <a:lnTo>
                    <a:pt x="6137910" y="25400"/>
                  </a:lnTo>
                  <a:close/>
                </a:path>
                <a:path w="6621780" h="9296400">
                  <a:moveTo>
                    <a:pt x="6137910" y="0"/>
                  </a:moveTo>
                  <a:lnTo>
                    <a:pt x="6137910" y="38100"/>
                  </a:lnTo>
                  <a:lnTo>
                    <a:pt x="6155462" y="38100"/>
                  </a:lnTo>
                  <a:lnTo>
                    <a:pt x="6156934" y="25615"/>
                  </a:lnTo>
                  <a:lnTo>
                    <a:pt x="6156934" y="25184"/>
                  </a:lnTo>
                  <a:lnTo>
                    <a:pt x="6155462" y="12700"/>
                  </a:lnTo>
                  <a:lnTo>
                    <a:pt x="6145322" y="12700"/>
                  </a:lnTo>
                  <a:lnTo>
                    <a:pt x="6137910" y="0"/>
                  </a:lnTo>
                  <a:close/>
                </a:path>
                <a:path w="6621780" h="9296400">
                  <a:moveTo>
                    <a:pt x="6175959" y="0"/>
                  </a:moveTo>
                  <a:lnTo>
                    <a:pt x="6168546" y="12700"/>
                  </a:lnTo>
                  <a:lnTo>
                    <a:pt x="6158407" y="12700"/>
                  </a:lnTo>
                  <a:lnTo>
                    <a:pt x="6156934" y="25184"/>
                  </a:lnTo>
                  <a:lnTo>
                    <a:pt x="6156934" y="25615"/>
                  </a:lnTo>
                  <a:lnTo>
                    <a:pt x="6158407" y="38100"/>
                  </a:lnTo>
                  <a:lnTo>
                    <a:pt x="6175959" y="38100"/>
                  </a:lnTo>
                  <a:lnTo>
                    <a:pt x="6175959" y="0"/>
                  </a:lnTo>
                  <a:close/>
                </a:path>
                <a:path w="6621780" h="9296400">
                  <a:moveTo>
                    <a:pt x="6176010" y="25400"/>
                  </a:moveTo>
                  <a:lnTo>
                    <a:pt x="6175959" y="38100"/>
                  </a:lnTo>
                  <a:lnTo>
                    <a:pt x="6176010" y="25400"/>
                  </a:lnTo>
                  <a:close/>
                </a:path>
                <a:path w="6621780" h="9296400">
                  <a:moveTo>
                    <a:pt x="6176010" y="0"/>
                  </a:moveTo>
                  <a:lnTo>
                    <a:pt x="6176010" y="38100"/>
                  </a:lnTo>
                  <a:lnTo>
                    <a:pt x="6193562" y="38100"/>
                  </a:lnTo>
                  <a:lnTo>
                    <a:pt x="6195034" y="25615"/>
                  </a:lnTo>
                  <a:lnTo>
                    <a:pt x="6195034" y="25184"/>
                  </a:lnTo>
                  <a:lnTo>
                    <a:pt x="6193562" y="12700"/>
                  </a:lnTo>
                  <a:lnTo>
                    <a:pt x="6183422" y="12700"/>
                  </a:lnTo>
                  <a:lnTo>
                    <a:pt x="6176010" y="0"/>
                  </a:lnTo>
                  <a:close/>
                </a:path>
                <a:path w="6621780" h="9296400">
                  <a:moveTo>
                    <a:pt x="6214059" y="0"/>
                  </a:moveTo>
                  <a:lnTo>
                    <a:pt x="6206646" y="12700"/>
                  </a:lnTo>
                  <a:lnTo>
                    <a:pt x="6196507" y="12700"/>
                  </a:lnTo>
                  <a:lnTo>
                    <a:pt x="6195034" y="25184"/>
                  </a:lnTo>
                  <a:lnTo>
                    <a:pt x="6195034" y="25615"/>
                  </a:lnTo>
                  <a:lnTo>
                    <a:pt x="6196507" y="38100"/>
                  </a:lnTo>
                  <a:lnTo>
                    <a:pt x="6214059" y="38100"/>
                  </a:lnTo>
                  <a:lnTo>
                    <a:pt x="6214059" y="0"/>
                  </a:lnTo>
                  <a:close/>
                </a:path>
                <a:path w="6621780" h="9296400">
                  <a:moveTo>
                    <a:pt x="6214110" y="25400"/>
                  </a:moveTo>
                  <a:lnTo>
                    <a:pt x="6214059" y="38100"/>
                  </a:lnTo>
                  <a:lnTo>
                    <a:pt x="6214110" y="25400"/>
                  </a:lnTo>
                  <a:close/>
                </a:path>
                <a:path w="6621780" h="9296400">
                  <a:moveTo>
                    <a:pt x="6214110" y="0"/>
                  </a:moveTo>
                  <a:lnTo>
                    <a:pt x="6214110" y="38100"/>
                  </a:lnTo>
                  <a:lnTo>
                    <a:pt x="6231662" y="38100"/>
                  </a:lnTo>
                  <a:lnTo>
                    <a:pt x="6233134" y="25615"/>
                  </a:lnTo>
                  <a:lnTo>
                    <a:pt x="6233134" y="25184"/>
                  </a:lnTo>
                  <a:lnTo>
                    <a:pt x="6231662" y="12700"/>
                  </a:lnTo>
                  <a:lnTo>
                    <a:pt x="6221522" y="12700"/>
                  </a:lnTo>
                  <a:lnTo>
                    <a:pt x="6214110" y="0"/>
                  </a:lnTo>
                  <a:close/>
                </a:path>
                <a:path w="6621780" h="9296400">
                  <a:moveTo>
                    <a:pt x="6252159" y="0"/>
                  </a:moveTo>
                  <a:lnTo>
                    <a:pt x="6244746" y="12700"/>
                  </a:lnTo>
                  <a:lnTo>
                    <a:pt x="6234607" y="12700"/>
                  </a:lnTo>
                  <a:lnTo>
                    <a:pt x="6233134" y="25184"/>
                  </a:lnTo>
                  <a:lnTo>
                    <a:pt x="6233134" y="25615"/>
                  </a:lnTo>
                  <a:lnTo>
                    <a:pt x="6234607" y="38100"/>
                  </a:lnTo>
                  <a:lnTo>
                    <a:pt x="6252159" y="38100"/>
                  </a:lnTo>
                  <a:lnTo>
                    <a:pt x="6252159" y="0"/>
                  </a:lnTo>
                  <a:close/>
                </a:path>
                <a:path w="6621780" h="9296400">
                  <a:moveTo>
                    <a:pt x="6252210" y="25400"/>
                  </a:moveTo>
                  <a:lnTo>
                    <a:pt x="6252159" y="38100"/>
                  </a:lnTo>
                  <a:lnTo>
                    <a:pt x="6252210" y="25400"/>
                  </a:lnTo>
                  <a:close/>
                </a:path>
                <a:path w="6621780" h="9296400">
                  <a:moveTo>
                    <a:pt x="6252210" y="0"/>
                  </a:moveTo>
                  <a:lnTo>
                    <a:pt x="6252210" y="38100"/>
                  </a:lnTo>
                  <a:lnTo>
                    <a:pt x="6269762" y="38100"/>
                  </a:lnTo>
                  <a:lnTo>
                    <a:pt x="6271234" y="25615"/>
                  </a:lnTo>
                  <a:lnTo>
                    <a:pt x="6271234" y="25184"/>
                  </a:lnTo>
                  <a:lnTo>
                    <a:pt x="6269762" y="12700"/>
                  </a:lnTo>
                  <a:lnTo>
                    <a:pt x="6259622" y="12700"/>
                  </a:lnTo>
                  <a:lnTo>
                    <a:pt x="6252210" y="0"/>
                  </a:lnTo>
                  <a:close/>
                </a:path>
                <a:path w="6621780" h="9296400">
                  <a:moveTo>
                    <a:pt x="6290259" y="0"/>
                  </a:moveTo>
                  <a:lnTo>
                    <a:pt x="6282846" y="12700"/>
                  </a:lnTo>
                  <a:lnTo>
                    <a:pt x="6272707" y="12700"/>
                  </a:lnTo>
                  <a:lnTo>
                    <a:pt x="6271234" y="25184"/>
                  </a:lnTo>
                  <a:lnTo>
                    <a:pt x="6271234" y="25615"/>
                  </a:lnTo>
                  <a:lnTo>
                    <a:pt x="6272707" y="38100"/>
                  </a:lnTo>
                  <a:lnTo>
                    <a:pt x="6290259" y="38100"/>
                  </a:lnTo>
                  <a:lnTo>
                    <a:pt x="6290259" y="0"/>
                  </a:lnTo>
                  <a:close/>
                </a:path>
                <a:path w="6621780" h="9296400">
                  <a:moveTo>
                    <a:pt x="6290310" y="25400"/>
                  </a:moveTo>
                  <a:lnTo>
                    <a:pt x="6290259" y="38100"/>
                  </a:lnTo>
                  <a:lnTo>
                    <a:pt x="6290310" y="25400"/>
                  </a:lnTo>
                  <a:close/>
                </a:path>
                <a:path w="6621780" h="9296400">
                  <a:moveTo>
                    <a:pt x="6290310" y="0"/>
                  </a:moveTo>
                  <a:lnTo>
                    <a:pt x="6290310" y="38100"/>
                  </a:lnTo>
                  <a:lnTo>
                    <a:pt x="6307862" y="38100"/>
                  </a:lnTo>
                  <a:lnTo>
                    <a:pt x="6309334" y="25615"/>
                  </a:lnTo>
                  <a:lnTo>
                    <a:pt x="6309334" y="25184"/>
                  </a:lnTo>
                  <a:lnTo>
                    <a:pt x="6307862" y="12700"/>
                  </a:lnTo>
                  <a:lnTo>
                    <a:pt x="6297722" y="12700"/>
                  </a:lnTo>
                  <a:lnTo>
                    <a:pt x="6290310" y="0"/>
                  </a:lnTo>
                  <a:close/>
                </a:path>
                <a:path w="6621780" h="9296400">
                  <a:moveTo>
                    <a:pt x="6328359" y="0"/>
                  </a:moveTo>
                  <a:lnTo>
                    <a:pt x="6320946" y="12700"/>
                  </a:lnTo>
                  <a:lnTo>
                    <a:pt x="6310807" y="12700"/>
                  </a:lnTo>
                  <a:lnTo>
                    <a:pt x="6309334" y="25184"/>
                  </a:lnTo>
                  <a:lnTo>
                    <a:pt x="6309334" y="25615"/>
                  </a:lnTo>
                  <a:lnTo>
                    <a:pt x="6310807" y="38100"/>
                  </a:lnTo>
                  <a:lnTo>
                    <a:pt x="6328359" y="38100"/>
                  </a:lnTo>
                  <a:lnTo>
                    <a:pt x="6328359" y="0"/>
                  </a:lnTo>
                  <a:close/>
                </a:path>
                <a:path w="6621780" h="9296400">
                  <a:moveTo>
                    <a:pt x="6328410" y="25400"/>
                  </a:moveTo>
                  <a:lnTo>
                    <a:pt x="6328359" y="38100"/>
                  </a:lnTo>
                  <a:lnTo>
                    <a:pt x="6328410" y="25400"/>
                  </a:lnTo>
                  <a:close/>
                </a:path>
                <a:path w="6621780" h="9296400">
                  <a:moveTo>
                    <a:pt x="6328410" y="0"/>
                  </a:moveTo>
                  <a:lnTo>
                    <a:pt x="6328410" y="38100"/>
                  </a:lnTo>
                  <a:lnTo>
                    <a:pt x="6345962" y="38100"/>
                  </a:lnTo>
                  <a:lnTo>
                    <a:pt x="6347434" y="25615"/>
                  </a:lnTo>
                  <a:lnTo>
                    <a:pt x="6347434" y="25184"/>
                  </a:lnTo>
                  <a:lnTo>
                    <a:pt x="6345962" y="12700"/>
                  </a:lnTo>
                  <a:lnTo>
                    <a:pt x="6335822" y="12700"/>
                  </a:lnTo>
                  <a:lnTo>
                    <a:pt x="6328410" y="0"/>
                  </a:lnTo>
                  <a:close/>
                </a:path>
                <a:path w="6621780" h="9296400">
                  <a:moveTo>
                    <a:pt x="6366459" y="0"/>
                  </a:moveTo>
                  <a:lnTo>
                    <a:pt x="6359046" y="12700"/>
                  </a:lnTo>
                  <a:lnTo>
                    <a:pt x="6348907" y="12700"/>
                  </a:lnTo>
                  <a:lnTo>
                    <a:pt x="6347434" y="25184"/>
                  </a:lnTo>
                  <a:lnTo>
                    <a:pt x="6347434" y="25615"/>
                  </a:lnTo>
                  <a:lnTo>
                    <a:pt x="6348907" y="38100"/>
                  </a:lnTo>
                  <a:lnTo>
                    <a:pt x="6366459" y="38100"/>
                  </a:lnTo>
                  <a:lnTo>
                    <a:pt x="6366459" y="0"/>
                  </a:lnTo>
                  <a:close/>
                </a:path>
                <a:path w="6621780" h="9296400">
                  <a:moveTo>
                    <a:pt x="6366510" y="25400"/>
                  </a:moveTo>
                  <a:lnTo>
                    <a:pt x="6366459" y="38100"/>
                  </a:lnTo>
                  <a:lnTo>
                    <a:pt x="6366510" y="25400"/>
                  </a:lnTo>
                  <a:close/>
                </a:path>
                <a:path w="6621780" h="9296400">
                  <a:moveTo>
                    <a:pt x="6366510" y="0"/>
                  </a:moveTo>
                  <a:lnTo>
                    <a:pt x="6366510" y="38100"/>
                  </a:lnTo>
                  <a:lnTo>
                    <a:pt x="6384062" y="38100"/>
                  </a:lnTo>
                  <a:lnTo>
                    <a:pt x="6385534" y="25615"/>
                  </a:lnTo>
                  <a:lnTo>
                    <a:pt x="6385534" y="25184"/>
                  </a:lnTo>
                  <a:lnTo>
                    <a:pt x="6384062" y="12700"/>
                  </a:lnTo>
                  <a:lnTo>
                    <a:pt x="6373922" y="12700"/>
                  </a:lnTo>
                  <a:lnTo>
                    <a:pt x="6366510" y="0"/>
                  </a:lnTo>
                  <a:close/>
                </a:path>
                <a:path w="6621780" h="9296400">
                  <a:moveTo>
                    <a:pt x="6404559" y="0"/>
                  </a:moveTo>
                  <a:lnTo>
                    <a:pt x="6397146" y="12700"/>
                  </a:lnTo>
                  <a:lnTo>
                    <a:pt x="6387007" y="12700"/>
                  </a:lnTo>
                  <a:lnTo>
                    <a:pt x="6385534" y="25184"/>
                  </a:lnTo>
                  <a:lnTo>
                    <a:pt x="6385534" y="25615"/>
                  </a:lnTo>
                  <a:lnTo>
                    <a:pt x="6387007" y="38100"/>
                  </a:lnTo>
                  <a:lnTo>
                    <a:pt x="6404559" y="38100"/>
                  </a:lnTo>
                  <a:lnTo>
                    <a:pt x="6404559" y="0"/>
                  </a:lnTo>
                  <a:close/>
                </a:path>
                <a:path w="6621780" h="9296400">
                  <a:moveTo>
                    <a:pt x="6404610" y="25400"/>
                  </a:moveTo>
                  <a:lnTo>
                    <a:pt x="6404559" y="38100"/>
                  </a:lnTo>
                  <a:lnTo>
                    <a:pt x="6404610" y="25400"/>
                  </a:lnTo>
                  <a:close/>
                </a:path>
                <a:path w="6621780" h="9296400">
                  <a:moveTo>
                    <a:pt x="6404610" y="0"/>
                  </a:moveTo>
                  <a:lnTo>
                    <a:pt x="6404610" y="38100"/>
                  </a:lnTo>
                  <a:lnTo>
                    <a:pt x="6422162" y="38100"/>
                  </a:lnTo>
                  <a:lnTo>
                    <a:pt x="6423634" y="25615"/>
                  </a:lnTo>
                  <a:lnTo>
                    <a:pt x="6423634" y="25184"/>
                  </a:lnTo>
                  <a:lnTo>
                    <a:pt x="6422162" y="12700"/>
                  </a:lnTo>
                  <a:lnTo>
                    <a:pt x="6412022" y="12700"/>
                  </a:lnTo>
                  <a:lnTo>
                    <a:pt x="6404610" y="0"/>
                  </a:lnTo>
                  <a:close/>
                </a:path>
                <a:path w="6621780" h="9296400">
                  <a:moveTo>
                    <a:pt x="6442659" y="0"/>
                  </a:moveTo>
                  <a:lnTo>
                    <a:pt x="6435246" y="12700"/>
                  </a:lnTo>
                  <a:lnTo>
                    <a:pt x="6425107" y="12700"/>
                  </a:lnTo>
                  <a:lnTo>
                    <a:pt x="6423634" y="25184"/>
                  </a:lnTo>
                  <a:lnTo>
                    <a:pt x="6423634" y="25615"/>
                  </a:lnTo>
                  <a:lnTo>
                    <a:pt x="6425107" y="38100"/>
                  </a:lnTo>
                  <a:lnTo>
                    <a:pt x="6442659" y="38100"/>
                  </a:lnTo>
                  <a:lnTo>
                    <a:pt x="6442659" y="0"/>
                  </a:lnTo>
                  <a:close/>
                </a:path>
                <a:path w="6621780" h="9296400">
                  <a:moveTo>
                    <a:pt x="6442710" y="25400"/>
                  </a:moveTo>
                  <a:lnTo>
                    <a:pt x="6442659" y="38100"/>
                  </a:lnTo>
                  <a:lnTo>
                    <a:pt x="6442710" y="25400"/>
                  </a:lnTo>
                  <a:close/>
                </a:path>
                <a:path w="6621780" h="9296400">
                  <a:moveTo>
                    <a:pt x="6442710" y="0"/>
                  </a:moveTo>
                  <a:lnTo>
                    <a:pt x="6442710" y="38100"/>
                  </a:lnTo>
                  <a:lnTo>
                    <a:pt x="6460262" y="38100"/>
                  </a:lnTo>
                  <a:lnTo>
                    <a:pt x="6461734" y="25615"/>
                  </a:lnTo>
                  <a:lnTo>
                    <a:pt x="6461734" y="25184"/>
                  </a:lnTo>
                  <a:lnTo>
                    <a:pt x="6460262" y="12700"/>
                  </a:lnTo>
                  <a:lnTo>
                    <a:pt x="6450122" y="12700"/>
                  </a:lnTo>
                  <a:lnTo>
                    <a:pt x="6442710" y="0"/>
                  </a:lnTo>
                  <a:close/>
                </a:path>
                <a:path w="6621780" h="9296400">
                  <a:moveTo>
                    <a:pt x="6480759" y="0"/>
                  </a:moveTo>
                  <a:lnTo>
                    <a:pt x="6473346" y="12700"/>
                  </a:lnTo>
                  <a:lnTo>
                    <a:pt x="6463207" y="12700"/>
                  </a:lnTo>
                  <a:lnTo>
                    <a:pt x="6461734" y="25184"/>
                  </a:lnTo>
                  <a:lnTo>
                    <a:pt x="6461734" y="25615"/>
                  </a:lnTo>
                  <a:lnTo>
                    <a:pt x="6463207" y="38100"/>
                  </a:lnTo>
                  <a:lnTo>
                    <a:pt x="6480759" y="38100"/>
                  </a:lnTo>
                  <a:lnTo>
                    <a:pt x="6480759" y="0"/>
                  </a:lnTo>
                  <a:close/>
                </a:path>
                <a:path w="6621780" h="9296400">
                  <a:moveTo>
                    <a:pt x="6480810" y="25400"/>
                  </a:moveTo>
                  <a:lnTo>
                    <a:pt x="6480759" y="38100"/>
                  </a:lnTo>
                  <a:lnTo>
                    <a:pt x="6480810" y="25400"/>
                  </a:lnTo>
                  <a:close/>
                </a:path>
                <a:path w="6621780" h="9296400">
                  <a:moveTo>
                    <a:pt x="6480810" y="0"/>
                  </a:moveTo>
                  <a:lnTo>
                    <a:pt x="6480810" y="38100"/>
                  </a:lnTo>
                  <a:lnTo>
                    <a:pt x="6498362" y="38100"/>
                  </a:lnTo>
                  <a:lnTo>
                    <a:pt x="6499834" y="25615"/>
                  </a:lnTo>
                  <a:lnTo>
                    <a:pt x="6499834" y="25184"/>
                  </a:lnTo>
                  <a:lnTo>
                    <a:pt x="6498362" y="12700"/>
                  </a:lnTo>
                  <a:lnTo>
                    <a:pt x="6488222" y="12700"/>
                  </a:lnTo>
                  <a:lnTo>
                    <a:pt x="6480810" y="0"/>
                  </a:lnTo>
                  <a:close/>
                </a:path>
                <a:path w="6621780" h="9296400">
                  <a:moveTo>
                    <a:pt x="6518859" y="0"/>
                  </a:moveTo>
                  <a:lnTo>
                    <a:pt x="6511446" y="12700"/>
                  </a:lnTo>
                  <a:lnTo>
                    <a:pt x="6501307" y="12700"/>
                  </a:lnTo>
                  <a:lnTo>
                    <a:pt x="6499834" y="25184"/>
                  </a:lnTo>
                  <a:lnTo>
                    <a:pt x="6499834" y="25615"/>
                  </a:lnTo>
                  <a:lnTo>
                    <a:pt x="6501307" y="38100"/>
                  </a:lnTo>
                  <a:lnTo>
                    <a:pt x="6518859" y="38100"/>
                  </a:lnTo>
                  <a:lnTo>
                    <a:pt x="6518859" y="0"/>
                  </a:lnTo>
                  <a:close/>
                </a:path>
                <a:path w="6621780" h="9296400">
                  <a:moveTo>
                    <a:pt x="6518909" y="25400"/>
                  </a:moveTo>
                  <a:lnTo>
                    <a:pt x="6518859" y="38100"/>
                  </a:lnTo>
                  <a:lnTo>
                    <a:pt x="6518909" y="25400"/>
                  </a:lnTo>
                  <a:close/>
                </a:path>
                <a:path w="6621780" h="9296400">
                  <a:moveTo>
                    <a:pt x="6518909" y="0"/>
                  </a:moveTo>
                  <a:lnTo>
                    <a:pt x="6518909" y="38100"/>
                  </a:lnTo>
                  <a:lnTo>
                    <a:pt x="6536462" y="38100"/>
                  </a:lnTo>
                  <a:lnTo>
                    <a:pt x="6537934" y="25615"/>
                  </a:lnTo>
                  <a:lnTo>
                    <a:pt x="6537934" y="25184"/>
                  </a:lnTo>
                  <a:lnTo>
                    <a:pt x="6536462" y="12700"/>
                  </a:lnTo>
                  <a:lnTo>
                    <a:pt x="6526322" y="12700"/>
                  </a:lnTo>
                  <a:lnTo>
                    <a:pt x="6518909" y="0"/>
                  </a:lnTo>
                  <a:close/>
                </a:path>
                <a:path w="6621780" h="9296400">
                  <a:moveTo>
                    <a:pt x="6556959" y="0"/>
                  </a:moveTo>
                  <a:lnTo>
                    <a:pt x="6549546" y="12700"/>
                  </a:lnTo>
                  <a:lnTo>
                    <a:pt x="6539407" y="12700"/>
                  </a:lnTo>
                  <a:lnTo>
                    <a:pt x="6537934" y="25184"/>
                  </a:lnTo>
                  <a:lnTo>
                    <a:pt x="6537934" y="25615"/>
                  </a:lnTo>
                  <a:lnTo>
                    <a:pt x="6539407" y="38100"/>
                  </a:lnTo>
                  <a:lnTo>
                    <a:pt x="6556959" y="38100"/>
                  </a:lnTo>
                  <a:lnTo>
                    <a:pt x="6556959" y="0"/>
                  </a:lnTo>
                  <a:close/>
                </a:path>
                <a:path w="6621780" h="9296400">
                  <a:moveTo>
                    <a:pt x="6557009" y="25400"/>
                  </a:moveTo>
                  <a:lnTo>
                    <a:pt x="6556959" y="38100"/>
                  </a:lnTo>
                  <a:lnTo>
                    <a:pt x="6557009" y="25400"/>
                  </a:lnTo>
                  <a:close/>
                </a:path>
                <a:path w="6621780" h="9296400">
                  <a:moveTo>
                    <a:pt x="6557009" y="0"/>
                  </a:moveTo>
                  <a:lnTo>
                    <a:pt x="6557009" y="38100"/>
                  </a:lnTo>
                  <a:lnTo>
                    <a:pt x="6574562" y="38100"/>
                  </a:lnTo>
                  <a:lnTo>
                    <a:pt x="6576034" y="25615"/>
                  </a:lnTo>
                  <a:lnTo>
                    <a:pt x="6576034" y="25184"/>
                  </a:lnTo>
                  <a:lnTo>
                    <a:pt x="6574562" y="12700"/>
                  </a:lnTo>
                  <a:lnTo>
                    <a:pt x="6564422" y="12700"/>
                  </a:lnTo>
                  <a:lnTo>
                    <a:pt x="6557009" y="0"/>
                  </a:lnTo>
                  <a:close/>
                </a:path>
                <a:path w="6621780" h="9296400">
                  <a:moveTo>
                    <a:pt x="6595059" y="0"/>
                  </a:moveTo>
                  <a:lnTo>
                    <a:pt x="6587646" y="12700"/>
                  </a:lnTo>
                  <a:lnTo>
                    <a:pt x="6577507" y="12700"/>
                  </a:lnTo>
                  <a:lnTo>
                    <a:pt x="6576034" y="25184"/>
                  </a:lnTo>
                  <a:lnTo>
                    <a:pt x="6576034" y="25615"/>
                  </a:lnTo>
                  <a:lnTo>
                    <a:pt x="6577507" y="38100"/>
                  </a:lnTo>
                  <a:lnTo>
                    <a:pt x="6595059" y="38100"/>
                  </a:lnTo>
                  <a:lnTo>
                    <a:pt x="6595059" y="0"/>
                  </a:lnTo>
                  <a:close/>
                </a:path>
                <a:path w="6621780" h="9296400">
                  <a:moveTo>
                    <a:pt x="6595109" y="25400"/>
                  </a:moveTo>
                  <a:lnTo>
                    <a:pt x="6595059" y="38100"/>
                  </a:lnTo>
                  <a:lnTo>
                    <a:pt x="6595109" y="25400"/>
                  </a:lnTo>
                  <a:close/>
                </a:path>
                <a:path w="6621780" h="9296400">
                  <a:moveTo>
                    <a:pt x="6595109" y="0"/>
                  </a:moveTo>
                  <a:lnTo>
                    <a:pt x="6595109" y="38100"/>
                  </a:lnTo>
                  <a:lnTo>
                    <a:pt x="6612662" y="38100"/>
                  </a:lnTo>
                  <a:lnTo>
                    <a:pt x="6614134" y="25615"/>
                  </a:lnTo>
                  <a:lnTo>
                    <a:pt x="6614134" y="25184"/>
                  </a:lnTo>
                  <a:lnTo>
                    <a:pt x="6612662" y="12700"/>
                  </a:lnTo>
                  <a:lnTo>
                    <a:pt x="6602522" y="12700"/>
                  </a:lnTo>
                  <a:lnTo>
                    <a:pt x="6595109" y="0"/>
                  </a:lnTo>
                  <a:close/>
                </a:path>
                <a:path w="6621780" h="9296400">
                  <a:moveTo>
                    <a:pt x="19050" y="0"/>
                  </a:moveTo>
                  <a:lnTo>
                    <a:pt x="11637" y="12700"/>
                  </a:lnTo>
                  <a:lnTo>
                    <a:pt x="26462" y="12700"/>
                  </a:lnTo>
                  <a:lnTo>
                    <a:pt x="19050" y="0"/>
                  </a:lnTo>
                  <a:close/>
                </a:path>
                <a:path w="6621780" h="9296400">
                  <a:moveTo>
                    <a:pt x="41910" y="0"/>
                  </a:moveTo>
                  <a:lnTo>
                    <a:pt x="41859" y="12700"/>
                  </a:lnTo>
                  <a:lnTo>
                    <a:pt x="41910" y="0"/>
                  </a:lnTo>
                  <a:close/>
                </a:path>
                <a:path w="6621780" h="9296400">
                  <a:moveTo>
                    <a:pt x="80010" y="0"/>
                  </a:moveTo>
                  <a:lnTo>
                    <a:pt x="79959" y="12700"/>
                  </a:lnTo>
                  <a:lnTo>
                    <a:pt x="80010" y="0"/>
                  </a:lnTo>
                  <a:close/>
                </a:path>
                <a:path w="6621780" h="9296400">
                  <a:moveTo>
                    <a:pt x="118110" y="0"/>
                  </a:moveTo>
                  <a:lnTo>
                    <a:pt x="118059" y="12700"/>
                  </a:lnTo>
                  <a:lnTo>
                    <a:pt x="118110" y="0"/>
                  </a:lnTo>
                  <a:close/>
                </a:path>
                <a:path w="6621780" h="9296400">
                  <a:moveTo>
                    <a:pt x="156210" y="0"/>
                  </a:moveTo>
                  <a:lnTo>
                    <a:pt x="156159" y="12700"/>
                  </a:lnTo>
                  <a:lnTo>
                    <a:pt x="156210" y="0"/>
                  </a:lnTo>
                  <a:close/>
                </a:path>
                <a:path w="6621780" h="9296400">
                  <a:moveTo>
                    <a:pt x="194310" y="0"/>
                  </a:moveTo>
                  <a:lnTo>
                    <a:pt x="194259" y="12700"/>
                  </a:lnTo>
                  <a:lnTo>
                    <a:pt x="194310" y="0"/>
                  </a:lnTo>
                  <a:close/>
                </a:path>
                <a:path w="6621780" h="9296400">
                  <a:moveTo>
                    <a:pt x="232410" y="0"/>
                  </a:moveTo>
                  <a:lnTo>
                    <a:pt x="232359" y="12700"/>
                  </a:lnTo>
                  <a:lnTo>
                    <a:pt x="232410" y="0"/>
                  </a:lnTo>
                  <a:close/>
                </a:path>
                <a:path w="6621780" h="9296400">
                  <a:moveTo>
                    <a:pt x="270510" y="0"/>
                  </a:moveTo>
                  <a:lnTo>
                    <a:pt x="270459" y="12700"/>
                  </a:lnTo>
                  <a:lnTo>
                    <a:pt x="270510" y="0"/>
                  </a:lnTo>
                  <a:close/>
                </a:path>
                <a:path w="6621780" h="9296400">
                  <a:moveTo>
                    <a:pt x="308610" y="0"/>
                  </a:moveTo>
                  <a:lnTo>
                    <a:pt x="308559" y="12700"/>
                  </a:lnTo>
                  <a:lnTo>
                    <a:pt x="308610" y="0"/>
                  </a:lnTo>
                  <a:close/>
                </a:path>
                <a:path w="6621780" h="9296400">
                  <a:moveTo>
                    <a:pt x="346710" y="0"/>
                  </a:moveTo>
                  <a:lnTo>
                    <a:pt x="346659" y="12700"/>
                  </a:lnTo>
                  <a:lnTo>
                    <a:pt x="346710" y="0"/>
                  </a:lnTo>
                  <a:close/>
                </a:path>
                <a:path w="6621780" h="9296400">
                  <a:moveTo>
                    <a:pt x="384810" y="0"/>
                  </a:moveTo>
                  <a:lnTo>
                    <a:pt x="384759" y="12700"/>
                  </a:lnTo>
                  <a:lnTo>
                    <a:pt x="384810" y="0"/>
                  </a:lnTo>
                  <a:close/>
                </a:path>
                <a:path w="6621780" h="9296400">
                  <a:moveTo>
                    <a:pt x="422909" y="0"/>
                  </a:moveTo>
                  <a:lnTo>
                    <a:pt x="422859" y="12700"/>
                  </a:lnTo>
                  <a:lnTo>
                    <a:pt x="422909" y="0"/>
                  </a:lnTo>
                  <a:close/>
                </a:path>
                <a:path w="6621780" h="9296400">
                  <a:moveTo>
                    <a:pt x="461009" y="0"/>
                  </a:moveTo>
                  <a:lnTo>
                    <a:pt x="460959" y="12700"/>
                  </a:lnTo>
                  <a:lnTo>
                    <a:pt x="461009" y="0"/>
                  </a:lnTo>
                  <a:close/>
                </a:path>
                <a:path w="6621780" h="9296400">
                  <a:moveTo>
                    <a:pt x="499109" y="0"/>
                  </a:moveTo>
                  <a:lnTo>
                    <a:pt x="499059" y="12700"/>
                  </a:lnTo>
                  <a:lnTo>
                    <a:pt x="499109" y="0"/>
                  </a:lnTo>
                  <a:close/>
                </a:path>
                <a:path w="6621780" h="9296400">
                  <a:moveTo>
                    <a:pt x="537210" y="0"/>
                  </a:moveTo>
                  <a:lnTo>
                    <a:pt x="537159" y="12700"/>
                  </a:lnTo>
                  <a:lnTo>
                    <a:pt x="537210" y="0"/>
                  </a:lnTo>
                  <a:close/>
                </a:path>
                <a:path w="6621780" h="9296400">
                  <a:moveTo>
                    <a:pt x="575310" y="0"/>
                  </a:moveTo>
                  <a:lnTo>
                    <a:pt x="575259" y="12700"/>
                  </a:lnTo>
                  <a:lnTo>
                    <a:pt x="575310" y="0"/>
                  </a:lnTo>
                  <a:close/>
                </a:path>
                <a:path w="6621780" h="9296400">
                  <a:moveTo>
                    <a:pt x="613410" y="0"/>
                  </a:moveTo>
                  <a:lnTo>
                    <a:pt x="613359" y="12700"/>
                  </a:lnTo>
                  <a:lnTo>
                    <a:pt x="613410" y="0"/>
                  </a:lnTo>
                  <a:close/>
                </a:path>
                <a:path w="6621780" h="9296400">
                  <a:moveTo>
                    <a:pt x="651510" y="0"/>
                  </a:moveTo>
                  <a:lnTo>
                    <a:pt x="651459" y="12700"/>
                  </a:lnTo>
                  <a:lnTo>
                    <a:pt x="651510" y="0"/>
                  </a:lnTo>
                  <a:close/>
                </a:path>
                <a:path w="6621780" h="9296400">
                  <a:moveTo>
                    <a:pt x="689610" y="0"/>
                  </a:moveTo>
                  <a:lnTo>
                    <a:pt x="689559" y="12700"/>
                  </a:lnTo>
                  <a:lnTo>
                    <a:pt x="689610" y="0"/>
                  </a:lnTo>
                  <a:close/>
                </a:path>
                <a:path w="6621780" h="9296400">
                  <a:moveTo>
                    <a:pt x="727710" y="0"/>
                  </a:moveTo>
                  <a:lnTo>
                    <a:pt x="727659" y="12700"/>
                  </a:lnTo>
                  <a:lnTo>
                    <a:pt x="727710" y="0"/>
                  </a:lnTo>
                  <a:close/>
                </a:path>
                <a:path w="6621780" h="9296400">
                  <a:moveTo>
                    <a:pt x="765810" y="0"/>
                  </a:moveTo>
                  <a:lnTo>
                    <a:pt x="765759" y="12700"/>
                  </a:lnTo>
                  <a:lnTo>
                    <a:pt x="765810" y="0"/>
                  </a:lnTo>
                  <a:close/>
                </a:path>
                <a:path w="6621780" h="9296400">
                  <a:moveTo>
                    <a:pt x="803910" y="0"/>
                  </a:moveTo>
                  <a:lnTo>
                    <a:pt x="803859" y="12700"/>
                  </a:lnTo>
                  <a:lnTo>
                    <a:pt x="803910" y="0"/>
                  </a:lnTo>
                  <a:close/>
                </a:path>
                <a:path w="6621780" h="9296400">
                  <a:moveTo>
                    <a:pt x="842010" y="0"/>
                  </a:moveTo>
                  <a:lnTo>
                    <a:pt x="841959" y="12700"/>
                  </a:lnTo>
                  <a:lnTo>
                    <a:pt x="842010" y="0"/>
                  </a:lnTo>
                  <a:close/>
                </a:path>
                <a:path w="6621780" h="9296400">
                  <a:moveTo>
                    <a:pt x="880110" y="0"/>
                  </a:moveTo>
                  <a:lnTo>
                    <a:pt x="880059" y="12700"/>
                  </a:lnTo>
                  <a:lnTo>
                    <a:pt x="880110" y="0"/>
                  </a:lnTo>
                  <a:close/>
                </a:path>
                <a:path w="6621780" h="9296400">
                  <a:moveTo>
                    <a:pt x="918210" y="0"/>
                  </a:moveTo>
                  <a:lnTo>
                    <a:pt x="918159" y="12700"/>
                  </a:lnTo>
                  <a:lnTo>
                    <a:pt x="918210" y="0"/>
                  </a:lnTo>
                  <a:close/>
                </a:path>
                <a:path w="6621780" h="9296400">
                  <a:moveTo>
                    <a:pt x="956310" y="0"/>
                  </a:moveTo>
                  <a:lnTo>
                    <a:pt x="956259" y="12700"/>
                  </a:lnTo>
                  <a:lnTo>
                    <a:pt x="956310" y="0"/>
                  </a:lnTo>
                  <a:close/>
                </a:path>
                <a:path w="6621780" h="9296400">
                  <a:moveTo>
                    <a:pt x="994410" y="0"/>
                  </a:moveTo>
                  <a:lnTo>
                    <a:pt x="994359" y="12700"/>
                  </a:lnTo>
                  <a:lnTo>
                    <a:pt x="994410" y="0"/>
                  </a:lnTo>
                  <a:close/>
                </a:path>
                <a:path w="6621780" h="9296400">
                  <a:moveTo>
                    <a:pt x="1032510" y="0"/>
                  </a:moveTo>
                  <a:lnTo>
                    <a:pt x="1032459" y="12700"/>
                  </a:lnTo>
                  <a:lnTo>
                    <a:pt x="1032510" y="0"/>
                  </a:lnTo>
                  <a:close/>
                </a:path>
                <a:path w="6621780" h="9296400">
                  <a:moveTo>
                    <a:pt x="1070610" y="0"/>
                  </a:moveTo>
                  <a:lnTo>
                    <a:pt x="1070559" y="12700"/>
                  </a:lnTo>
                  <a:lnTo>
                    <a:pt x="1070610" y="0"/>
                  </a:lnTo>
                  <a:close/>
                </a:path>
                <a:path w="6621780" h="9296400">
                  <a:moveTo>
                    <a:pt x="1108710" y="0"/>
                  </a:moveTo>
                  <a:lnTo>
                    <a:pt x="1108659" y="12700"/>
                  </a:lnTo>
                  <a:lnTo>
                    <a:pt x="1108710" y="0"/>
                  </a:lnTo>
                  <a:close/>
                </a:path>
                <a:path w="6621780" h="9296400">
                  <a:moveTo>
                    <a:pt x="1146810" y="0"/>
                  </a:moveTo>
                  <a:lnTo>
                    <a:pt x="1146759" y="12700"/>
                  </a:lnTo>
                  <a:lnTo>
                    <a:pt x="1146810" y="0"/>
                  </a:lnTo>
                  <a:close/>
                </a:path>
                <a:path w="6621780" h="9296400">
                  <a:moveTo>
                    <a:pt x="1184910" y="0"/>
                  </a:moveTo>
                  <a:lnTo>
                    <a:pt x="1184859" y="12700"/>
                  </a:lnTo>
                  <a:lnTo>
                    <a:pt x="1184910" y="0"/>
                  </a:lnTo>
                  <a:close/>
                </a:path>
                <a:path w="6621780" h="9296400">
                  <a:moveTo>
                    <a:pt x="1223010" y="0"/>
                  </a:moveTo>
                  <a:lnTo>
                    <a:pt x="1222959" y="12700"/>
                  </a:lnTo>
                  <a:lnTo>
                    <a:pt x="1223010" y="0"/>
                  </a:lnTo>
                  <a:close/>
                </a:path>
                <a:path w="6621780" h="9296400">
                  <a:moveTo>
                    <a:pt x="1261110" y="0"/>
                  </a:moveTo>
                  <a:lnTo>
                    <a:pt x="1261059" y="12700"/>
                  </a:lnTo>
                  <a:lnTo>
                    <a:pt x="1261110" y="0"/>
                  </a:lnTo>
                  <a:close/>
                </a:path>
                <a:path w="6621780" h="9296400">
                  <a:moveTo>
                    <a:pt x="1299210" y="0"/>
                  </a:moveTo>
                  <a:lnTo>
                    <a:pt x="1299159" y="12700"/>
                  </a:lnTo>
                  <a:lnTo>
                    <a:pt x="1299210" y="0"/>
                  </a:lnTo>
                  <a:close/>
                </a:path>
                <a:path w="6621780" h="9296400">
                  <a:moveTo>
                    <a:pt x="1337310" y="0"/>
                  </a:moveTo>
                  <a:lnTo>
                    <a:pt x="1337259" y="12700"/>
                  </a:lnTo>
                  <a:lnTo>
                    <a:pt x="1337310" y="0"/>
                  </a:lnTo>
                  <a:close/>
                </a:path>
                <a:path w="6621780" h="9296400">
                  <a:moveTo>
                    <a:pt x="1375410" y="0"/>
                  </a:moveTo>
                  <a:lnTo>
                    <a:pt x="1375359" y="12700"/>
                  </a:lnTo>
                  <a:lnTo>
                    <a:pt x="1375410" y="0"/>
                  </a:lnTo>
                  <a:close/>
                </a:path>
                <a:path w="6621780" h="9296400">
                  <a:moveTo>
                    <a:pt x="1413510" y="0"/>
                  </a:moveTo>
                  <a:lnTo>
                    <a:pt x="1413459" y="12700"/>
                  </a:lnTo>
                  <a:lnTo>
                    <a:pt x="1413510" y="0"/>
                  </a:lnTo>
                  <a:close/>
                </a:path>
                <a:path w="6621780" h="9296400">
                  <a:moveTo>
                    <a:pt x="1451610" y="0"/>
                  </a:moveTo>
                  <a:lnTo>
                    <a:pt x="1451559" y="12700"/>
                  </a:lnTo>
                  <a:lnTo>
                    <a:pt x="1451610" y="0"/>
                  </a:lnTo>
                  <a:close/>
                </a:path>
                <a:path w="6621780" h="9296400">
                  <a:moveTo>
                    <a:pt x="1489710" y="0"/>
                  </a:moveTo>
                  <a:lnTo>
                    <a:pt x="1489659" y="12700"/>
                  </a:lnTo>
                  <a:lnTo>
                    <a:pt x="1489710" y="0"/>
                  </a:lnTo>
                  <a:close/>
                </a:path>
                <a:path w="6621780" h="9296400">
                  <a:moveTo>
                    <a:pt x="1527810" y="0"/>
                  </a:moveTo>
                  <a:lnTo>
                    <a:pt x="1527759" y="12700"/>
                  </a:lnTo>
                  <a:lnTo>
                    <a:pt x="1527810" y="0"/>
                  </a:lnTo>
                  <a:close/>
                </a:path>
                <a:path w="6621780" h="9296400">
                  <a:moveTo>
                    <a:pt x="1565910" y="0"/>
                  </a:moveTo>
                  <a:lnTo>
                    <a:pt x="1565859" y="12700"/>
                  </a:lnTo>
                  <a:lnTo>
                    <a:pt x="1565910" y="0"/>
                  </a:lnTo>
                  <a:close/>
                </a:path>
                <a:path w="6621780" h="9296400">
                  <a:moveTo>
                    <a:pt x="1604010" y="0"/>
                  </a:moveTo>
                  <a:lnTo>
                    <a:pt x="1603959" y="12700"/>
                  </a:lnTo>
                  <a:lnTo>
                    <a:pt x="1604010" y="0"/>
                  </a:lnTo>
                  <a:close/>
                </a:path>
                <a:path w="6621780" h="9296400">
                  <a:moveTo>
                    <a:pt x="1642110" y="0"/>
                  </a:moveTo>
                  <a:lnTo>
                    <a:pt x="1642059" y="12700"/>
                  </a:lnTo>
                  <a:lnTo>
                    <a:pt x="1642110" y="0"/>
                  </a:lnTo>
                  <a:close/>
                </a:path>
                <a:path w="6621780" h="9296400">
                  <a:moveTo>
                    <a:pt x="1680210" y="0"/>
                  </a:moveTo>
                  <a:lnTo>
                    <a:pt x="1680159" y="12700"/>
                  </a:lnTo>
                  <a:lnTo>
                    <a:pt x="1680210" y="0"/>
                  </a:lnTo>
                  <a:close/>
                </a:path>
                <a:path w="6621780" h="9296400">
                  <a:moveTo>
                    <a:pt x="1718310" y="0"/>
                  </a:moveTo>
                  <a:lnTo>
                    <a:pt x="1718259" y="12700"/>
                  </a:lnTo>
                  <a:lnTo>
                    <a:pt x="1718310" y="0"/>
                  </a:lnTo>
                  <a:close/>
                </a:path>
                <a:path w="6621780" h="9296400">
                  <a:moveTo>
                    <a:pt x="1756410" y="0"/>
                  </a:moveTo>
                  <a:lnTo>
                    <a:pt x="1756359" y="12700"/>
                  </a:lnTo>
                  <a:lnTo>
                    <a:pt x="1756410" y="0"/>
                  </a:lnTo>
                  <a:close/>
                </a:path>
                <a:path w="6621780" h="9296400">
                  <a:moveTo>
                    <a:pt x="1794510" y="0"/>
                  </a:moveTo>
                  <a:lnTo>
                    <a:pt x="1794459" y="12700"/>
                  </a:lnTo>
                  <a:lnTo>
                    <a:pt x="1794510" y="0"/>
                  </a:lnTo>
                  <a:close/>
                </a:path>
                <a:path w="6621780" h="9296400">
                  <a:moveTo>
                    <a:pt x="1832610" y="0"/>
                  </a:moveTo>
                  <a:lnTo>
                    <a:pt x="1832559" y="12700"/>
                  </a:lnTo>
                  <a:lnTo>
                    <a:pt x="1832610" y="0"/>
                  </a:lnTo>
                  <a:close/>
                </a:path>
                <a:path w="6621780" h="9296400">
                  <a:moveTo>
                    <a:pt x="1870710" y="0"/>
                  </a:moveTo>
                  <a:lnTo>
                    <a:pt x="1870659" y="12700"/>
                  </a:lnTo>
                  <a:lnTo>
                    <a:pt x="1870710" y="0"/>
                  </a:lnTo>
                  <a:close/>
                </a:path>
                <a:path w="6621780" h="9296400">
                  <a:moveTo>
                    <a:pt x="1908810" y="0"/>
                  </a:moveTo>
                  <a:lnTo>
                    <a:pt x="1908759" y="12700"/>
                  </a:lnTo>
                  <a:lnTo>
                    <a:pt x="1908810" y="0"/>
                  </a:lnTo>
                  <a:close/>
                </a:path>
                <a:path w="6621780" h="9296400">
                  <a:moveTo>
                    <a:pt x="1946910" y="0"/>
                  </a:moveTo>
                  <a:lnTo>
                    <a:pt x="1946859" y="12700"/>
                  </a:lnTo>
                  <a:lnTo>
                    <a:pt x="1946910" y="0"/>
                  </a:lnTo>
                  <a:close/>
                </a:path>
                <a:path w="6621780" h="9296400">
                  <a:moveTo>
                    <a:pt x="1985010" y="0"/>
                  </a:moveTo>
                  <a:lnTo>
                    <a:pt x="1984959" y="12700"/>
                  </a:lnTo>
                  <a:lnTo>
                    <a:pt x="1985010" y="0"/>
                  </a:lnTo>
                  <a:close/>
                </a:path>
                <a:path w="6621780" h="9296400">
                  <a:moveTo>
                    <a:pt x="2023110" y="0"/>
                  </a:moveTo>
                  <a:lnTo>
                    <a:pt x="2023059" y="12700"/>
                  </a:lnTo>
                  <a:lnTo>
                    <a:pt x="2023110" y="0"/>
                  </a:lnTo>
                  <a:close/>
                </a:path>
                <a:path w="6621780" h="9296400">
                  <a:moveTo>
                    <a:pt x="2061210" y="0"/>
                  </a:moveTo>
                  <a:lnTo>
                    <a:pt x="2061159" y="12700"/>
                  </a:lnTo>
                  <a:lnTo>
                    <a:pt x="2061210" y="0"/>
                  </a:lnTo>
                  <a:close/>
                </a:path>
                <a:path w="6621780" h="9296400">
                  <a:moveTo>
                    <a:pt x="2099310" y="0"/>
                  </a:moveTo>
                  <a:lnTo>
                    <a:pt x="2099259" y="12700"/>
                  </a:lnTo>
                  <a:lnTo>
                    <a:pt x="2099310" y="0"/>
                  </a:lnTo>
                  <a:close/>
                </a:path>
                <a:path w="6621780" h="9296400">
                  <a:moveTo>
                    <a:pt x="2137410" y="0"/>
                  </a:moveTo>
                  <a:lnTo>
                    <a:pt x="2137359" y="12700"/>
                  </a:lnTo>
                  <a:lnTo>
                    <a:pt x="2137410" y="0"/>
                  </a:lnTo>
                  <a:close/>
                </a:path>
                <a:path w="6621780" h="9296400">
                  <a:moveTo>
                    <a:pt x="2175510" y="0"/>
                  </a:moveTo>
                  <a:lnTo>
                    <a:pt x="2175459" y="12700"/>
                  </a:lnTo>
                  <a:lnTo>
                    <a:pt x="2175510" y="0"/>
                  </a:lnTo>
                  <a:close/>
                </a:path>
                <a:path w="6621780" h="9296400">
                  <a:moveTo>
                    <a:pt x="2213610" y="0"/>
                  </a:moveTo>
                  <a:lnTo>
                    <a:pt x="2213559" y="12700"/>
                  </a:lnTo>
                  <a:lnTo>
                    <a:pt x="2213610" y="0"/>
                  </a:lnTo>
                  <a:close/>
                </a:path>
                <a:path w="6621780" h="9296400">
                  <a:moveTo>
                    <a:pt x="2251710" y="0"/>
                  </a:moveTo>
                  <a:lnTo>
                    <a:pt x="2251659" y="12700"/>
                  </a:lnTo>
                  <a:lnTo>
                    <a:pt x="2251710" y="0"/>
                  </a:lnTo>
                  <a:close/>
                </a:path>
                <a:path w="6621780" h="9296400">
                  <a:moveTo>
                    <a:pt x="2289810" y="0"/>
                  </a:moveTo>
                  <a:lnTo>
                    <a:pt x="2289759" y="12700"/>
                  </a:lnTo>
                  <a:lnTo>
                    <a:pt x="2289810" y="0"/>
                  </a:lnTo>
                  <a:close/>
                </a:path>
                <a:path w="6621780" h="9296400">
                  <a:moveTo>
                    <a:pt x="2327910" y="0"/>
                  </a:moveTo>
                  <a:lnTo>
                    <a:pt x="2327859" y="12700"/>
                  </a:lnTo>
                  <a:lnTo>
                    <a:pt x="2327910" y="0"/>
                  </a:lnTo>
                  <a:close/>
                </a:path>
                <a:path w="6621780" h="9296400">
                  <a:moveTo>
                    <a:pt x="2366010" y="0"/>
                  </a:moveTo>
                  <a:lnTo>
                    <a:pt x="2365959" y="12700"/>
                  </a:lnTo>
                  <a:lnTo>
                    <a:pt x="2366010" y="0"/>
                  </a:lnTo>
                  <a:close/>
                </a:path>
                <a:path w="6621780" h="9296400">
                  <a:moveTo>
                    <a:pt x="2404110" y="0"/>
                  </a:moveTo>
                  <a:lnTo>
                    <a:pt x="2404059" y="12700"/>
                  </a:lnTo>
                  <a:lnTo>
                    <a:pt x="2404110" y="0"/>
                  </a:lnTo>
                  <a:close/>
                </a:path>
                <a:path w="6621780" h="9296400">
                  <a:moveTo>
                    <a:pt x="2442210" y="0"/>
                  </a:moveTo>
                  <a:lnTo>
                    <a:pt x="2442159" y="12700"/>
                  </a:lnTo>
                  <a:lnTo>
                    <a:pt x="2442210" y="0"/>
                  </a:lnTo>
                  <a:close/>
                </a:path>
                <a:path w="6621780" h="9296400">
                  <a:moveTo>
                    <a:pt x="2480310" y="0"/>
                  </a:moveTo>
                  <a:lnTo>
                    <a:pt x="2480259" y="12700"/>
                  </a:lnTo>
                  <a:lnTo>
                    <a:pt x="2480310" y="0"/>
                  </a:lnTo>
                  <a:close/>
                </a:path>
                <a:path w="6621780" h="9296400">
                  <a:moveTo>
                    <a:pt x="2518410" y="0"/>
                  </a:moveTo>
                  <a:lnTo>
                    <a:pt x="2518359" y="12700"/>
                  </a:lnTo>
                  <a:lnTo>
                    <a:pt x="2518410" y="0"/>
                  </a:lnTo>
                  <a:close/>
                </a:path>
                <a:path w="6621780" h="9296400">
                  <a:moveTo>
                    <a:pt x="2556510" y="0"/>
                  </a:moveTo>
                  <a:lnTo>
                    <a:pt x="2556459" y="12700"/>
                  </a:lnTo>
                  <a:lnTo>
                    <a:pt x="2556510" y="0"/>
                  </a:lnTo>
                  <a:close/>
                </a:path>
                <a:path w="6621780" h="9296400">
                  <a:moveTo>
                    <a:pt x="2594610" y="0"/>
                  </a:moveTo>
                  <a:lnTo>
                    <a:pt x="2594559" y="12700"/>
                  </a:lnTo>
                  <a:lnTo>
                    <a:pt x="2594610" y="0"/>
                  </a:lnTo>
                  <a:close/>
                </a:path>
                <a:path w="6621780" h="9296400">
                  <a:moveTo>
                    <a:pt x="2632710" y="0"/>
                  </a:moveTo>
                  <a:lnTo>
                    <a:pt x="2632659" y="12700"/>
                  </a:lnTo>
                  <a:lnTo>
                    <a:pt x="2632710" y="0"/>
                  </a:lnTo>
                  <a:close/>
                </a:path>
                <a:path w="6621780" h="9296400">
                  <a:moveTo>
                    <a:pt x="2670810" y="0"/>
                  </a:moveTo>
                  <a:lnTo>
                    <a:pt x="2670759" y="12700"/>
                  </a:lnTo>
                  <a:lnTo>
                    <a:pt x="2670810" y="0"/>
                  </a:lnTo>
                  <a:close/>
                </a:path>
                <a:path w="6621780" h="9296400">
                  <a:moveTo>
                    <a:pt x="2708910" y="0"/>
                  </a:moveTo>
                  <a:lnTo>
                    <a:pt x="2708859" y="12700"/>
                  </a:lnTo>
                  <a:lnTo>
                    <a:pt x="2708910" y="0"/>
                  </a:lnTo>
                  <a:close/>
                </a:path>
                <a:path w="6621780" h="9296400">
                  <a:moveTo>
                    <a:pt x="2747010" y="0"/>
                  </a:moveTo>
                  <a:lnTo>
                    <a:pt x="2746959" y="12700"/>
                  </a:lnTo>
                  <a:lnTo>
                    <a:pt x="2747010" y="0"/>
                  </a:lnTo>
                  <a:close/>
                </a:path>
                <a:path w="6621780" h="9296400">
                  <a:moveTo>
                    <a:pt x="2785110" y="0"/>
                  </a:moveTo>
                  <a:lnTo>
                    <a:pt x="2785059" y="12700"/>
                  </a:lnTo>
                  <a:lnTo>
                    <a:pt x="2785110" y="0"/>
                  </a:lnTo>
                  <a:close/>
                </a:path>
                <a:path w="6621780" h="9296400">
                  <a:moveTo>
                    <a:pt x="2823210" y="0"/>
                  </a:moveTo>
                  <a:lnTo>
                    <a:pt x="2823159" y="12700"/>
                  </a:lnTo>
                  <a:lnTo>
                    <a:pt x="2823210" y="0"/>
                  </a:lnTo>
                  <a:close/>
                </a:path>
                <a:path w="6621780" h="9296400">
                  <a:moveTo>
                    <a:pt x="2861310" y="0"/>
                  </a:moveTo>
                  <a:lnTo>
                    <a:pt x="2861259" y="12700"/>
                  </a:lnTo>
                  <a:lnTo>
                    <a:pt x="2861310" y="0"/>
                  </a:lnTo>
                  <a:close/>
                </a:path>
                <a:path w="6621780" h="9296400">
                  <a:moveTo>
                    <a:pt x="2899410" y="0"/>
                  </a:moveTo>
                  <a:lnTo>
                    <a:pt x="2899359" y="12700"/>
                  </a:lnTo>
                  <a:lnTo>
                    <a:pt x="2899410" y="0"/>
                  </a:lnTo>
                  <a:close/>
                </a:path>
                <a:path w="6621780" h="9296400">
                  <a:moveTo>
                    <a:pt x="2937510" y="0"/>
                  </a:moveTo>
                  <a:lnTo>
                    <a:pt x="2937459" y="12700"/>
                  </a:lnTo>
                  <a:lnTo>
                    <a:pt x="2937510" y="0"/>
                  </a:lnTo>
                  <a:close/>
                </a:path>
                <a:path w="6621780" h="9296400">
                  <a:moveTo>
                    <a:pt x="2975610" y="0"/>
                  </a:moveTo>
                  <a:lnTo>
                    <a:pt x="2975559" y="12700"/>
                  </a:lnTo>
                  <a:lnTo>
                    <a:pt x="2975610" y="0"/>
                  </a:lnTo>
                  <a:close/>
                </a:path>
                <a:path w="6621780" h="9296400">
                  <a:moveTo>
                    <a:pt x="3013710" y="0"/>
                  </a:moveTo>
                  <a:lnTo>
                    <a:pt x="3013659" y="12700"/>
                  </a:lnTo>
                  <a:lnTo>
                    <a:pt x="3013710" y="0"/>
                  </a:lnTo>
                  <a:close/>
                </a:path>
                <a:path w="6621780" h="9296400">
                  <a:moveTo>
                    <a:pt x="3051810" y="0"/>
                  </a:moveTo>
                  <a:lnTo>
                    <a:pt x="3051759" y="12700"/>
                  </a:lnTo>
                  <a:lnTo>
                    <a:pt x="3051810" y="0"/>
                  </a:lnTo>
                  <a:close/>
                </a:path>
                <a:path w="6621780" h="9296400">
                  <a:moveTo>
                    <a:pt x="3089910" y="0"/>
                  </a:moveTo>
                  <a:lnTo>
                    <a:pt x="3089859" y="12700"/>
                  </a:lnTo>
                  <a:lnTo>
                    <a:pt x="3089910" y="0"/>
                  </a:lnTo>
                  <a:close/>
                </a:path>
                <a:path w="6621780" h="9296400">
                  <a:moveTo>
                    <a:pt x="3128010" y="0"/>
                  </a:moveTo>
                  <a:lnTo>
                    <a:pt x="3127959" y="12700"/>
                  </a:lnTo>
                  <a:lnTo>
                    <a:pt x="3128010" y="0"/>
                  </a:lnTo>
                  <a:close/>
                </a:path>
                <a:path w="6621780" h="9296400">
                  <a:moveTo>
                    <a:pt x="3166110" y="0"/>
                  </a:moveTo>
                  <a:lnTo>
                    <a:pt x="3166059" y="12700"/>
                  </a:lnTo>
                  <a:lnTo>
                    <a:pt x="3166110" y="0"/>
                  </a:lnTo>
                  <a:close/>
                </a:path>
                <a:path w="6621780" h="9296400">
                  <a:moveTo>
                    <a:pt x="3204210" y="0"/>
                  </a:moveTo>
                  <a:lnTo>
                    <a:pt x="3204159" y="12700"/>
                  </a:lnTo>
                  <a:lnTo>
                    <a:pt x="3204210" y="0"/>
                  </a:lnTo>
                  <a:close/>
                </a:path>
                <a:path w="6621780" h="9296400">
                  <a:moveTo>
                    <a:pt x="3242310" y="0"/>
                  </a:moveTo>
                  <a:lnTo>
                    <a:pt x="3242259" y="12700"/>
                  </a:lnTo>
                  <a:lnTo>
                    <a:pt x="3242310" y="0"/>
                  </a:lnTo>
                  <a:close/>
                </a:path>
                <a:path w="6621780" h="9296400">
                  <a:moveTo>
                    <a:pt x="3280410" y="0"/>
                  </a:moveTo>
                  <a:lnTo>
                    <a:pt x="3280359" y="12700"/>
                  </a:lnTo>
                  <a:lnTo>
                    <a:pt x="3280410" y="0"/>
                  </a:lnTo>
                  <a:close/>
                </a:path>
                <a:path w="6621780" h="9296400">
                  <a:moveTo>
                    <a:pt x="3318510" y="0"/>
                  </a:moveTo>
                  <a:lnTo>
                    <a:pt x="3318459" y="12700"/>
                  </a:lnTo>
                  <a:lnTo>
                    <a:pt x="3318510" y="0"/>
                  </a:lnTo>
                  <a:close/>
                </a:path>
                <a:path w="6621780" h="9296400">
                  <a:moveTo>
                    <a:pt x="3356610" y="0"/>
                  </a:moveTo>
                  <a:lnTo>
                    <a:pt x="3356559" y="12700"/>
                  </a:lnTo>
                  <a:lnTo>
                    <a:pt x="3356610" y="0"/>
                  </a:lnTo>
                  <a:close/>
                </a:path>
                <a:path w="6621780" h="9296400">
                  <a:moveTo>
                    <a:pt x="3394710" y="0"/>
                  </a:moveTo>
                  <a:lnTo>
                    <a:pt x="3394659" y="12700"/>
                  </a:lnTo>
                  <a:lnTo>
                    <a:pt x="3394710" y="0"/>
                  </a:lnTo>
                  <a:close/>
                </a:path>
                <a:path w="6621780" h="9296400">
                  <a:moveTo>
                    <a:pt x="3432810" y="0"/>
                  </a:moveTo>
                  <a:lnTo>
                    <a:pt x="3432759" y="12700"/>
                  </a:lnTo>
                  <a:lnTo>
                    <a:pt x="3432810" y="0"/>
                  </a:lnTo>
                  <a:close/>
                </a:path>
                <a:path w="6621780" h="9296400">
                  <a:moveTo>
                    <a:pt x="3470910" y="0"/>
                  </a:moveTo>
                  <a:lnTo>
                    <a:pt x="3470859" y="12700"/>
                  </a:lnTo>
                  <a:lnTo>
                    <a:pt x="3470910" y="0"/>
                  </a:lnTo>
                  <a:close/>
                </a:path>
                <a:path w="6621780" h="9296400">
                  <a:moveTo>
                    <a:pt x="3509010" y="0"/>
                  </a:moveTo>
                  <a:lnTo>
                    <a:pt x="3508959" y="12700"/>
                  </a:lnTo>
                  <a:lnTo>
                    <a:pt x="3509010" y="0"/>
                  </a:lnTo>
                  <a:close/>
                </a:path>
                <a:path w="6621780" h="9296400">
                  <a:moveTo>
                    <a:pt x="3547110" y="0"/>
                  </a:moveTo>
                  <a:lnTo>
                    <a:pt x="3547059" y="12700"/>
                  </a:lnTo>
                  <a:lnTo>
                    <a:pt x="3547110" y="0"/>
                  </a:lnTo>
                  <a:close/>
                </a:path>
                <a:path w="6621780" h="9296400">
                  <a:moveTo>
                    <a:pt x="3585210" y="0"/>
                  </a:moveTo>
                  <a:lnTo>
                    <a:pt x="3585159" y="12700"/>
                  </a:lnTo>
                  <a:lnTo>
                    <a:pt x="3585210" y="0"/>
                  </a:lnTo>
                  <a:close/>
                </a:path>
                <a:path w="6621780" h="9296400">
                  <a:moveTo>
                    <a:pt x="3623310" y="0"/>
                  </a:moveTo>
                  <a:lnTo>
                    <a:pt x="3623259" y="12700"/>
                  </a:lnTo>
                  <a:lnTo>
                    <a:pt x="3623310" y="0"/>
                  </a:lnTo>
                  <a:close/>
                </a:path>
                <a:path w="6621780" h="9296400">
                  <a:moveTo>
                    <a:pt x="3661410" y="0"/>
                  </a:moveTo>
                  <a:lnTo>
                    <a:pt x="3661359" y="12700"/>
                  </a:lnTo>
                  <a:lnTo>
                    <a:pt x="3661410" y="0"/>
                  </a:lnTo>
                  <a:close/>
                </a:path>
                <a:path w="6621780" h="9296400">
                  <a:moveTo>
                    <a:pt x="3699510" y="0"/>
                  </a:moveTo>
                  <a:lnTo>
                    <a:pt x="3699459" y="12700"/>
                  </a:lnTo>
                  <a:lnTo>
                    <a:pt x="3699510" y="0"/>
                  </a:lnTo>
                  <a:close/>
                </a:path>
                <a:path w="6621780" h="9296400">
                  <a:moveTo>
                    <a:pt x="3737610" y="0"/>
                  </a:moveTo>
                  <a:lnTo>
                    <a:pt x="3737559" y="12700"/>
                  </a:lnTo>
                  <a:lnTo>
                    <a:pt x="3737610" y="0"/>
                  </a:lnTo>
                  <a:close/>
                </a:path>
                <a:path w="6621780" h="9296400">
                  <a:moveTo>
                    <a:pt x="3775710" y="0"/>
                  </a:moveTo>
                  <a:lnTo>
                    <a:pt x="3775659" y="12700"/>
                  </a:lnTo>
                  <a:lnTo>
                    <a:pt x="3775710" y="0"/>
                  </a:lnTo>
                  <a:close/>
                </a:path>
                <a:path w="6621780" h="9296400">
                  <a:moveTo>
                    <a:pt x="3813810" y="0"/>
                  </a:moveTo>
                  <a:lnTo>
                    <a:pt x="3813759" y="12700"/>
                  </a:lnTo>
                  <a:lnTo>
                    <a:pt x="3813810" y="0"/>
                  </a:lnTo>
                  <a:close/>
                </a:path>
                <a:path w="6621780" h="9296400">
                  <a:moveTo>
                    <a:pt x="3851910" y="0"/>
                  </a:moveTo>
                  <a:lnTo>
                    <a:pt x="3851859" y="12700"/>
                  </a:lnTo>
                  <a:lnTo>
                    <a:pt x="3851910" y="0"/>
                  </a:lnTo>
                  <a:close/>
                </a:path>
                <a:path w="6621780" h="9296400">
                  <a:moveTo>
                    <a:pt x="3890010" y="0"/>
                  </a:moveTo>
                  <a:lnTo>
                    <a:pt x="3889959" y="12700"/>
                  </a:lnTo>
                  <a:lnTo>
                    <a:pt x="3890010" y="0"/>
                  </a:lnTo>
                  <a:close/>
                </a:path>
                <a:path w="6621780" h="9296400">
                  <a:moveTo>
                    <a:pt x="3928110" y="0"/>
                  </a:moveTo>
                  <a:lnTo>
                    <a:pt x="3928059" y="12700"/>
                  </a:lnTo>
                  <a:lnTo>
                    <a:pt x="3928110" y="0"/>
                  </a:lnTo>
                  <a:close/>
                </a:path>
                <a:path w="6621780" h="9296400">
                  <a:moveTo>
                    <a:pt x="3966210" y="0"/>
                  </a:moveTo>
                  <a:lnTo>
                    <a:pt x="3966159" y="12700"/>
                  </a:lnTo>
                  <a:lnTo>
                    <a:pt x="3966210" y="0"/>
                  </a:lnTo>
                  <a:close/>
                </a:path>
                <a:path w="6621780" h="9296400">
                  <a:moveTo>
                    <a:pt x="4004310" y="0"/>
                  </a:moveTo>
                  <a:lnTo>
                    <a:pt x="4004259" y="12700"/>
                  </a:lnTo>
                  <a:lnTo>
                    <a:pt x="4004310" y="0"/>
                  </a:lnTo>
                  <a:close/>
                </a:path>
                <a:path w="6621780" h="9296400">
                  <a:moveTo>
                    <a:pt x="4042410" y="0"/>
                  </a:moveTo>
                  <a:lnTo>
                    <a:pt x="4042359" y="12700"/>
                  </a:lnTo>
                  <a:lnTo>
                    <a:pt x="4042410" y="0"/>
                  </a:lnTo>
                  <a:close/>
                </a:path>
                <a:path w="6621780" h="9296400">
                  <a:moveTo>
                    <a:pt x="4080510" y="0"/>
                  </a:moveTo>
                  <a:lnTo>
                    <a:pt x="4080459" y="12700"/>
                  </a:lnTo>
                  <a:lnTo>
                    <a:pt x="4080510" y="0"/>
                  </a:lnTo>
                  <a:close/>
                </a:path>
                <a:path w="6621780" h="9296400">
                  <a:moveTo>
                    <a:pt x="4118610" y="0"/>
                  </a:moveTo>
                  <a:lnTo>
                    <a:pt x="4118559" y="12700"/>
                  </a:lnTo>
                  <a:lnTo>
                    <a:pt x="4118610" y="0"/>
                  </a:lnTo>
                  <a:close/>
                </a:path>
                <a:path w="6621780" h="9296400">
                  <a:moveTo>
                    <a:pt x="4156710" y="0"/>
                  </a:moveTo>
                  <a:lnTo>
                    <a:pt x="4156659" y="12700"/>
                  </a:lnTo>
                  <a:lnTo>
                    <a:pt x="4156710" y="0"/>
                  </a:lnTo>
                  <a:close/>
                </a:path>
                <a:path w="6621780" h="9296400">
                  <a:moveTo>
                    <a:pt x="4194810" y="0"/>
                  </a:moveTo>
                  <a:lnTo>
                    <a:pt x="4194759" y="12700"/>
                  </a:lnTo>
                  <a:lnTo>
                    <a:pt x="4194810" y="0"/>
                  </a:lnTo>
                  <a:close/>
                </a:path>
                <a:path w="6621780" h="9296400">
                  <a:moveTo>
                    <a:pt x="4232910" y="0"/>
                  </a:moveTo>
                  <a:lnTo>
                    <a:pt x="4232859" y="12700"/>
                  </a:lnTo>
                  <a:lnTo>
                    <a:pt x="4232910" y="0"/>
                  </a:lnTo>
                  <a:close/>
                </a:path>
                <a:path w="6621780" h="9296400">
                  <a:moveTo>
                    <a:pt x="4271010" y="0"/>
                  </a:moveTo>
                  <a:lnTo>
                    <a:pt x="4270959" y="12700"/>
                  </a:lnTo>
                  <a:lnTo>
                    <a:pt x="4271010" y="0"/>
                  </a:lnTo>
                  <a:close/>
                </a:path>
                <a:path w="6621780" h="9296400">
                  <a:moveTo>
                    <a:pt x="4309110" y="0"/>
                  </a:moveTo>
                  <a:lnTo>
                    <a:pt x="4309059" y="12700"/>
                  </a:lnTo>
                  <a:lnTo>
                    <a:pt x="4309110" y="0"/>
                  </a:lnTo>
                  <a:close/>
                </a:path>
                <a:path w="6621780" h="9296400">
                  <a:moveTo>
                    <a:pt x="4347210" y="0"/>
                  </a:moveTo>
                  <a:lnTo>
                    <a:pt x="4347159" y="12700"/>
                  </a:lnTo>
                  <a:lnTo>
                    <a:pt x="4347210" y="0"/>
                  </a:lnTo>
                  <a:close/>
                </a:path>
                <a:path w="6621780" h="9296400">
                  <a:moveTo>
                    <a:pt x="4385310" y="0"/>
                  </a:moveTo>
                  <a:lnTo>
                    <a:pt x="4385259" y="12700"/>
                  </a:lnTo>
                  <a:lnTo>
                    <a:pt x="4385310" y="0"/>
                  </a:lnTo>
                  <a:close/>
                </a:path>
                <a:path w="6621780" h="9296400">
                  <a:moveTo>
                    <a:pt x="4423410" y="0"/>
                  </a:moveTo>
                  <a:lnTo>
                    <a:pt x="4423359" y="12700"/>
                  </a:lnTo>
                  <a:lnTo>
                    <a:pt x="4423410" y="0"/>
                  </a:lnTo>
                  <a:close/>
                </a:path>
                <a:path w="6621780" h="9296400">
                  <a:moveTo>
                    <a:pt x="4461510" y="0"/>
                  </a:moveTo>
                  <a:lnTo>
                    <a:pt x="4461459" y="12700"/>
                  </a:lnTo>
                  <a:lnTo>
                    <a:pt x="4461510" y="0"/>
                  </a:lnTo>
                  <a:close/>
                </a:path>
                <a:path w="6621780" h="9296400">
                  <a:moveTo>
                    <a:pt x="4499610" y="0"/>
                  </a:moveTo>
                  <a:lnTo>
                    <a:pt x="4499559" y="12700"/>
                  </a:lnTo>
                  <a:lnTo>
                    <a:pt x="4499610" y="0"/>
                  </a:lnTo>
                  <a:close/>
                </a:path>
                <a:path w="6621780" h="9296400">
                  <a:moveTo>
                    <a:pt x="4537710" y="0"/>
                  </a:moveTo>
                  <a:lnTo>
                    <a:pt x="4537659" y="12700"/>
                  </a:lnTo>
                  <a:lnTo>
                    <a:pt x="4537710" y="0"/>
                  </a:lnTo>
                  <a:close/>
                </a:path>
                <a:path w="6621780" h="9296400">
                  <a:moveTo>
                    <a:pt x="4575810" y="0"/>
                  </a:moveTo>
                  <a:lnTo>
                    <a:pt x="4575759" y="12700"/>
                  </a:lnTo>
                  <a:lnTo>
                    <a:pt x="4575810" y="0"/>
                  </a:lnTo>
                  <a:close/>
                </a:path>
                <a:path w="6621780" h="9296400">
                  <a:moveTo>
                    <a:pt x="4613910" y="0"/>
                  </a:moveTo>
                  <a:lnTo>
                    <a:pt x="4613859" y="12700"/>
                  </a:lnTo>
                  <a:lnTo>
                    <a:pt x="4613910" y="0"/>
                  </a:lnTo>
                  <a:close/>
                </a:path>
                <a:path w="6621780" h="9296400">
                  <a:moveTo>
                    <a:pt x="4652010" y="0"/>
                  </a:moveTo>
                  <a:lnTo>
                    <a:pt x="4651959" y="12700"/>
                  </a:lnTo>
                  <a:lnTo>
                    <a:pt x="4652010" y="0"/>
                  </a:lnTo>
                  <a:close/>
                </a:path>
                <a:path w="6621780" h="9296400">
                  <a:moveTo>
                    <a:pt x="4690110" y="0"/>
                  </a:moveTo>
                  <a:lnTo>
                    <a:pt x="4690059" y="12700"/>
                  </a:lnTo>
                  <a:lnTo>
                    <a:pt x="4690110" y="0"/>
                  </a:lnTo>
                  <a:close/>
                </a:path>
                <a:path w="6621780" h="9296400">
                  <a:moveTo>
                    <a:pt x="4728210" y="0"/>
                  </a:moveTo>
                  <a:lnTo>
                    <a:pt x="4728159" y="12700"/>
                  </a:lnTo>
                  <a:lnTo>
                    <a:pt x="4728210" y="0"/>
                  </a:lnTo>
                  <a:close/>
                </a:path>
                <a:path w="6621780" h="9296400">
                  <a:moveTo>
                    <a:pt x="4766310" y="0"/>
                  </a:moveTo>
                  <a:lnTo>
                    <a:pt x="4766259" y="12700"/>
                  </a:lnTo>
                  <a:lnTo>
                    <a:pt x="4766310" y="0"/>
                  </a:lnTo>
                  <a:close/>
                </a:path>
                <a:path w="6621780" h="9296400">
                  <a:moveTo>
                    <a:pt x="4804410" y="0"/>
                  </a:moveTo>
                  <a:lnTo>
                    <a:pt x="4804359" y="12700"/>
                  </a:lnTo>
                  <a:lnTo>
                    <a:pt x="4804410" y="0"/>
                  </a:lnTo>
                  <a:close/>
                </a:path>
                <a:path w="6621780" h="9296400">
                  <a:moveTo>
                    <a:pt x="4842510" y="0"/>
                  </a:moveTo>
                  <a:lnTo>
                    <a:pt x="4842459" y="12700"/>
                  </a:lnTo>
                  <a:lnTo>
                    <a:pt x="4842510" y="0"/>
                  </a:lnTo>
                  <a:close/>
                </a:path>
                <a:path w="6621780" h="9296400">
                  <a:moveTo>
                    <a:pt x="4880610" y="0"/>
                  </a:moveTo>
                  <a:lnTo>
                    <a:pt x="4880559" y="12700"/>
                  </a:lnTo>
                  <a:lnTo>
                    <a:pt x="4880610" y="0"/>
                  </a:lnTo>
                  <a:close/>
                </a:path>
                <a:path w="6621780" h="9296400">
                  <a:moveTo>
                    <a:pt x="4918710" y="0"/>
                  </a:moveTo>
                  <a:lnTo>
                    <a:pt x="4918659" y="12700"/>
                  </a:lnTo>
                  <a:lnTo>
                    <a:pt x="4918710" y="0"/>
                  </a:lnTo>
                  <a:close/>
                </a:path>
                <a:path w="6621780" h="9296400">
                  <a:moveTo>
                    <a:pt x="4956810" y="0"/>
                  </a:moveTo>
                  <a:lnTo>
                    <a:pt x="4956759" y="12700"/>
                  </a:lnTo>
                  <a:lnTo>
                    <a:pt x="4956810" y="0"/>
                  </a:lnTo>
                  <a:close/>
                </a:path>
                <a:path w="6621780" h="9296400">
                  <a:moveTo>
                    <a:pt x="4994910" y="0"/>
                  </a:moveTo>
                  <a:lnTo>
                    <a:pt x="4994859" y="12700"/>
                  </a:lnTo>
                  <a:lnTo>
                    <a:pt x="4994910" y="0"/>
                  </a:lnTo>
                  <a:close/>
                </a:path>
                <a:path w="6621780" h="9296400">
                  <a:moveTo>
                    <a:pt x="5033010" y="0"/>
                  </a:moveTo>
                  <a:lnTo>
                    <a:pt x="5032959" y="12700"/>
                  </a:lnTo>
                  <a:lnTo>
                    <a:pt x="5033010" y="0"/>
                  </a:lnTo>
                  <a:close/>
                </a:path>
                <a:path w="6621780" h="9296400">
                  <a:moveTo>
                    <a:pt x="5071110" y="0"/>
                  </a:moveTo>
                  <a:lnTo>
                    <a:pt x="5071059" y="12700"/>
                  </a:lnTo>
                  <a:lnTo>
                    <a:pt x="5071110" y="0"/>
                  </a:lnTo>
                  <a:close/>
                </a:path>
                <a:path w="6621780" h="9296400">
                  <a:moveTo>
                    <a:pt x="5109210" y="0"/>
                  </a:moveTo>
                  <a:lnTo>
                    <a:pt x="5109159" y="12700"/>
                  </a:lnTo>
                  <a:lnTo>
                    <a:pt x="5109210" y="0"/>
                  </a:lnTo>
                  <a:close/>
                </a:path>
                <a:path w="6621780" h="9296400">
                  <a:moveTo>
                    <a:pt x="5147310" y="0"/>
                  </a:moveTo>
                  <a:lnTo>
                    <a:pt x="5147259" y="12700"/>
                  </a:lnTo>
                  <a:lnTo>
                    <a:pt x="5147310" y="0"/>
                  </a:lnTo>
                  <a:close/>
                </a:path>
                <a:path w="6621780" h="9296400">
                  <a:moveTo>
                    <a:pt x="5185410" y="0"/>
                  </a:moveTo>
                  <a:lnTo>
                    <a:pt x="5185359" y="12700"/>
                  </a:lnTo>
                  <a:lnTo>
                    <a:pt x="5185410" y="0"/>
                  </a:lnTo>
                  <a:close/>
                </a:path>
                <a:path w="6621780" h="9296400">
                  <a:moveTo>
                    <a:pt x="5223510" y="0"/>
                  </a:moveTo>
                  <a:lnTo>
                    <a:pt x="5223459" y="12700"/>
                  </a:lnTo>
                  <a:lnTo>
                    <a:pt x="5223510" y="0"/>
                  </a:lnTo>
                  <a:close/>
                </a:path>
                <a:path w="6621780" h="9296400">
                  <a:moveTo>
                    <a:pt x="5261610" y="0"/>
                  </a:moveTo>
                  <a:lnTo>
                    <a:pt x="5261559" y="12700"/>
                  </a:lnTo>
                  <a:lnTo>
                    <a:pt x="5261610" y="0"/>
                  </a:lnTo>
                  <a:close/>
                </a:path>
                <a:path w="6621780" h="9296400">
                  <a:moveTo>
                    <a:pt x="5299710" y="0"/>
                  </a:moveTo>
                  <a:lnTo>
                    <a:pt x="5299659" y="12700"/>
                  </a:lnTo>
                  <a:lnTo>
                    <a:pt x="5299710" y="0"/>
                  </a:lnTo>
                  <a:close/>
                </a:path>
                <a:path w="6621780" h="9296400">
                  <a:moveTo>
                    <a:pt x="5337810" y="0"/>
                  </a:moveTo>
                  <a:lnTo>
                    <a:pt x="5337759" y="12700"/>
                  </a:lnTo>
                  <a:lnTo>
                    <a:pt x="5337810" y="0"/>
                  </a:lnTo>
                  <a:close/>
                </a:path>
                <a:path w="6621780" h="9296400">
                  <a:moveTo>
                    <a:pt x="5375910" y="0"/>
                  </a:moveTo>
                  <a:lnTo>
                    <a:pt x="5375859" y="12700"/>
                  </a:lnTo>
                  <a:lnTo>
                    <a:pt x="5375910" y="0"/>
                  </a:lnTo>
                  <a:close/>
                </a:path>
                <a:path w="6621780" h="9296400">
                  <a:moveTo>
                    <a:pt x="5414010" y="0"/>
                  </a:moveTo>
                  <a:lnTo>
                    <a:pt x="5413959" y="12700"/>
                  </a:lnTo>
                  <a:lnTo>
                    <a:pt x="5414010" y="0"/>
                  </a:lnTo>
                  <a:close/>
                </a:path>
                <a:path w="6621780" h="9296400">
                  <a:moveTo>
                    <a:pt x="5452110" y="0"/>
                  </a:moveTo>
                  <a:lnTo>
                    <a:pt x="5452059" y="12700"/>
                  </a:lnTo>
                  <a:lnTo>
                    <a:pt x="5452110" y="0"/>
                  </a:lnTo>
                  <a:close/>
                </a:path>
                <a:path w="6621780" h="9296400">
                  <a:moveTo>
                    <a:pt x="5490210" y="0"/>
                  </a:moveTo>
                  <a:lnTo>
                    <a:pt x="5490159" y="12700"/>
                  </a:lnTo>
                  <a:lnTo>
                    <a:pt x="5490210" y="0"/>
                  </a:lnTo>
                  <a:close/>
                </a:path>
                <a:path w="6621780" h="9296400">
                  <a:moveTo>
                    <a:pt x="5528310" y="0"/>
                  </a:moveTo>
                  <a:lnTo>
                    <a:pt x="5528259" y="12700"/>
                  </a:lnTo>
                  <a:lnTo>
                    <a:pt x="5528310" y="0"/>
                  </a:lnTo>
                  <a:close/>
                </a:path>
                <a:path w="6621780" h="9296400">
                  <a:moveTo>
                    <a:pt x="5566410" y="0"/>
                  </a:moveTo>
                  <a:lnTo>
                    <a:pt x="5566359" y="12700"/>
                  </a:lnTo>
                  <a:lnTo>
                    <a:pt x="5566410" y="0"/>
                  </a:lnTo>
                  <a:close/>
                </a:path>
                <a:path w="6621780" h="9296400">
                  <a:moveTo>
                    <a:pt x="5604510" y="0"/>
                  </a:moveTo>
                  <a:lnTo>
                    <a:pt x="5604459" y="12700"/>
                  </a:lnTo>
                  <a:lnTo>
                    <a:pt x="5604510" y="0"/>
                  </a:lnTo>
                  <a:close/>
                </a:path>
                <a:path w="6621780" h="9296400">
                  <a:moveTo>
                    <a:pt x="5642610" y="0"/>
                  </a:moveTo>
                  <a:lnTo>
                    <a:pt x="5642559" y="12700"/>
                  </a:lnTo>
                  <a:lnTo>
                    <a:pt x="5642610" y="0"/>
                  </a:lnTo>
                  <a:close/>
                </a:path>
                <a:path w="6621780" h="9296400">
                  <a:moveTo>
                    <a:pt x="5680710" y="0"/>
                  </a:moveTo>
                  <a:lnTo>
                    <a:pt x="5680659" y="12700"/>
                  </a:lnTo>
                  <a:lnTo>
                    <a:pt x="5680710" y="0"/>
                  </a:lnTo>
                  <a:close/>
                </a:path>
                <a:path w="6621780" h="9296400">
                  <a:moveTo>
                    <a:pt x="5718810" y="0"/>
                  </a:moveTo>
                  <a:lnTo>
                    <a:pt x="5718759" y="12700"/>
                  </a:lnTo>
                  <a:lnTo>
                    <a:pt x="5718810" y="0"/>
                  </a:lnTo>
                  <a:close/>
                </a:path>
                <a:path w="6621780" h="9296400">
                  <a:moveTo>
                    <a:pt x="5756910" y="0"/>
                  </a:moveTo>
                  <a:lnTo>
                    <a:pt x="5756859" y="12700"/>
                  </a:lnTo>
                  <a:lnTo>
                    <a:pt x="5756910" y="0"/>
                  </a:lnTo>
                  <a:close/>
                </a:path>
                <a:path w="6621780" h="9296400">
                  <a:moveTo>
                    <a:pt x="5795010" y="0"/>
                  </a:moveTo>
                  <a:lnTo>
                    <a:pt x="5794959" y="12700"/>
                  </a:lnTo>
                  <a:lnTo>
                    <a:pt x="5795010" y="0"/>
                  </a:lnTo>
                  <a:close/>
                </a:path>
                <a:path w="6621780" h="9296400">
                  <a:moveTo>
                    <a:pt x="5833110" y="0"/>
                  </a:moveTo>
                  <a:lnTo>
                    <a:pt x="5833059" y="12700"/>
                  </a:lnTo>
                  <a:lnTo>
                    <a:pt x="5833110" y="0"/>
                  </a:lnTo>
                  <a:close/>
                </a:path>
                <a:path w="6621780" h="9296400">
                  <a:moveTo>
                    <a:pt x="5871210" y="0"/>
                  </a:moveTo>
                  <a:lnTo>
                    <a:pt x="5871159" y="12700"/>
                  </a:lnTo>
                  <a:lnTo>
                    <a:pt x="5871210" y="0"/>
                  </a:lnTo>
                  <a:close/>
                </a:path>
                <a:path w="6621780" h="9296400">
                  <a:moveTo>
                    <a:pt x="5909310" y="0"/>
                  </a:moveTo>
                  <a:lnTo>
                    <a:pt x="5909259" y="12700"/>
                  </a:lnTo>
                  <a:lnTo>
                    <a:pt x="5909310" y="0"/>
                  </a:lnTo>
                  <a:close/>
                </a:path>
                <a:path w="6621780" h="9296400">
                  <a:moveTo>
                    <a:pt x="5947410" y="0"/>
                  </a:moveTo>
                  <a:lnTo>
                    <a:pt x="5947359" y="12700"/>
                  </a:lnTo>
                  <a:lnTo>
                    <a:pt x="5947410" y="0"/>
                  </a:lnTo>
                  <a:close/>
                </a:path>
                <a:path w="6621780" h="9296400">
                  <a:moveTo>
                    <a:pt x="5985510" y="0"/>
                  </a:moveTo>
                  <a:lnTo>
                    <a:pt x="5985459" y="12700"/>
                  </a:lnTo>
                  <a:lnTo>
                    <a:pt x="5985510" y="0"/>
                  </a:lnTo>
                  <a:close/>
                </a:path>
                <a:path w="6621780" h="9296400">
                  <a:moveTo>
                    <a:pt x="6023610" y="0"/>
                  </a:moveTo>
                  <a:lnTo>
                    <a:pt x="6023559" y="12700"/>
                  </a:lnTo>
                  <a:lnTo>
                    <a:pt x="6023610" y="0"/>
                  </a:lnTo>
                  <a:close/>
                </a:path>
                <a:path w="6621780" h="9296400">
                  <a:moveTo>
                    <a:pt x="6061710" y="0"/>
                  </a:moveTo>
                  <a:lnTo>
                    <a:pt x="6061659" y="12700"/>
                  </a:lnTo>
                  <a:lnTo>
                    <a:pt x="6061710" y="0"/>
                  </a:lnTo>
                  <a:close/>
                </a:path>
                <a:path w="6621780" h="9296400">
                  <a:moveTo>
                    <a:pt x="6099810" y="0"/>
                  </a:moveTo>
                  <a:lnTo>
                    <a:pt x="6099759" y="12700"/>
                  </a:lnTo>
                  <a:lnTo>
                    <a:pt x="6099810" y="0"/>
                  </a:lnTo>
                  <a:close/>
                </a:path>
                <a:path w="6621780" h="9296400">
                  <a:moveTo>
                    <a:pt x="6137910" y="0"/>
                  </a:moveTo>
                  <a:lnTo>
                    <a:pt x="6137859" y="12700"/>
                  </a:lnTo>
                  <a:lnTo>
                    <a:pt x="6137910" y="0"/>
                  </a:lnTo>
                  <a:close/>
                </a:path>
                <a:path w="6621780" h="9296400">
                  <a:moveTo>
                    <a:pt x="6176010" y="0"/>
                  </a:moveTo>
                  <a:lnTo>
                    <a:pt x="6175959" y="12700"/>
                  </a:lnTo>
                  <a:lnTo>
                    <a:pt x="6176010" y="0"/>
                  </a:lnTo>
                  <a:close/>
                </a:path>
                <a:path w="6621780" h="9296400">
                  <a:moveTo>
                    <a:pt x="6214110" y="0"/>
                  </a:moveTo>
                  <a:lnTo>
                    <a:pt x="6214059" y="12700"/>
                  </a:lnTo>
                  <a:lnTo>
                    <a:pt x="6214110" y="0"/>
                  </a:lnTo>
                  <a:close/>
                </a:path>
                <a:path w="6621780" h="9296400">
                  <a:moveTo>
                    <a:pt x="6252210" y="0"/>
                  </a:moveTo>
                  <a:lnTo>
                    <a:pt x="6252159" y="12700"/>
                  </a:lnTo>
                  <a:lnTo>
                    <a:pt x="6252210" y="0"/>
                  </a:lnTo>
                  <a:close/>
                </a:path>
                <a:path w="6621780" h="9296400">
                  <a:moveTo>
                    <a:pt x="6290310" y="0"/>
                  </a:moveTo>
                  <a:lnTo>
                    <a:pt x="6290259" y="12700"/>
                  </a:lnTo>
                  <a:lnTo>
                    <a:pt x="6290310" y="0"/>
                  </a:lnTo>
                  <a:close/>
                </a:path>
                <a:path w="6621780" h="9296400">
                  <a:moveTo>
                    <a:pt x="6328410" y="0"/>
                  </a:moveTo>
                  <a:lnTo>
                    <a:pt x="6328359" y="12700"/>
                  </a:lnTo>
                  <a:lnTo>
                    <a:pt x="6328410" y="0"/>
                  </a:lnTo>
                  <a:close/>
                </a:path>
                <a:path w="6621780" h="9296400">
                  <a:moveTo>
                    <a:pt x="6366510" y="0"/>
                  </a:moveTo>
                  <a:lnTo>
                    <a:pt x="6366459" y="12700"/>
                  </a:lnTo>
                  <a:lnTo>
                    <a:pt x="6366510" y="0"/>
                  </a:lnTo>
                  <a:close/>
                </a:path>
                <a:path w="6621780" h="9296400">
                  <a:moveTo>
                    <a:pt x="6404610" y="0"/>
                  </a:moveTo>
                  <a:lnTo>
                    <a:pt x="6404559" y="12700"/>
                  </a:lnTo>
                  <a:lnTo>
                    <a:pt x="6404610" y="0"/>
                  </a:lnTo>
                  <a:close/>
                </a:path>
                <a:path w="6621780" h="9296400">
                  <a:moveTo>
                    <a:pt x="6442710" y="0"/>
                  </a:moveTo>
                  <a:lnTo>
                    <a:pt x="6442659" y="12700"/>
                  </a:lnTo>
                  <a:lnTo>
                    <a:pt x="6442710" y="0"/>
                  </a:lnTo>
                  <a:close/>
                </a:path>
                <a:path w="6621780" h="9296400">
                  <a:moveTo>
                    <a:pt x="6480810" y="0"/>
                  </a:moveTo>
                  <a:lnTo>
                    <a:pt x="6480759" y="12700"/>
                  </a:lnTo>
                  <a:lnTo>
                    <a:pt x="6480810" y="0"/>
                  </a:lnTo>
                  <a:close/>
                </a:path>
                <a:path w="6621780" h="9296400">
                  <a:moveTo>
                    <a:pt x="6518909" y="0"/>
                  </a:moveTo>
                  <a:lnTo>
                    <a:pt x="6518859" y="12700"/>
                  </a:lnTo>
                  <a:lnTo>
                    <a:pt x="6518909" y="0"/>
                  </a:lnTo>
                  <a:close/>
                </a:path>
                <a:path w="6621780" h="9296400">
                  <a:moveTo>
                    <a:pt x="6557009" y="0"/>
                  </a:moveTo>
                  <a:lnTo>
                    <a:pt x="6556959" y="12700"/>
                  </a:lnTo>
                  <a:lnTo>
                    <a:pt x="6557009" y="0"/>
                  </a:lnTo>
                  <a:close/>
                </a:path>
                <a:path w="6621780" h="9296400">
                  <a:moveTo>
                    <a:pt x="6595109" y="0"/>
                  </a:moveTo>
                  <a:lnTo>
                    <a:pt x="6595059" y="12700"/>
                  </a:lnTo>
                  <a:lnTo>
                    <a:pt x="659510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086055" y="835259"/>
            <a:ext cx="4063080" cy="397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31357" rIns="0" bIns="0" rtlCol="0">
            <a:spAutoFit/>
          </a:bodyPr>
          <a:lstStyle/>
          <a:p>
            <a:pPr marL="61084" marR="3666251" indent="26062">
              <a:lnSpc>
                <a:spcPct val="201700"/>
              </a:lnSpc>
              <a:spcBef>
                <a:spcPts val="246"/>
              </a:spcBef>
            </a:pPr>
            <a:r>
              <a:rPr sz="641" dirty="0">
                <a:latin typeface="Tahoma"/>
                <a:cs typeface="Tahoma"/>
              </a:rPr>
              <a:t>Nom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spc="-32" dirty="0">
                <a:latin typeface="Tahoma"/>
                <a:cs typeface="Tahoma"/>
              </a:rPr>
              <a:t>: </a:t>
            </a:r>
            <a:r>
              <a:rPr sz="641" dirty="0">
                <a:latin typeface="Tahoma"/>
                <a:cs typeface="Tahoma"/>
              </a:rPr>
              <a:t>Prénom</a:t>
            </a:r>
            <a:r>
              <a:rPr sz="641" spc="-13" dirty="0">
                <a:latin typeface="Tahoma"/>
                <a:cs typeface="Tahoma"/>
              </a:rPr>
              <a:t> </a:t>
            </a:r>
            <a:r>
              <a:rPr sz="641" spc="-32" dirty="0">
                <a:latin typeface="Tahoma"/>
                <a:cs typeface="Tahoma"/>
              </a:rPr>
              <a:t>:</a:t>
            </a:r>
            <a:endParaRPr sz="641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86055" y="1568300"/>
            <a:ext cx="4063080" cy="6057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34616" rIns="0" bIns="0" rtlCol="0">
            <a:spAutoFit/>
          </a:bodyPr>
          <a:lstStyle/>
          <a:p>
            <a:pPr marL="61084">
              <a:spcBef>
                <a:spcPts val="273"/>
              </a:spcBef>
            </a:pPr>
            <a:r>
              <a:rPr sz="641" dirty="0">
                <a:latin typeface="Tahoma"/>
                <a:cs typeface="Tahoma"/>
              </a:rPr>
              <a:t>Date de</a:t>
            </a:r>
            <a:r>
              <a:rPr sz="641" spc="3" dirty="0">
                <a:latin typeface="Tahoma"/>
                <a:cs typeface="Tahoma"/>
              </a:rPr>
              <a:t> </a:t>
            </a:r>
            <a:r>
              <a:rPr sz="641" spc="-6" dirty="0">
                <a:latin typeface="Tahoma"/>
                <a:cs typeface="Tahoma"/>
              </a:rPr>
              <a:t>naissance:</a:t>
            </a:r>
            <a:endParaRPr sz="641">
              <a:latin typeface="Tahoma"/>
              <a:cs typeface="Tahoma"/>
            </a:endParaRPr>
          </a:p>
          <a:p>
            <a:pPr marL="61084" marR="3110388">
              <a:lnSpc>
                <a:spcPct val="151800"/>
              </a:lnSpc>
              <a:spcBef>
                <a:spcPts val="13"/>
              </a:spcBef>
            </a:pPr>
            <a:r>
              <a:rPr sz="577" dirty="0">
                <a:latin typeface="Tahoma"/>
                <a:cs typeface="Tahoma"/>
              </a:rPr>
              <a:t>Nom</a:t>
            </a:r>
            <a:r>
              <a:rPr sz="577" spc="163" dirty="0">
                <a:latin typeface="Tahoma"/>
                <a:cs typeface="Tahoma"/>
              </a:rPr>
              <a:t> </a:t>
            </a:r>
            <a:r>
              <a:rPr sz="577" dirty="0">
                <a:latin typeface="Tahoma"/>
                <a:cs typeface="Tahoma"/>
              </a:rPr>
              <a:t>du</a:t>
            </a:r>
            <a:r>
              <a:rPr sz="577" spc="-10" dirty="0">
                <a:latin typeface="Tahoma"/>
                <a:cs typeface="Tahoma"/>
              </a:rPr>
              <a:t> </a:t>
            </a:r>
            <a:r>
              <a:rPr sz="577" dirty="0">
                <a:latin typeface="Tahoma"/>
                <a:cs typeface="Tahoma"/>
              </a:rPr>
              <a:t>responsable</a:t>
            </a:r>
            <a:r>
              <a:rPr sz="577" spc="-3" dirty="0">
                <a:latin typeface="Tahoma"/>
                <a:cs typeface="Tahoma"/>
              </a:rPr>
              <a:t> </a:t>
            </a:r>
            <a:r>
              <a:rPr sz="577" spc="-6" dirty="0">
                <a:latin typeface="Tahoma"/>
                <a:cs typeface="Tahoma"/>
              </a:rPr>
              <a:t>légal: Adresse:</a:t>
            </a:r>
            <a:endParaRPr sz="577">
              <a:latin typeface="Tahoma"/>
              <a:cs typeface="Tahoma"/>
            </a:endParaRPr>
          </a:p>
          <a:p>
            <a:pPr>
              <a:spcBef>
                <a:spcPts val="32"/>
              </a:spcBef>
            </a:pPr>
            <a:endParaRPr sz="737">
              <a:latin typeface="Tahoma"/>
              <a:cs typeface="Tahoma"/>
            </a:endParaRPr>
          </a:p>
          <a:p>
            <a:pPr marL="61084"/>
            <a:r>
              <a:rPr sz="577" dirty="0">
                <a:latin typeface="Tahoma"/>
                <a:cs typeface="Tahoma"/>
              </a:rPr>
              <a:t>Tel</a:t>
            </a:r>
            <a:r>
              <a:rPr sz="577" spc="-10" dirty="0">
                <a:latin typeface="Tahoma"/>
                <a:cs typeface="Tahoma"/>
              </a:rPr>
              <a:t> </a:t>
            </a:r>
            <a:r>
              <a:rPr sz="577" spc="-32" dirty="0">
                <a:latin typeface="Tahoma"/>
                <a:cs typeface="Tahoma"/>
              </a:rPr>
              <a:t>:</a:t>
            </a:r>
            <a:endParaRPr sz="577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86055" y="2447947"/>
            <a:ext cx="4056157" cy="475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32987" rIns="0" bIns="0" rtlCol="0">
            <a:spAutoFit/>
          </a:bodyPr>
          <a:lstStyle/>
          <a:p>
            <a:pPr marL="61084">
              <a:spcBef>
                <a:spcPts val="260"/>
              </a:spcBef>
            </a:pPr>
            <a:r>
              <a:rPr sz="64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EN</a:t>
            </a:r>
            <a:r>
              <a:rPr sz="641" u="sng" spc="-3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64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CAS</a:t>
            </a:r>
            <a:r>
              <a:rPr sz="641" u="sng" spc="20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641" u="sng" spc="-6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D’ABSENCE</a:t>
            </a:r>
            <a:endParaRPr sz="641">
              <a:latin typeface="Tahoma"/>
              <a:cs typeface="Tahoma"/>
            </a:endParaRPr>
          </a:p>
          <a:p>
            <a:pPr marL="892231" marR="2677915">
              <a:lnSpc>
                <a:spcPct val="181700"/>
              </a:lnSpc>
              <a:spcBef>
                <a:spcPts val="140"/>
              </a:spcBef>
            </a:pPr>
            <a:r>
              <a:rPr sz="641" b="1" dirty="0">
                <a:latin typeface="Tahoma"/>
                <a:cs typeface="Tahoma"/>
              </a:rPr>
              <a:t>Prévenir </a:t>
            </a:r>
            <a:r>
              <a:rPr sz="641" b="1" spc="-32" dirty="0">
                <a:latin typeface="Tahoma"/>
                <a:cs typeface="Tahoma"/>
              </a:rPr>
              <a:t>: </a:t>
            </a:r>
            <a:r>
              <a:rPr sz="641" b="1" dirty="0">
                <a:latin typeface="Tahoma"/>
                <a:cs typeface="Tahoma"/>
              </a:rPr>
              <a:t>Téléphone </a:t>
            </a:r>
            <a:r>
              <a:rPr sz="641" b="1" spc="-32" dirty="0">
                <a:latin typeface="Tahoma"/>
                <a:cs typeface="Tahoma"/>
              </a:rPr>
              <a:t>:</a:t>
            </a:r>
            <a:endParaRPr sz="641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86055" y="3914028"/>
            <a:ext cx="4056157" cy="8943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32987" rIns="0" bIns="0" rtlCol="0">
            <a:spAutoFit/>
          </a:bodyPr>
          <a:lstStyle/>
          <a:p>
            <a:pPr marL="61084">
              <a:spcBef>
                <a:spcPts val="260"/>
              </a:spcBef>
            </a:pPr>
            <a:r>
              <a:rPr sz="64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MOYENS</a:t>
            </a:r>
            <a:r>
              <a:rPr sz="641" u="sng" spc="-3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64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DE </a:t>
            </a:r>
            <a:r>
              <a:rPr sz="641" u="sng" spc="-6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TRANSPORT</a:t>
            </a:r>
            <a:endParaRPr sz="641">
              <a:latin typeface="Tahoma"/>
              <a:cs typeface="Tahoma"/>
            </a:endParaRPr>
          </a:p>
          <a:p>
            <a:pPr marL="61084">
              <a:spcBef>
                <a:spcPts val="616"/>
              </a:spcBef>
            </a:pPr>
            <a:r>
              <a:rPr sz="641" dirty="0">
                <a:latin typeface="Tahoma"/>
                <a:cs typeface="Tahoma"/>
              </a:rPr>
              <a:t>1</a:t>
            </a:r>
            <a:r>
              <a:rPr sz="625" baseline="29914" dirty="0">
                <a:latin typeface="Tahoma"/>
                <a:cs typeface="Tahoma"/>
              </a:rPr>
              <a:t>ère</a:t>
            </a:r>
            <a:r>
              <a:rPr sz="625" spc="91" baseline="29914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période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:</a:t>
            </a:r>
            <a:r>
              <a:rPr sz="641" spc="22" dirty="0">
                <a:latin typeface="Tahoma"/>
                <a:cs typeface="Tahoma"/>
              </a:rPr>
              <a:t> </a:t>
            </a:r>
            <a:r>
              <a:rPr sz="641" spc="-6" dirty="0">
                <a:latin typeface="Tahoma"/>
                <a:cs typeface="Tahoma"/>
              </a:rPr>
              <a:t>.............................................</a:t>
            </a:r>
            <a:endParaRPr sz="641">
              <a:latin typeface="Tahoma"/>
              <a:cs typeface="Tahoma"/>
            </a:endParaRPr>
          </a:p>
          <a:p>
            <a:pPr>
              <a:spcBef>
                <a:spcPts val="6"/>
              </a:spcBef>
            </a:pPr>
            <a:endParaRPr sz="641">
              <a:latin typeface="Tahoma"/>
              <a:cs typeface="Tahoma"/>
            </a:endParaRPr>
          </a:p>
          <a:p>
            <a:pPr marL="61084"/>
            <a:r>
              <a:rPr sz="641" dirty="0">
                <a:latin typeface="Tahoma"/>
                <a:cs typeface="Tahoma"/>
              </a:rPr>
              <a:t>2</a:t>
            </a:r>
            <a:r>
              <a:rPr sz="625" baseline="29914" dirty="0">
                <a:latin typeface="Tahoma"/>
                <a:cs typeface="Tahoma"/>
              </a:rPr>
              <a:t>ème</a:t>
            </a:r>
            <a:r>
              <a:rPr sz="625" spc="91" baseline="29914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période</a:t>
            </a:r>
            <a:r>
              <a:rPr sz="641" spc="-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: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spc="-6" dirty="0">
                <a:latin typeface="Tahoma"/>
                <a:cs typeface="Tahoma"/>
              </a:rPr>
              <a:t>............................................</a:t>
            </a:r>
            <a:endParaRPr sz="641">
              <a:latin typeface="Tahoma"/>
              <a:cs typeface="Tahoma"/>
            </a:endParaRPr>
          </a:p>
          <a:p>
            <a:pPr>
              <a:spcBef>
                <a:spcPts val="10"/>
              </a:spcBef>
            </a:pPr>
            <a:endParaRPr sz="641">
              <a:latin typeface="Tahoma"/>
              <a:cs typeface="Tahoma"/>
            </a:endParaRPr>
          </a:p>
          <a:p>
            <a:pPr marL="61491"/>
            <a:r>
              <a:rPr sz="641" dirty="0">
                <a:latin typeface="Tahoma"/>
                <a:cs typeface="Tahoma"/>
              </a:rPr>
              <a:t>3</a:t>
            </a:r>
            <a:r>
              <a:rPr sz="625" baseline="29914" dirty="0">
                <a:latin typeface="Tahoma"/>
                <a:cs typeface="Tahoma"/>
              </a:rPr>
              <a:t>ème</a:t>
            </a:r>
            <a:r>
              <a:rPr sz="625" spc="91" baseline="29914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période</a:t>
            </a:r>
            <a:r>
              <a:rPr sz="641" spc="-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: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spc="-6" dirty="0">
                <a:latin typeface="Tahoma"/>
                <a:cs typeface="Tahoma"/>
              </a:rPr>
              <a:t>............................................</a:t>
            </a:r>
            <a:endParaRPr sz="641">
              <a:latin typeface="Tahoma"/>
              <a:cs typeface="Tahoma"/>
            </a:endParaRPr>
          </a:p>
          <a:p>
            <a:pPr>
              <a:spcBef>
                <a:spcPts val="32"/>
              </a:spcBef>
            </a:pPr>
            <a:endParaRPr sz="609">
              <a:latin typeface="Tahoma"/>
              <a:cs typeface="Tahoma"/>
            </a:endParaRPr>
          </a:p>
          <a:p>
            <a:pPr marL="61491">
              <a:spcBef>
                <a:spcPts val="3"/>
              </a:spcBef>
            </a:pPr>
            <a:r>
              <a:rPr sz="641" dirty="0">
                <a:latin typeface="Tahoma"/>
                <a:cs typeface="Tahoma"/>
              </a:rPr>
              <a:t>4</a:t>
            </a:r>
            <a:r>
              <a:rPr sz="625" baseline="29914" dirty="0">
                <a:latin typeface="Tahoma"/>
                <a:cs typeface="Tahoma"/>
              </a:rPr>
              <a:t>ème</a:t>
            </a:r>
            <a:r>
              <a:rPr sz="625" spc="91" baseline="29914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période</a:t>
            </a:r>
            <a:r>
              <a:rPr sz="641" spc="-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: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spc="-6" dirty="0">
                <a:latin typeface="Tahoma"/>
                <a:cs typeface="Tahoma"/>
              </a:rPr>
              <a:t>............................................</a:t>
            </a:r>
            <a:endParaRPr sz="641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083001" y="5157143"/>
            <a:ext cx="4062265" cy="774579"/>
            <a:chOff x="648652" y="8041322"/>
            <a:chExt cx="6334125" cy="1207770"/>
          </a:xfrm>
        </p:grpSpPr>
        <p:sp>
          <p:nvSpPr>
            <p:cNvPr id="12" name="object 12"/>
            <p:cNvSpPr/>
            <p:nvPr/>
          </p:nvSpPr>
          <p:spPr>
            <a:xfrm>
              <a:off x="653415" y="8046084"/>
              <a:ext cx="6324600" cy="1198245"/>
            </a:xfrm>
            <a:custGeom>
              <a:avLst/>
              <a:gdLst/>
              <a:ahLst/>
              <a:cxnLst/>
              <a:rect l="l" t="t" r="r" b="b"/>
              <a:pathLst>
                <a:path w="6324600" h="1198245">
                  <a:moveTo>
                    <a:pt x="6324600" y="0"/>
                  </a:moveTo>
                  <a:lnTo>
                    <a:pt x="0" y="0"/>
                  </a:lnTo>
                  <a:lnTo>
                    <a:pt x="0" y="1198245"/>
                  </a:lnTo>
                  <a:lnTo>
                    <a:pt x="6324600" y="1198245"/>
                  </a:lnTo>
                  <a:lnTo>
                    <a:pt x="6324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3415" y="8046084"/>
              <a:ext cx="6324600" cy="1198245"/>
            </a:xfrm>
            <a:custGeom>
              <a:avLst/>
              <a:gdLst/>
              <a:ahLst/>
              <a:cxnLst/>
              <a:rect l="l" t="t" r="r" b="b"/>
              <a:pathLst>
                <a:path w="6324600" h="1198245">
                  <a:moveTo>
                    <a:pt x="0" y="1198245"/>
                  </a:moveTo>
                  <a:lnTo>
                    <a:pt x="6324600" y="1198245"/>
                  </a:lnTo>
                  <a:lnTo>
                    <a:pt x="6324600" y="0"/>
                  </a:lnTo>
                  <a:lnTo>
                    <a:pt x="0" y="0"/>
                  </a:lnTo>
                  <a:lnTo>
                    <a:pt x="0" y="11982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988071" y="5488028"/>
            <a:ext cx="955803" cy="92916"/>
          </a:xfrm>
          <a:prstGeom prst="rect">
            <a:avLst/>
          </a:prstGeom>
        </p:spPr>
        <p:txBody>
          <a:bodyPr vert="horz" wrap="square" lIns="0" tIns="8959" rIns="0" bIns="0" rtlCol="0">
            <a:spAutoFit/>
          </a:bodyPr>
          <a:lstStyle/>
          <a:p>
            <a:pPr>
              <a:spcBef>
                <a:spcPts val="71"/>
              </a:spcBef>
            </a:pPr>
            <a:r>
              <a:rPr sz="545" dirty="0">
                <a:latin typeface="Century Gothic"/>
                <a:cs typeface="Century Gothic"/>
              </a:rPr>
              <a:t>Coordonnées</a:t>
            </a:r>
            <a:r>
              <a:rPr sz="545" spc="-6" dirty="0">
                <a:latin typeface="Century Gothic"/>
                <a:cs typeface="Century Gothic"/>
              </a:rPr>
              <a:t> établissement</a:t>
            </a:r>
            <a:endParaRPr sz="545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88756" y="5250198"/>
            <a:ext cx="436159" cy="367671"/>
          </a:xfrm>
          <a:prstGeom prst="rect">
            <a:avLst/>
          </a:prstGeom>
        </p:spPr>
        <p:txBody>
          <a:bodyPr vert="horz" wrap="square" lIns="0" tIns="8959" rIns="0" bIns="0" rtlCol="0">
            <a:spAutoFit/>
          </a:bodyPr>
          <a:lstStyle/>
          <a:p>
            <a:pPr marR="3258">
              <a:lnSpc>
                <a:spcPct val="125800"/>
              </a:lnSpc>
              <a:spcBef>
                <a:spcPts val="71"/>
              </a:spcBef>
            </a:pPr>
            <a:r>
              <a:rPr sz="641" dirty="0">
                <a:latin typeface="Tahoma"/>
                <a:cs typeface="Tahoma"/>
              </a:rPr>
              <a:t>Téléphone</a:t>
            </a:r>
            <a:r>
              <a:rPr sz="641" spc="-22" dirty="0">
                <a:latin typeface="Tahoma"/>
                <a:cs typeface="Tahoma"/>
              </a:rPr>
              <a:t> </a:t>
            </a:r>
            <a:r>
              <a:rPr sz="641" spc="-32" dirty="0">
                <a:latin typeface="Tahoma"/>
                <a:cs typeface="Tahoma"/>
              </a:rPr>
              <a:t>: </a:t>
            </a:r>
            <a:r>
              <a:rPr sz="641" dirty="0">
                <a:latin typeface="Tahoma"/>
                <a:cs typeface="Tahoma"/>
              </a:rPr>
              <a:t>Télécopie</a:t>
            </a:r>
            <a:r>
              <a:rPr sz="641" spc="-19" dirty="0">
                <a:latin typeface="Tahoma"/>
                <a:cs typeface="Tahoma"/>
              </a:rPr>
              <a:t> </a:t>
            </a:r>
            <a:r>
              <a:rPr sz="641" spc="-32" dirty="0">
                <a:latin typeface="Tahoma"/>
                <a:cs typeface="Tahoma"/>
              </a:rPr>
              <a:t>: </a:t>
            </a:r>
            <a:r>
              <a:rPr sz="641" spc="-6" dirty="0">
                <a:latin typeface="Tahoma"/>
                <a:cs typeface="Tahoma"/>
              </a:rPr>
              <a:t>E-</a:t>
            </a:r>
            <a:r>
              <a:rPr sz="641" dirty="0">
                <a:latin typeface="Tahoma"/>
                <a:cs typeface="Tahoma"/>
              </a:rPr>
              <a:t>mail</a:t>
            </a:r>
            <a:r>
              <a:rPr sz="641" spc="-13" dirty="0">
                <a:latin typeface="Tahoma"/>
                <a:cs typeface="Tahoma"/>
              </a:rPr>
              <a:t> </a:t>
            </a:r>
            <a:r>
              <a:rPr sz="641" spc="-32" dirty="0">
                <a:latin typeface="Tahoma"/>
                <a:cs typeface="Tahoma"/>
              </a:rPr>
              <a:t>:</a:t>
            </a:r>
            <a:endParaRPr sz="641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86055" y="5966541"/>
            <a:ext cx="2270796" cy="4741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32987" rIns="0" bIns="0" rtlCol="0">
            <a:spAutoFit/>
          </a:bodyPr>
          <a:lstStyle/>
          <a:p>
            <a:pPr marL="61084">
              <a:spcBef>
                <a:spcPts val="260"/>
              </a:spcBef>
            </a:pPr>
            <a:r>
              <a:rPr sz="641" dirty="0">
                <a:latin typeface="Tahoma"/>
                <a:cs typeface="Tahoma"/>
              </a:rPr>
              <a:t>Proviseur</a:t>
            </a:r>
            <a:r>
              <a:rPr sz="641" spc="-26" dirty="0">
                <a:latin typeface="Tahoma"/>
                <a:cs typeface="Tahoma"/>
              </a:rPr>
              <a:t> </a:t>
            </a:r>
            <a:r>
              <a:rPr sz="641" spc="-32" dirty="0">
                <a:latin typeface="Tahoma"/>
                <a:cs typeface="Tahoma"/>
              </a:rPr>
              <a:t>:</a:t>
            </a:r>
            <a:endParaRPr sz="641">
              <a:latin typeface="Tahoma"/>
              <a:cs typeface="Tahoma"/>
            </a:endParaRPr>
          </a:p>
          <a:p>
            <a:pPr>
              <a:spcBef>
                <a:spcPts val="32"/>
              </a:spcBef>
            </a:pPr>
            <a:endParaRPr sz="609">
              <a:latin typeface="Tahoma"/>
              <a:cs typeface="Tahoma"/>
            </a:endParaRPr>
          </a:p>
          <a:p>
            <a:pPr marL="61084"/>
            <a:r>
              <a:rPr sz="641" dirty="0">
                <a:latin typeface="Tahoma"/>
                <a:cs typeface="Tahoma"/>
              </a:rPr>
              <a:t>Chef</a:t>
            </a:r>
            <a:r>
              <a:rPr sz="641" spc="-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de</a:t>
            </a:r>
            <a:r>
              <a:rPr sz="641" spc="-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travaux</a:t>
            </a:r>
            <a:r>
              <a:rPr sz="641" spc="-10" dirty="0">
                <a:latin typeface="Tahoma"/>
                <a:cs typeface="Tahoma"/>
              </a:rPr>
              <a:t> </a:t>
            </a:r>
            <a:r>
              <a:rPr sz="641" spc="-32" dirty="0">
                <a:latin typeface="Tahoma"/>
                <a:cs typeface="Tahoma"/>
              </a:rPr>
              <a:t>:</a:t>
            </a:r>
            <a:endParaRPr sz="641">
              <a:latin typeface="Tahoma"/>
              <a:cs typeface="Tahoma"/>
            </a:endParaRPr>
          </a:p>
          <a:p>
            <a:pPr marL="61084">
              <a:spcBef>
                <a:spcPts val="398"/>
              </a:spcBef>
            </a:pPr>
            <a:r>
              <a:rPr sz="641" dirty="0">
                <a:latin typeface="Tahoma"/>
                <a:cs typeface="Tahoma"/>
              </a:rPr>
              <a:t>Assistante</a:t>
            </a:r>
            <a:r>
              <a:rPr sz="641" spc="-10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Chef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de</a:t>
            </a:r>
            <a:r>
              <a:rPr sz="641" spc="-10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travaux </a:t>
            </a:r>
            <a:r>
              <a:rPr sz="641" spc="-32" dirty="0">
                <a:latin typeface="Tahoma"/>
                <a:cs typeface="Tahoma"/>
              </a:rPr>
              <a:t>:</a:t>
            </a:r>
            <a:endParaRPr sz="641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31784" y="5966541"/>
            <a:ext cx="1710428" cy="1319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32987" rIns="0" bIns="0" rtlCol="0">
            <a:spAutoFit/>
          </a:bodyPr>
          <a:lstStyle/>
          <a:p>
            <a:pPr marL="61491">
              <a:spcBef>
                <a:spcPts val="260"/>
              </a:spcBef>
            </a:pPr>
            <a:r>
              <a:rPr sz="641" dirty="0">
                <a:latin typeface="Tahoma"/>
                <a:cs typeface="Tahoma"/>
              </a:rPr>
              <a:t>Professeur</a:t>
            </a:r>
            <a:r>
              <a:rPr sz="641" spc="-22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principal</a:t>
            </a:r>
            <a:r>
              <a:rPr sz="641" spc="-19" dirty="0">
                <a:latin typeface="Tahoma"/>
                <a:cs typeface="Tahoma"/>
              </a:rPr>
              <a:t> </a:t>
            </a:r>
            <a:r>
              <a:rPr sz="641" spc="-32" dirty="0">
                <a:latin typeface="Tahoma"/>
                <a:cs typeface="Tahoma"/>
              </a:rPr>
              <a:t>:</a:t>
            </a:r>
            <a:endParaRPr sz="641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86055" y="3180987"/>
            <a:ext cx="4056157" cy="475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32987" rIns="0" bIns="0" rtlCol="0">
            <a:spAutoFit/>
          </a:bodyPr>
          <a:lstStyle/>
          <a:p>
            <a:pPr marL="61084">
              <a:spcBef>
                <a:spcPts val="260"/>
              </a:spcBef>
            </a:pPr>
            <a:r>
              <a:rPr sz="64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EN</a:t>
            </a:r>
            <a:r>
              <a:rPr sz="641" u="sng" spc="-3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64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CAS</a:t>
            </a:r>
            <a:r>
              <a:rPr sz="641" u="sng" spc="3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641" u="sng" spc="-6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D’ACCIDENT</a:t>
            </a:r>
            <a:endParaRPr sz="641">
              <a:latin typeface="Tahoma"/>
              <a:cs typeface="Tahoma"/>
            </a:endParaRPr>
          </a:p>
          <a:p>
            <a:pPr marL="892231" marR="2677915">
              <a:lnSpc>
                <a:spcPct val="181700"/>
              </a:lnSpc>
              <a:spcBef>
                <a:spcPts val="140"/>
              </a:spcBef>
            </a:pPr>
            <a:r>
              <a:rPr sz="641" b="1" dirty="0">
                <a:latin typeface="Tahoma"/>
                <a:cs typeface="Tahoma"/>
              </a:rPr>
              <a:t>Prévenir </a:t>
            </a:r>
            <a:r>
              <a:rPr sz="641" b="1" spc="-32" dirty="0">
                <a:latin typeface="Tahoma"/>
                <a:cs typeface="Tahoma"/>
              </a:rPr>
              <a:t>: </a:t>
            </a:r>
            <a:r>
              <a:rPr sz="641" b="1" dirty="0">
                <a:latin typeface="Tahoma"/>
                <a:cs typeface="Tahoma"/>
              </a:rPr>
              <a:t>Téléphone </a:t>
            </a:r>
            <a:r>
              <a:rPr sz="641" b="1" spc="-32" dirty="0">
                <a:latin typeface="Tahoma"/>
                <a:cs typeface="Tahoma"/>
              </a:rPr>
              <a:t>:</a:t>
            </a:r>
            <a:endParaRPr sz="641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1143" y="472922"/>
            <a:ext cx="3978997" cy="28681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8991" y="3591366"/>
            <a:ext cx="3713663" cy="271734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409954" y="3836785"/>
            <a:ext cx="489711" cy="106841"/>
          </a:xfrm>
          <a:prstGeom prst="rect">
            <a:avLst/>
          </a:prstGeom>
        </p:spPr>
        <p:txBody>
          <a:bodyPr vert="horz" wrap="square" lIns="0" tIns="814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4434">
              <a:spcBef>
                <a:spcPts val="64"/>
              </a:spcBef>
            </a:pPr>
            <a:fld id="{81D60167-4931-47E6-BA6A-407CBD079E47}" type="slidenum">
              <a:rPr sz="641" b="0" dirty="0">
                <a:latin typeface="Tahoma"/>
                <a:cs typeface="Tahoma"/>
              </a:rPr>
              <a:pPr marL="24434">
                <a:spcBef>
                  <a:spcPts val="64"/>
                </a:spcBef>
              </a:pPr>
              <a:t>36</a:t>
            </a:fld>
            <a:endParaRPr sz="641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9726" y="514757"/>
            <a:ext cx="2924017" cy="146404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898" b="1" dirty="0">
                <a:latin typeface="Times New Roman"/>
                <a:cs typeface="Times New Roman"/>
              </a:rPr>
              <a:t>DESCRIPTION</a:t>
            </a:r>
            <a:r>
              <a:rPr sz="898" b="1" spc="-16" dirty="0">
                <a:latin typeface="Times New Roman"/>
                <a:cs typeface="Times New Roman"/>
              </a:rPr>
              <a:t> </a:t>
            </a:r>
            <a:r>
              <a:rPr sz="898" b="1" dirty="0">
                <a:latin typeface="Times New Roman"/>
                <a:cs typeface="Times New Roman"/>
              </a:rPr>
              <a:t>DES</a:t>
            </a:r>
            <a:r>
              <a:rPr sz="898" b="1" spc="-13" dirty="0">
                <a:latin typeface="Times New Roman"/>
                <a:cs typeface="Times New Roman"/>
              </a:rPr>
              <a:t> </a:t>
            </a:r>
            <a:r>
              <a:rPr sz="898" b="1" dirty="0">
                <a:latin typeface="Times New Roman"/>
                <a:cs typeface="Times New Roman"/>
              </a:rPr>
              <a:t>ACTIVITES</a:t>
            </a:r>
            <a:r>
              <a:rPr sz="898" b="1" spc="3" dirty="0">
                <a:latin typeface="Times New Roman"/>
                <a:cs typeface="Times New Roman"/>
              </a:rPr>
              <a:t> </a:t>
            </a:r>
            <a:r>
              <a:rPr sz="898" b="1" spc="-6" dirty="0">
                <a:latin typeface="Times New Roman"/>
                <a:cs typeface="Times New Roman"/>
              </a:rPr>
              <a:t>PROFESSIONNELLES</a:t>
            </a:r>
            <a:endParaRPr sz="898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3287" y="1012940"/>
            <a:ext cx="3682354" cy="313575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409954" y="3836785"/>
            <a:ext cx="489711" cy="106841"/>
          </a:xfrm>
          <a:prstGeom prst="rect">
            <a:avLst/>
          </a:prstGeom>
        </p:spPr>
        <p:txBody>
          <a:bodyPr vert="horz" wrap="square" lIns="0" tIns="814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4434">
              <a:spcBef>
                <a:spcPts val="64"/>
              </a:spcBef>
            </a:pPr>
            <a:fld id="{81D60167-4931-47E6-BA6A-407CBD079E47}" type="slidenum">
              <a:rPr sz="641" b="0" dirty="0">
                <a:latin typeface="Tahoma"/>
                <a:cs typeface="Tahoma"/>
              </a:rPr>
              <a:pPr marL="24434">
                <a:spcBef>
                  <a:spcPts val="64"/>
                </a:spcBef>
              </a:pPr>
              <a:t>37</a:t>
            </a:fld>
            <a:endParaRPr sz="641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7286783" y="6629561"/>
            <a:ext cx="52942" cy="87568"/>
          </a:xfrm>
          <a:prstGeom prst="rect">
            <a:avLst/>
          </a:prstGeom>
        </p:spPr>
        <p:txBody>
          <a:bodyPr vert="horz" wrap="square" lIns="0" tIns="8552" rIns="0" bIns="0" rtlCol="0">
            <a:spAutoFit/>
          </a:bodyPr>
          <a:lstStyle/>
          <a:p>
            <a:pPr marL="8145">
              <a:spcBef>
                <a:spcPts val="67"/>
              </a:spcBef>
            </a:pPr>
            <a:r>
              <a:rPr sz="513" b="1" dirty="0">
                <a:latin typeface="Century Gothic"/>
                <a:cs typeface="Century Gothic"/>
              </a:rPr>
              <a:t>9</a:t>
            </a:r>
            <a:endParaRPr sz="513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88091" y="189775"/>
            <a:ext cx="4168556" cy="145581"/>
          </a:xfrm>
          <a:prstGeom prst="rect">
            <a:avLst/>
          </a:prstGeom>
          <a:solidFill>
            <a:srgbClr val="B98BDC"/>
          </a:solidFill>
          <a:ln w="17779">
            <a:solidFill>
              <a:srgbClr val="000000"/>
            </a:solidFill>
          </a:ln>
        </p:spPr>
        <p:txBody>
          <a:bodyPr vert="horz" wrap="square" lIns="0" tIns="7330" rIns="0" bIns="0" rtlCol="0">
            <a:spAutoFit/>
          </a:bodyPr>
          <a:lstStyle/>
          <a:p>
            <a:pPr marL="396638">
              <a:spcBef>
                <a:spcPts val="58"/>
              </a:spcBef>
            </a:pPr>
            <a:r>
              <a:rPr sz="898" b="1" dirty="0">
                <a:solidFill>
                  <a:srgbClr val="FFFFFF"/>
                </a:solidFill>
                <a:latin typeface="Tahoma"/>
                <a:cs typeface="Tahoma"/>
              </a:rPr>
              <a:t>ATTESTATIONS</a:t>
            </a:r>
            <a:r>
              <a:rPr sz="898" b="1" spc="-1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98" b="1" dirty="0">
                <a:solidFill>
                  <a:srgbClr val="FFFFFF"/>
                </a:solidFill>
                <a:latin typeface="Tahoma"/>
                <a:cs typeface="Tahoma"/>
              </a:rPr>
              <a:t>et</a:t>
            </a:r>
            <a:r>
              <a:rPr sz="898" b="1" spc="-1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98" b="1" dirty="0">
                <a:solidFill>
                  <a:srgbClr val="FFFFFF"/>
                </a:solidFill>
                <a:latin typeface="Tahoma"/>
                <a:cs typeface="Tahoma"/>
              </a:rPr>
              <a:t>APPRECIATIONS</a:t>
            </a:r>
            <a:r>
              <a:rPr sz="898" b="1" spc="-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98" b="1" dirty="0">
                <a:solidFill>
                  <a:srgbClr val="FFFFFF"/>
                </a:solidFill>
                <a:latin typeface="Tahoma"/>
                <a:cs typeface="Tahoma"/>
              </a:rPr>
              <a:t>DES</a:t>
            </a:r>
            <a:r>
              <a:rPr sz="898" b="1" spc="-6" dirty="0">
                <a:solidFill>
                  <a:srgbClr val="FFFFFF"/>
                </a:solidFill>
                <a:latin typeface="Tahoma"/>
                <a:cs typeface="Tahoma"/>
              </a:rPr>
              <a:t> PROFESSIONNELS</a:t>
            </a:r>
            <a:endParaRPr sz="898">
              <a:latin typeface="Tahoma"/>
              <a:cs typeface="Tahom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059584" y="503354"/>
          <a:ext cx="4214167" cy="1795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9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600" b="1" dirty="0">
                          <a:latin typeface="Tahoma"/>
                          <a:cs typeface="Tahoma"/>
                        </a:rPr>
                        <a:t>ENTREPRISE</a:t>
                      </a:r>
                      <a:r>
                        <a:rPr sz="6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D’ACCUEIL</a:t>
                      </a:r>
                      <a:r>
                        <a:rPr sz="6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spc="-25" dirty="0">
                          <a:latin typeface="Tahoma"/>
                          <a:cs typeface="Tahoma"/>
                        </a:rPr>
                        <a:t>N°1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(Nom,</a:t>
                      </a:r>
                      <a:r>
                        <a:rPr sz="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adresse</a:t>
                      </a:r>
                      <a:r>
                        <a:rPr sz="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et cachet</a:t>
                      </a:r>
                      <a:r>
                        <a:rPr sz="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 l’entreprise)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51313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156845" indent="-254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600" b="1" dirty="0">
                          <a:latin typeface="Tahoma"/>
                          <a:cs typeface="Tahoma"/>
                        </a:rPr>
                        <a:t>PÉRIODE </a:t>
                      </a:r>
                      <a:r>
                        <a:rPr sz="600" b="1" spc="-25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FORMATION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5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89865" marR="18669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600" b="1" dirty="0">
                          <a:latin typeface="Tahoma"/>
                          <a:cs typeface="Tahoma"/>
                        </a:rPr>
                        <a:t>REMARQUE</a:t>
                      </a:r>
                      <a:r>
                        <a:rPr sz="6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GENERALE DU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TUTEUR OU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 MAÎTRE D’APPRENTISSAGE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(Nom,</a:t>
                      </a:r>
                      <a:r>
                        <a:rPr sz="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fonction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et</a:t>
                      </a:r>
                      <a:r>
                        <a:rPr sz="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signature)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73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6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24">
                <a:tc gridSpan="3">
                  <a:txBody>
                    <a:bodyPr/>
                    <a:lstStyle/>
                    <a:p>
                      <a:pPr marL="66675">
                        <a:lnSpc>
                          <a:spcPts val="1070"/>
                        </a:lnSpc>
                        <a:spcBef>
                          <a:spcPts val="20"/>
                        </a:spcBef>
                        <a:tabLst>
                          <a:tab pos="2804795" algn="l"/>
                        </a:tabLst>
                      </a:pPr>
                      <a:r>
                        <a:rPr sz="800" b="1" baseline="6944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800" b="1" spc="-7" baseline="694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5" baseline="6944" dirty="0">
                          <a:latin typeface="Tahoma"/>
                          <a:cs typeface="Tahoma"/>
                        </a:rPr>
                        <a:t>cocher</a:t>
                      </a:r>
                      <a:r>
                        <a:rPr sz="800" b="1" baseline="6944" dirty="0">
                          <a:latin typeface="Tahoma"/>
                          <a:cs typeface="Tahoma"/>
                        </a:rPr>
                        <a:t>	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GROUPES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COMPÉTENCES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62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02">
                <a:tc gridSpan="3">
                  <a:txBody>
                    <a:bodyPr/>
                    <a:lstStyle/>
                    <a:p>
                      <a:pPr marL="204470" indent="-137795">
                        <a:lnSpc>
                          <a:spcPts val="1310"/>
                        </a:lnSpc>
                        <a:buSzPct val="81818"/>
                        <a:buFont typeface="Wingdings"/>
                        <a:buChar char=""/>
                        <a:tabLst>
                          <a:tab pos="204470" algn="l"/>
                          <a:tab pos="3551554" algn="l"/>
                        </a:tabLst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préparer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opérations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7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transport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600" dirty="0">
                          <a:latin typeface="Wingdings"/>
                          <a:cs typeface="Wingdings"/>
                        </a:rPr>
                        <a:t></a:t>
                      </a:r>
                      <a:r>
                        <a:rPr sz="600" spc="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contribuer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l’amélioration de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l’activité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transport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27329" indent="-160655">
                        <a:lnSpc>
                          <a:spcPct val="100000"/>
                        </a:lnSpc>
                        <a:spcBef>
                          <a:spcPts val="160"/>
                        </a:spcBef>
                        <a:buFont typeface="Wingdings"/>
                        <a:buChar char=""/>
                        <a:tabLst>
                          <a:tab pos="227329" algn="l"/>
                        </a:tabLst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mettre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œuvre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suivre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opérations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transport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59584" y="2001200"/>
          <a:ext cx="4214167" cy="1795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9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4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600" b="1" dirty="0">
                          <a:latin typeface="Tahoma"/>
                          <a:cs typeface="Tahoma"/>
                        </a:rPr>
                        <a:t>ENTREPRISE</a:t>
                      </a:r>
                      <a:r>
                        <a:rPr sz="6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D’ACCUEIL</a:t>
                      </a:r>
                      <a:r>
                        <a:rPr sz="6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spc="-25" dirty="0">
                          <a:latin typeface="Tahoma"/>
                          <a:cs typeface="Tahoma"/>
                        </a:rPr>
                        <a:t>N°2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(Nom,</a:t>
                      </a:r>
                      <a:r>
                        <a:rPr sz="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adresse</a:t>
                      </a:r>
                      <a:r>
                        <a:rPr sz="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et cachet</a:t>
                      </a:r>
                      <a:r>
                        <a:rPr sz="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 l’entreprise)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5049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177165" indent="-254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600" b="1" dirty="0">
                          <a:latin typeface="Tahoma"/>
                          <a:cs typeface="Tahoma"/>
                        </a:rPr>
                        <a:t>PÉRIODE </a:t>
                      </a:r>
                      <a:r>
                        <a:rPr sz="600" b="1" spc="-25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FORMATION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553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69545" marR="1689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600" b="1" dirty="0">
                          <a:latin typeface="Tahoma"/>
                          <a:cs typeface="Tahoma"/>
                        </a:rPr>
                        <a:t>REMARQUE</a:t>
                      </a:r>
                      <a:r>
                        <a:rPr sz="6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GENERALE DU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TUTEUR OU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 MAÎTRE D’APPRENTISSAGE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(Nom,</a:t>
                      </a:r>
                      <a:r>
                        <a:rPr sz="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fonction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et</a:t>
                      </a:r>
                      <a:r>
                        <a:rPr sz="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signature)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651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6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17">
                <a:tc gridSpan="3">
                  <a:txBody>
                    <a:bodyPr/>
                    <a:lstStyle/>
                    <a:p>
                      <a:pPr marL="86995">
                        <a:lnSpc>
                          <a:spcPts val="1070"/>
                        </a:lnSpc>
                        <a:spcBef>
                          <a:spcPts val="20"/>
                        </a:spcBef>
                        <a:tabLst>
                          <a:tab pos="2771775" algn="l"/>
                        </a:tabLst>
                      </a:pPr>
                      <a:r>
                        <a:rPr sz="800" b="1" baseline="6944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800" b="1" spc="-7" baseline="694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5" baseline="6944" dirty="0">
                          <a:latin typeface="Tahoma"/>
                          <a:cs typeface="Tahoma"/>
                        </a:rPr>
                        <a:t>cocher</a:t>
                      </a:r>
                      <a:r>
                        <a:rPr sz="800" b="1" baseline="6944" dirty="0">
                          <a:latin typeface="Tahoma"/>
                          <a:cs typeface="Tahoma"/>
                        </a:rPr>
                        <a:t>	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GROUPES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COMPÉTENCES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62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02">
                <a:tc gridSpan="3">
                  <a:txBody>
                    <a:bodyPr/>
                    <a:lstStyle/>
                    <a:p>
                      <a:pPr marL="204470" indent="-137795">
                        <a:lnSpc>
                          <a:spcPts val="1310"/>
                        </a:lnSpc>
                        <a:buSzPct val="81818"/>
                        <a:buFont typeface="Wingdings"/>
                        <a:buChar char=""/>
                        <a:tabLst>
                          <a:tab pos="204470" algn="l"/>
                          <a:tab pos="3627754" algn="l"/>
                        </a:tabLst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préparer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opérations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7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transport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contribuer</a:t>
                      </a:r>
                      <a:r>
                        <a:rPr sz="7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l’amélioration de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l’activité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transport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27329" indent="-160655">
                        <a:lnSpc>
                          <a:spcPct val="100000"/>
                        </a:lnSpc>
                        <a:spcBef>
                          <a:spcPts val="160"/>
                        </a:spcBef>
                        <a:buFont typeface="Wingdings"/>
                        <a:buChar char=""/>
                        <a:tabLst>
                          <a:tab pos="227329" algn="l"/>
                        </a:tabLst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mettre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œuvre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suivre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opérations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transport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059584" y="3497417"/>
          <a:ext cx="4214167" cy="18973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9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2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600" b="1" dirty="0">
                          <a:latin typeface="Tahoma"/>
                          <a:cs typeface="Tahoma"/>
                        </a:rPr>
                        <a:t>ENTREPRISE</a:t>
                      </a:r>
                      <a:r>
                        <a:rPr sz="6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D’ACCUEIL</a:t>
                      </a:r>
                      <a:r>
                        <a:rPr sz="6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spc="-25" dirty="0">
                          <a:latin typeface="Tahoma"/>
                          <a:cs typeface="Tahoma"/>
                        </a:rPr>
                        <a:t>N°3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(Nom,</a:t>
                      </a:r>
                      <a:r>
                        <a:rPr sz="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adresse</a:t>
                      </a:r>
                      <a:r>
                        <a:rPr sz="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et cachet</a:t>
                      </a:r>
                      <a:r>
                        <a:rPr sz="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 l’entreprise)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51313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177165" indent="-254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600" b="1" dirty="0">
                          <a:latin typeface="Tahoma"/>
                          <a:cs typeface="Tahoma"/>
                        </a:rPr>
                        <a:t>PÉRIODE </a:t>
                      </a:r>
                      <a:r>
                        <a:rPr sz="600" b="1" spc="-25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FORMATION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5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69545" marR="168910" algn="ctr">
                        <a:lnSpc>
                          <a:spcPct val="101899"/>
                        </a:lnSpc>
                        <a:spcBef>
                          <a:spcPts val="50"/>
                        </a:spcBef>
                      </a:pPr>
                      <a:r>
                        <a:rPr sz="600" b="1" dirty="0">
                          <a:latin typeface="Tahoma"/>
                          <a:cs typeface="Tahoma"/>
                        </a:rPr>
                        <a:t>REMARQUE</a:t>
                      </a:r>
                      <a:r>
                        <a:rPr sz="6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GENERALE DU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TUTEUR OU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 MAÎTRE D’APPRENTISSAGE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(Nom,</a:t>
                      </a:r>
                      <a:r>
                        <a:rPr sz="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fonction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et</a:t>
                      </a:r>
                      <a:r>
                        <a:rPr sz="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signature)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4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24">
                <a:tc gridSpan="3">
                  <a:txBody>
                    <a:bodyPr/>
                    <a:lstStyle/>
                    <a:p>
                      <a:pPr marL="86995">
                        <a:lnSpc>
                          <a:spcPts val="1050"/>
                        </a:lnSpc>
                        <a:spcBef>
                          <a:spcPts val="40"/>
                        </a:spcBef>
                        <a:tabLst>
                          <a:tab pos="2771775" algn="l"/>
                        </a:tabLst>
                      </a:pPr>
                      <a:r>
                        <a:rPr sz="800" b="1" baseline="6944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800" b="1" spc="-7" baseline="694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5" baseline="6944" dirty="0">
                          <a:latin typeface="Tahoma"/>
                          <a:cs typeface="Tahoma"/>
                        </a:rPr>
                        <a:t>cocher</a:t>
                      </a:r>
                      <a:r>
                        <a:rPr sz="800" b="1" baseline="6944" dirty="0">
                          <a:latin typeface="Tahoma"/>
                          <a:cs typeface="Tahoma"/>
                        </a:rPr>
                        <a:t>	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GROUPES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COMPÉTENCES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325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02">
                <a:tc gridSpan="3">
                  <a:txBody>
                    <a:bodyPr/>
                    <a:lstStyle/>
                    <a:p>
                      <a:pPr marL="204470" indent="-137795">
                        <a:lnSpc>
                          <a:spcPts val="1310"/>
                        </a:lnSpc>
                        <a:buSzPct val="81818"/>
                        <a:buFont typeface="Wingdings"/>
                        <a:buChar char=""/>
                        <a:tabLst>
                          <a:tab pos="204470" algn="l"/>
                          <a:tab pos="3587115" algn="l"/>
                        </a:tabLst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préparer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opérations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7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transport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600" dirty="0">
                          <a:latin typeface="Wingdings"/>
                          <a:cs typeface="Wingdings"/>
                        </a:rPr>
                        <a:t></a:t>
                      </a:r>
                      <a:r>
                        <a:rPr sz="600" spc="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contribuer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l’amélioration de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l’activité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transport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27329" indent="-160655">
                        <a:lnSpc>
                          <a:spcPct val="100000"/>
                        </a:lnSpc>
                        <a:spcBef>
                          <a:spcPts val="160"/>
                        </a:spcBef>
                        <a:buFont typeface="Wingdings"/>
                        <a:buChar char=""/>
                        <a:tabLst>
                          <a:tab pos="227329" algn="l"/>
                        </a:tabLst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mettre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œuvre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suivre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opérations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transport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067729" y="5092188"/>
          <a:ext cx="4196250" cy="1802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623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600" b="1" dirty="0">
                          <a:latin typeface="Tahoma"/>
                          <a:cs typeface="Tahoma"/>
                        </a:rPr>
                        <a:t>ENTREPRISE</a:t>
                      </a:r>
                      <a:r>
                        <a:rPr sz="6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D’ACCUEIL</a:t>
                      </a:r>
                      <a:r>
                        <a:rPr sz="6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spc="-25" dirty="0">
                          <a:latin typeface="Tahoma"/>
                          <a:cs typeface="Tahoma"/>
                        </a:rPr>
                        <a:t>N°4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 marL="407034" marR="397510" algn="ctr">
                        <a:lnSpc>
                          <a:spcPct val="100000"/>
                        </a:lnSpc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(Nom,</a:t>
                      </a:r>
                      <a:r>
                        <a:rPr sz="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adresse</a:t>
                      </a:r>
                      <a:r>
                        <a:rPr sz="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et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cachet</a:t>
                      </a:r>
                      <a:r>
                        <a:rPr sz="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25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l’entreprise)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73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5778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600" b="1" dirty="0">
                          <a:latin typeface="Tahoma"/>
                          <a:cs typeface="Tahoma"/>
                        </a:rPr>
                        <a:t>PÉRIODE </a:t>
                      </a:r>
                      <a:r>
                        <a:rPr sz="600" b="1" spc="-25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FORMATION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610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1785" marR="30353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b="1" dirty="0">
                          <a:latin typeface="Tahoma"/>
                          <a:cs typeface="Tahoma"/>
                        </a:rPr>
                        <a:t>REMARQUE</a:t>
                      </a:r>
                      <a:r>
                        <a:rPr sz="6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GENERALE DU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TUTEUR OU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 MAÎTRE D’APPRENTISSAGE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(Nom,</a:t>
                      </a:r>
                      <a:r>
                        <a:rPr sz="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fonction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et</a:t>
                      </a:r>
                      <a:r>
                        <a:rPr sz="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signature)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17">
                <a:tc gridSpan="3">
                  <a:txBody>
                    <a:bodyPr/>
                    <a:lstStyle/>
                    <a:p>
                      <a:pPr marL="86995">
                        <a:lnSpc>
                          <a:spcPts val="1050"/>
                        </a:lnSpc>
                        <a:spcBef>
                          <a:spcPts val="40"/>
                        </a:spcBef>
                        <a:tabLst>
                          <a:tab pos="2756535" algn="l"/>
                        </a:tabLst>
                      </a:pPr>
                      <a:r>
                        <a:rPr sz="800" b="1" baseline="6944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800" b="1" spc="-7" baseline="694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5" baseline="6944" dirty="0">
                          <a:latin typeface="Tahoma"/>
                          <a:cs typeface="Tahoma"/>
                        </a:rPr>
                        <a:t>cocher</a:t>
                      </a:r>
                      <a:r>
                        <a:rPr sz="800" b="1" baseline="6944" dirty="0">
                          <a:latin typeface="Tahoma"/>
                          <a:cs typeface="Tahoma"/>
                        </a:rPr>
                        <a:t>	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GROUPES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COMPÉTENCES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325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02">
                <a:tc gridSpan="3">
                  <a:txBody>
                    <a:bodyPr/>
                    <a:lstStyle/>
                    <a:p>
                      <a:pPr marL="207010" indent="-137795">
                        <a:lnSpc>
                          <a:spcPts val="1310"/>
                        </a:lnSpc>
                        <a:buSzPct val="81818"/>
                        <a:buFont typeface="Wingdings"/>
                        <a:buChar char=""/>
                        <a:tabLst>
                          <a:tab pos="207010" algn="l"/>
                          <a:tab pos="3284854" algn="l"/>
                        </a:tabLst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préparer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opérations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7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transport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600" dirty="0">
                          <a:latin typeface="Wingdings"/>
                          <a:cs typeface="Wingdings"/>
                        </a:rPr>
                        <a:t></a:t>
                      </a:r>
                      <a:r>
                        <a:rPr sz="600" spc="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contribuer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l’amélioration de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l’activité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transport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29870" indent="-160655">
                        <a:lnSpc>
                          <a:spcPct val="100000"/>
                        </a:lnSpc>
                        <a:spcBef>
                          <a:spcPts val="160"/>
                        </a:spcBef>
                        <a:buFont typeface="Wingdings"/>
                        <a:buChar char=""/>
                        <a:tabLst>
                          <a:tab pos="229870" algn="l"/>
                        </a:tabLst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mettre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œuvre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suivre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opérations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transport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6912" y="480548"/>
            <a:ext cx="4409645" cy="267152"/>
          </a:xfrm>
          <a:custGeom>
            <a:avLst/>
            <a:gdLst/>
            <a:ahLst/>
            <a:cxnLst/>
            <a:rect l="l" t="t" r="r" b="b"/>
            <a:pathLst>
              <a:path w="6875780" h="416559">
                <a:moveTo>
                  <a:pt x="6875780" y="0"/>
                </a:moveTo>
                <a:lnTo>
                  <a:pt x="0" y="0"/>
                </a:lnTo>
                <a:lnTo>
                  <a:pt x="0" y="416559"/>
                </a:lnTo>
                <a:lnTo>
                  <a:pt x="6875780" y="416559"/>
                </a:lnTo>
                <a:lnTo>
                  <a:pt x="6875780" y="0"/>
                </a:lnTo>
                <a:close/>
              </a:path>
            </a:pathLst>
          </a:custGeom>
          <a:solidFill>
            <a:srgbClr val="B98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86912" y="272039"/>
            <a:ext cx="4409645" cy="410927"/>
          </a:xfrm>
          <a:prstGeom prst="rect">
            <a:avLst/>
          </a:prstGeom>
        </p:spPr>
        <p:txBody>
          <a:bodyPr vert="horz" wrap="square" lIns="0" tIns="76562" rIns="0" bIns="0" rtlCol="0">
            <a:spAutoFit/>
          </a:bodyPr>
          <a:lstStyle/>
          <a:p>
            <a:pPr algn="ctr">
              <a:spcBef>
                <a:spcPts val="603"/>
              </a:spcBef>
            </a:pPr>
            <a:r>
              <a:rPr sz="770" b="1" dirty="0">
                <a:latin typeface="Tahoma"/>
                <a:cs typeface="Tahoma"/>
              </a:rPr>
              <a:t>RÉFÉRENTIEL</a:t>
            </a:r>
            <a:r>
              <a:rPr sz="770" b="1" spc="-6" dirty="0">
                <a:latin typeface="Tahoma"/>
                <a:cs typeface="Tahoma"/>
              </a:rPr>
              <a:t> </a:t>
            </a:r>
            <a:r>
              <a:rPr sz="770" b="1" dirty="0">
                <a:latin typeface="Tahoma"/>
                <a:cs typeface="Tahoma"/>
              </a:rPr>
              <a:t>DES</a:t>
            </a:r>
            <a:r>
              <a:rPr sz="770" b="1" spc="-16" dirty="0">
                <a:latin typeface="Tahoma"/>
                <a:cs typeface="Tahoma"/>
              </a:rPr>
              <a:t> </a:t>
            </a:r>
            <a:r>
              <a:rPr sz="770" b="1" dirty="0">
                <a:latin typeface="Tahoma"/>
                <a:cs typeface="Tahoma"/>
              </a:rPr>
              <a:t>ACTIVITÉS </a:t>
            </a:r>
            <a:r>
              <a:rPr sz="770" b="1" spc="-6" dirty="0">
                <a:latin typeface="Tahoma"/>
                <a:cs typeface="Tahoma"/>
              </a:rPr>
              <a:t>PROFESSIONNELLES</a:t>
            </a:r>
            <a:endParaRPr sz="770">
              <a:latin typeface="Tahoma"/>
              <a:cs typeface="Tahoma"/>
            </a:endParaRPr>
          </a:p>
          <a:p>
            <a:pPr algn="ctr">
              <a:spcBef>
                <a:spcPts val="628"/>
              </a:spcBef>
            </a:pPr>
            <a:r>
              <a:rPr sz="898" b="1" spc="-6" dirty="0">
                <a:solidFill>
                  <a:srgbClr val="FFFFFF"/>
                </a:solidFill>
                <a:latin typeface="Tahoma"/>
                <a:cs typeface="Tahoma"/>
              </a:rPr>
              <a:t>Détails</a:t>
            </a:r>
            <a:r>
              <a:rPr sz="898" b="1" spc="-2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98" b="1" dirty="0">
                <a:solidFill>
                  <a:srgbClr val="FFFFFF"/>
                </a:solidFill>
                <a:latin typeface="Tahoma"/>
                <a:cs typeface="Tahoma"/>
              </a:rPr>
              <a:t>des</a:t>
            </a:r>
            <a:r>
              <a:rPr sz="898" b="1" spc="-2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98" b="1" spc="-6" dirty="0">
                <a:solidFill>
                  <a:srgbClr val="FFFFFF"/>
                </a:solidFill>
                <a:latin typeface="Tahoma"/>
                <a:cs typeface="Tahoma"/>
              </a:rPr>
              <a:t>activités</a:t>
            </a:r>
            <a:r>
              <a:rPr sz="898" b="1" spc="-2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98" b="1" spc="-6" dirty="0">
                <a:solidFill>
                  <a:srgbClr val="FFFFFF"/>
                </a:solidFill>
                <a:latin typeface="Tahoma"/>
                <a:cs typeface="Tahoma"/>
              </a:rPr>
              <a:t>professionnelles</a:t>
            </a:r>
            <a:r>
              <a:rPr sz="898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98" b="1" spc="-6" dirty="0">
                <a:solidFill>
                  <a:srgbClr val="FFFFFF"/>
                </a:solidFill>
                <a:latin typeface="Tahoma"/>
                <a:cs typeface="Tahoma"/>
              </a:rPr>
              <a:t>évaluées</a:t>
            </a:r>
            <a:r>
              <a:rPr sz="898" b="1" spc="-3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98" b="1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898" b="1" spc="-3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98" b="1" spc="-13" dirty="0">
                <a:solidFill>
                  <a:srgbClr val="FFFFFF"/>
                </a:solidFill>
                <a:latin typeface="Tahoma"/>
                <a:cs typeface="Tahoma"/>
              </a:rPr>
              <a:t>PFMP</a:t>
            </a:r>
            <a:endParaRPr sz="898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86912" y="469154"/>
            <a:ext cx="4409645" cy="289958"/>
          </a:xfrm>
          <a:custGeom>
            <a:avLst/>
            <a:gdLst/>
            <a:ahLst/>
            <a:cxnLst/>
            <a:rect l="l" t="t" r="r" b="b"/>
            <a:pathLst>
              <a:path w="6875780" h="452119">
                <a:moveTo>
                  <a:pt x="6875780" y="434327"/>
                </a:moveTo>
                <a:lnTo>
                  <a:pt x="0" y="434327"/>
                </a:lnTo>
                <a:lnTo>
                  <a:pt x="0" y="452107"/>
                </a:lnTo>
                <a:lnTo>
                  <a:pt x="6875780" y="452107"/>
                </a:lnTo>
                <a:lnTo>
                  <a:pt x="6875780" y="434327"/>
                </a:lnTo>
                <a:close/>
              </a:path>
              <a:path w="6875780" h="452119">
                <a:moveTo>
                  <a:pt x="6875780" y="0"/>
                </a:moveTo>
                <a:lnTo>
                  <a:pt x="0" y="0"/>
                </a:lnTo>
                <a:lnTo>
                  <a:pt x="0" y="17767"/>
                </a:lnTo>
                <a:lnTo>
                  <a:pt x="6875780" y="17767"/>
                </a:lnTo>
                <a:lnTo>
                  <a:pt x="6875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90170" y="967597"/>
            <a:ext cx="2718765" cy="116716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05" b="1" dirty="0">
                <a:latin typeface="Tahoma"/>
                <a:cs typeface="Tahoma"/>
              </a:rPr>
              <a:t>Procédure</a:t>
            </a:r>
            <a:r>
              <a:rPr sz="705" b="1" spc="-3" dirty="0">
                <a:latin typeface="Tahoma"/>
                <a:cs typeface="Tahoma"/>
              </a:rPr>
              <a:t> </a:t>
            </a:r>
            <a:r>
              <a:rPr sz="705" b="1" dirty="0">
                <a:latin typeface="Tahoma"/>
                <a:cs typeface="Tahoma"/>
              </a:rPr>
              <a:t>pour</a:t>
            </a:r>
            <a:r>
              <a:rPr sz="705" b="1" spc="-3" dirty="0">
                <a:latin typeface="Tahoma"/>
                <a:cs typeface="Tahoma"/>
              </a:rPr>
              <a:t> </a:t>
            </a:r>
            <a:r>
              <a:rPr sz="705" b="1" dirty="0">
                <a:latin typeface="Tahoma"/>
                <a:cs typeface="Tahoma"/>
              </a:rPr>
              <a:t>remplir</a:t>
            </a:r>
            <a:r>
              <a:rPr sz="705" b="1" spc="-3" dirty="0">
                <a:latin typeface="Tahoma"/>
                <a:cs typeface="Tahoma"/>
              </a:rPr>
              <a:t> </a:t>
            </a:r>
            <a:r>
              <a:rPr sz="705" b="1" dirty="0">
                <a:latin typeface="Tahoma"/>
                <a:cs typeface="Tahoma"/>
              </a:rPr>
              <a:t>les</a:t>
            </a:r>
            <a:r>
              <a:rPr sz="705" b="1" spc="-10" dirty="0">
                <a:latin typeface="Tahoma"/>
                <a:cs typeface="Tahoma"/>
              </a:rPr>
              <a:t> </a:t>
            </a:r>
            <a:r>
              <a:rPr sz="705" b="1" dirty="0">
                <a:latin typeface="Tahoma"/>
                <a:cs typeface="Tahoma"/>
              </a:rPr>
              <a:t>grilles</a:t>
            </a:r>
            <a:r>
              <a:rPr sz="705" b="1" spc="-10" dirty="0">
                <a:latin typeface="Tahoma"/>
                <a:cs typeface="Tahoma"/>
              </a:rPr>
              <a:t> </a:t>
            </a:r>
            <a:r>
              <a:rPr sz="705" b="1" dirty="0">
                <a:latin typeface="Tahoma"/>
                <a:cs typeface="Tahoma"/>
              </a:rPr>
              <a:t>de</a:t>
            </a:r>
            <a:r>
              <a:rPr sz="705" b="1" spc="-16" dirty="0">
                <a:latin typeface="Tahoma"/>
                <a:cs typeface="Tahoma"/>
              </a:rPr>
              <a:t> </a:t>
            </a:r>
            <a:r>
              <a:rPr sz="705" b="1" dirty="0">
                <a:latin typeface="Tahoma"/>
                <a:cs typeface="Tahoma"/>
              </a:rPr>
              <a:t>compétences</a:t>
            </a:r>
            <a:r>
              <a:rPr sz="705" b="1" spc="-10" dirty="0">
                <a:latin typeface="Tahoma"/>
                <a:cs typeface="Tahoma"/>
              </a:rPr>
              <a:t> </a:t>
            </a:r>
            <a:r>
              <a:rPr sz="705" b="1" dirty="0">
                <a:latin typeface="Tahoma"/>
                <a:cs typeface="Tahoma"/>
              </a:rPr>
              <a:t>ci-après</a:t>
            </a:r>
            <a:r>
              <a:rPr sz="705" b="1" spc="-6" dirty="0">
                <a:latin typeface="Tahoma"/>
                <a:cs typeface="Tahoma"/>
              </a:rPr>
              <a:t> </a:t>
            </a:r>
            <a:r>
              <a:rPr sz="705" b="1" spc="-32" dirty="0">
                <a:latin typeface="Tahoma"/>
                <a:cs typeface="Tahoma"/>
              </a:rPr>
              <a:t>:</a:t>
            </a:r>
            <a:endParaRPr sz="705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286205" y="2476040"/>
            <a:ext cx="2796956" cy="1673368"/>
            <a:chOff x="2524760" y="3860787"/>
            <a:chExt cx="4361180" cy="2609215"/>
          </a:xfrm>
        </p:grpSpPr>
        <p:sp>
          <p:nvSpPr>
            <p:cNvPr id="7" name="object 7"/>
            <p:cNvSpPr/>
            <p:nvPr/>
          </p:nvSpPr>
          <p:spPr>
            <a:xfrm>
              <a:off x="2529840" y="3860786"/>
              <a:ext cx="4351020" cy="168275"/>
            </a:xfrm>
            <a:custGeom>
              <a:avLst/>
              <a:gdLst/>
              <a:ahLst/>
              <a:cxnLst/>
              <a:rect l="l" t="t" r="r" b="b"/>
              <a:pathLst>
                <a:path w="4351020" h="168275">
                  <a:moveTo>
                    <a:pt x="1704340" y="0"/>
                  </a:moveTo>
                  <a:lnTo>
                    <a:pt x="0" y="0"/>
                  </a:lnTo>
                  <a:lnTo>
                    <a:pt x="0" y="2552"/>
                  </a:lnTo>
                  <a:lnTo>
                    <a:pt x="0" y="167652"/>
                  </a:lnTo>
                  <a:lnTo>
                    <a:pt x="1704340" y="167652"/>
                  </a:lnTo>
                  <a:lnTo>
                    <a:pt x="1704340" y="2552"/>
                  </a:lnTo>
                  <a:lnTo>
                    <a:pt x="1704340" y="12"/>
                  </a:lnTo>
                  <a:close/>
                </a:path>
                <a:path w="4351020" h="168275">
                  <a:moveTo>
                    <a:pt x="4351020" y="0"/>
                  </a:moveTo>
                  <a:lnTo>
                    <a:pt x="1709420" y="0"/>
                  </a:lnTo>
                  <a:lnTo>
                    <a:pt x="1709420" y="2552"/>
                  </a:lnTo>
                  <a:lnTo>
                    <a:pt x="1709420" y="167652"/>
                  </a:lnTo>
                  <a:lnTo>
                    <a:pt x="4351020" y="167652"/>
                  </a:lnTo>
                  <a:lnTo>
                    <a:pt x="4351020" y="2552"/>
                  </a:lnTo>
                  <a:lnTo>
                    <a:pt x="4351020" y="12"/>
                  </a:lnTo>
                  <a:close/>
                </a:path>
              </a:pathLst>
            </a:custGeom>
            <a:solidFill>
              <a:srgbClr val="B98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24760" y="4036059"/>
              <a:ext cx="4361180" cy="2433320"/>
            </a:xfrm>
            <a:custGeom>
              <a:avLst/>
              <a:gdLst/>
              <a:ahLst/>
              <a:cxnLst/>
              <a:rect l="l" t="t" r="r" b="b"/>
              <a:pathLst>
                <a:path w="4361180" h="2433320">
                  <a:moveTo>
                    <a:pt x="1714487" y="1780552"/>
                  </a:moveTo>
                  <a:lnTo>
                    <a:pt x="1709420" y="1780552"/>
                  </a:lnTo>
                  <a:lnTo>
                    <a:pt x="1709420" y="1785620"/>
                  </a:lnTo>
                  <a:lnTo>
                    <a:pt x="1709420" y="1788160"/>
                  </a:lnTo>
                  <a:lnTo>
                    <a:pt x="1709420" y="2428227"/>
                  </a:lnTo>
                  <a:lnTo>
                    <a:pt x="5080" y="2428227"/>
                  </a:lnTo>
                  <a:lnTo>
                    <a:pt x="5080" y="1788160"/>
                  </a:lnTo>
                  <a:lnTo>
                    <a:pt x="5080" y="1785620"/>
                  </a:lnTo>
                  <a:lnTo>
                    <a:pt x="1709420" y="1785620"/>
                  </a:lnTo>
                  <a:lnTo>
                    <a:pt x="1709420" y="1780552"/>
                  </a:lnTo>
                  <a:lnTo>
                    <a:pt x="5080" y="1780552"/>
                  </a:lnTo>
                  <a:lnTo>
                    <a:pt x="0" y="1780552"/>
                  </a:lnTo>
                  <a:lnTo>
                    <a:pt x="0" y="1788160"/>
                  </a:lnTo>
                  <a:lnTo>
                    <a:pt x="0" y="2428227"/>
                  </a:lnTo>
                  <a:lnTo>
                    <a:pt x="0" y="2433320"/>
                  </a:lnTo>
                  <a:lnTo>
                    <a:pt x="5080" y="2433320"/>
                  </a:lnTo>
                  <a:lnTo>
                    <a:pt x="1709420" y="2433320"/>
                  </a:lnTo>
                  <a:lnTo>
                    <a:pt x="1714487" y="2433320"/>
                  </a:lnTo>
                  <a:lnTo>
                    <a:pt x="1714487" y="2428240"/>
                  </a:lnTo>
                  <a:lnTo>
                    <a:pt x="1714487" y="1788160"/>
                  </a:lnTo>
                  <a:lnTo>
                    <a:pt x="1714487" y="1780552"/>
                  </a:lnTo>
                  <a:close/>
                </a:path>
                <a:path w="4361180" h="2433320">
                  <a:moveTo>
                    <a:pt x="1714487" y="1130325"/>
                  </a:moveTo>
                  <a:lnTo>
                    <a:pt x="1709420" y="1130325"/>
                  </a:lnTo>
                  <a:lnTo>
                    <a:pt x="5080" y="1130300"/>
                  </a:lnTo>
                  <a:lnTo>
                    <a:pt x="0" y="1130325"/>
                  </a:lnTo>
                  <a:lnTo>
                    <a:pt x="0" y="1137907"/>
                  </a:lnTo>
                  <a:lnTo>
                    <a:pt x="0" y="1780540"/>
                  </a:lnTo>
                  <a:lnTo>
                    <a:pt x="5080" y="1780540"/>
                  </a:lnTo>
                  <a:lnTo>
                    <a:pt x="5080" y="1137920"/>
                  </a:lnTo>
                  <a:lnTo>
                    <a:pt x="5080" y="1135380"/>
                  </a:lnTo>
                  <a:lnTo>
                    <a:pt x="1709420" y="1135380"/>
                  </a:lnTo>
                  <a:lnTo>
                    <a:pt x="1709420" y="1137907"/>
                  </a:lnTo>
                  <a:lnTo>
                    <a:pt x="1709420" y="1780540"/>
                  </a:lnTo>
                  <a:lnTo>
                    <a:pt x="1714487" y="1780540"/>
                  </a:lnTo>
                  <a:lnTo>
                    <a:pt x="1714487" y="1137920"/>
                  </a:lnTo>
                  <a:lnTo>
                    <a:pt x="1714487" y="1130325"/>
                  </a:lnTo>
                  <a:close/>
                </a:path>
                <a:path w="4361180" h="2433320">
                  <a:moveTo>
                    <a:pt x="1714487" y="0"/>
                  </a:moveTo>
                  <a:lnTo>
                    <a:pt x="1709420" y="0"/>
                  </a:lnTo>
                  <a:lnTo>
                    <a:pt x="1709420" y="642620"/>
                  </a:lnTo>
                  <a:lnTo>
                    <a:pt x="5080" y="642620"/>
                  </a:lnTo>
                  <a:lnTo>
                    <a:pt x="5080" y="0"/>
                  </a:lnTo>
                  <a:lnTo>
                    <a:pt x="0" y="0"/>
                  </a:lnTo>
                  <a:lnTo>
                    <a:pt x="0" y="642620"/>
                  </a:lnTo>
                  <a:lnTo>
                    <a:pt x="0" y="650240"/>
                  </a:lnTo>
                  <a:lnTo>
                    <a:pt x="0" y="1130300"/>
                  </a:lnTo>
                  <a:lnTo>
                    <a:pt x="5080" y="1130300"/>
                  </a:lnTo>
                  <a:lnTo>
                    <a:pt x="5080" y="650240"/>
                  </a:lnTo>
                  <a:lnTo>
                    <a:pt x="5080" y="647700"/>
                  </a:lnTo>
                  <a:lnTo>
                    <a:pt x="1709420" y="647700"/>
                  </a:lnTo>
                  <a:lnTo>
                    <a:pt x="1709420" y="650240"/>
                  </a:lnTo>
                  <a:lnTo>
                    <a:pt x="1709420" y="1130300"/>
                  </a:lnTo>
                  <a:lnTo>
                    <a:pt x="1714487" y="1130300"/>
                  </a:lnTo>
                  <a:lnTo>
                    <a:pt x="1714487" y="650240"/>
                  </a:lnTo>
                  <a:lnTo>
                    <a:pt x="1714487" y="642620"/>
                  </a:lnTo>
                  <a:lnTo>
                    <a:pt x="1714487" y="0"/>
                  </a:lnTo>
                  <a:close/>
                </a:path>
                <a:path w="4361180" h="2433320">
                  <a:moveTo>
                    <a:pt x="4361167" y="1780552"/>
                  </a:moveTo>
                  <a:lnTo>
                    <a:pt x="4356100" y="1780552"/>
                  </a:lnTo>
                  <a:lnTo>
                    <a:pt x="1714500" y="1780552"/>
                  </a:lnTo>
                  <a:lnTo>
                    <a:pt x="1714500" y="1785620"/>
                  </a:lnTo>
                  <a:lnTo>
                    <a:pt x="4356100" y="1785620"/>
                  </a:lnTo>
                  <a:lnTo>
                    <a:pt x="4356100" y="1788160"/>
                  </a:lnTo>
                  <a:lnTo>
                    <a:pt x="4356100" y="2428227"/>
                  </a:lnTo>
                  <a:lnTo>
                    <a:pt x="1714500" y="2428227"/>
                  </a:lnTo>
                  <a:lnTo>
                    <a:pt x="1714500" y="2433320"/>
                  </a:lnTo>
                  <a:lnTo>
                    <a:pt x="4356100" y="2433320"/>
                  </a:lnTo>
                  <a:lnTo>
                    <a:pt x="4361167" y="2433320"/>
                  </a:lnTo>
                  <a:lnTo>
                    <a:pt x="4361167" y="2428240"/>
                  </a:lnTo>
                  <a:lnTo>
                    <a:pt x="4361167" y="1788160"/>
                  </a:lnTo>
                  <a:lnTo>
                    <a:pt x="4361167" y="1780552"/>
                  </a:lnTo>
                  <a:close/>
                </a:path>
                <a:path w="4361180" h="2433320">
                  <a:moveTo>
                    <a:pt x="4361167" y="1130325"/>
                  </a:moveTo>
                  <a:lnTo>
                    <a:pt x="4356100" y="1130325"/>
                  </a:lnTo>
                  <a:lnTo>
                    <a:pt x="1714500" y="1130300"/>
                  </a:lnTo>
                  <a:lnTo>
                    <a:pt x="1714500" y="1135380"/>
                  </a:lnTo>
                  <a:lnTo>
                    <a:pt x="4356100" y="1135380"/>
                  </a:lnTo>
                  <a:lnTo>
                    <a:pt x="4356100" y="1137907"/>
                  </a:lnTo>
                  <a:lnTo>
                    <a:pt x="4356100" y="1780540"/>
                  </a:lnTo>
                  <a:lnTo>
                    <a:pt x="4361167" y="1780540"/>
                  </a:lnTo>
                  <a:lnTo>
                    <a:pt x="4361167" y="1137920"/>
                  </a:lnTo>
                  <a:lnTo>
                    <a:pt x="4361167" y="1130325"/>
                  </a:lnTo>
                  <a:close/>
                </a:path>
                <a:path w="4361180" h="2433320">
                  <a:moveTo>
                    <a:pt x="4361167" y="0"/>
                  </a:moveTo>
                  <a:lnTo>
                    <a:pt x="4356100" y="0"/>
                  </a:lnTo>
                  <a:lnTo>
                    <a:pt x="4356100" y="642620"/>
                  </a:lnTo>
                  <a:lnTo>
                    <a:pt x="1714500" y="642620"/>
                  </a:lnTo>
                  <a:lnTo>
                    <a:pt x="1714500" y="647700"/>
                  </a:lnTo>
                  <a:lnTo>
                    <a:pt x="4356100" y="647700"/>
                  </a:lnTo>
                  <a:lnTo>
                    <a:pt x="4356100" y="650240"/>
                  </a:lnTo>
                  <a:lnTo>
                    <a:pt x="4356100" y="1130300"/>
                  </a:lnTo>
                  <a:lnTo>
                    <a:pt x="4361167" y="1130300"/>
                  </a:lnTo>
                  <a:lnTo>
                    <a:pt x="4361167" y="650240"/>
                  </a:lnTo>
                  <a:lnTo>
                    <a:pt x="4361167" y="642620"/>
                  </a:lnTo>
                  <a:lnTo>
                    <a:pt x="43611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054696" y="1192411"/>
          <a:ext cx="4072447" cy="6286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555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700" b="1" dirty="0">
                          <a:latin typeface="Tahoma"/>
                          <a:cs typeface="Tahoma"/>
                        </a:rPr>
                        <a:t>Colonne </a:t>
                      </a:r>
                      <a:r>
                        <a:rPr sz="700" b="1" spc="-50" dirty="0">
                          <a:latin typeface="Tahoma"/>
                          <a:cs typeface="Tahoma"/>
                        </a:rPr>
                        <a:t>1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470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59055">
                        <a:lnSpc>
                          <a:spcPct val="101499"/>
                        </a:lnSpc>
                        <a:spcBef>
                          <a:spcPts val="360"/>
                        </a:spcBef>
                      </a:pPr>
                      <a:r>
                        <a:rPr sz="700" b="1" dirty="0">
                          <a:latin typeface="Tahoma"/>
                          <a:cs typeface="Tahoma"/>
                        </a:rPr>
                        <a:t>L’équipe</a:t>
                      </a:r>
                      <a:r>
                        <a:rPr sz="700" b="1" spc="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pédagogique</a:t>
                      </a:r>
                      <a:r>
                        <a:rPr sz="700" b="1" spc="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coche</a:t>
                      </a:r>
                      <a:r>
                        <a:rPr sz="700" b="1" spc="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au</a:t>
                      </a:r>
                      <a:r>
                        <a:rPr sz="700" b="1" spc="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fur</a:t>
                      </a:r>
                      <a:r>
                        <a:rPr sz="700" b="1" spc="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et</a:t>
                      </a:r>
                      <a:r>
                        <a:rPr sz="700" b="1" spc="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à</a:t>
                      </a:r>
                      <a:r>
                        <a:rPr sz="700" b="1" spc="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mesure</a:t>
                      </a:r>
                      <a:r>
                        <a:rPr sz="700" b="1" spc="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700" b="1" spc="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700" b="1" spc="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-10" dirty="0">
                          <a:latin typeface="Tahoma"/>
                          <a:cs typeface="Tahoma"/>
                        </a:rPr>
                        <a:t>forma-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tion</a:t>
                      </a:r>
                      <a:r>
                        <a:rPr sz="7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les</a:t>
                      </a:r>
                      <a:r>
                        <a:rPr sz="7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compétences</a:t>
                      </a:r>
                      <a:r>
                        <a:rPr sz="7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abordées</a:t>
                      </a:r>
                      <a:r>
                        <a:rPr sz="7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au</a:t>
                      </a:r>
                      <a:r>
                        <a:rPr sz="700" b="1" spc="-10" dirty="0">
                          <a:latin typeface="Tahoma"/>
                          <a:cs typeface="Tahoma"/>
                        </a:rPr>
                        <a:t> lycée.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932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7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Tahoma"/>
                          <a:cs typeface="Tahoma"/>
                        </a:rPr>
                        <a:t>Colonnes</a:t>
                      </a:r>
                      <a:r>
                        <a:rPr sz="700" b="1" spc="3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« négociée </a:t>
                      </a:r>
                      <a:r>
                        <a:rPr sz="700" b="1" spc="-50" dirty="0">
                          <a:latin typeface="Tahoma"/>
                          <a:cs typeface="Tahoma"/>
                        </a:rPr>
                        <a:t>»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03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0960" algn="just">
                        <a:lnSpc>
                          <a:spcPct val="100699"/>
                        </a:lnSpc>
                        <a:spcBef>
                          <a:spcPts val="690"/>
                        </a:spcBef>
                      </a:pPr>
                      <a:r>
                        <a:rPr sz="700" b="1" dirty="0">
                          <a:latin typeface="Tahoma"/>
                          <a:cs typeface="Tahoma"/>
                        </a:rPr>
                        <a:t>Lors</a:t>
                      </a:r>
                      <a:r>
                        <a:rPr sz="700" b="1" spc="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700" b="1" spc="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700" b="1" spc="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phase</a:t>
                      </a:r>
                      <a:r>
                        <a:rPr sz="700" b="1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700" b="1" spc="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négociation</a:t>
                      </a:r>
                      <a:r>
                        <a:rPr sz="700" b="1" spc="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700" b="1" spc="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chaque</a:t>
                      </a:r>
                      <a:r>
                        <a:rPr sz="700" b="1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période</a:t>
                      </a:r>
                      <a:r>
                        <a:rPr sz="700" b="1" spc="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700" b="1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-10" dirty="0">
                          <a:latin typeface="Tahoma"/>
                          <a:cs typeface="Tahoma"/>
                        </a:rPr>
                        <a:t>forma-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tion,</a:t>
                      </a:r>
                      <a:r>
                        <a:rPr sz="700" b="1" spc="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le</a:t>
                      </a:r>
                      <a:r>
                        <a:rPr sz="700" b="1" spc="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professeur</a:t>
                      </a:r>
                      <a:r>
                        <a:rPr sz="700" b="1" spc="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cochera</a:t>
                      </a:r>
                      <a:r>
                        <a:rPr sz="700" b="1" spc="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les</a:t>
                      </a:r>
                      <a:r>
                        <a:rPr sz="700" b="1" spc="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compétences</a:t>
                      </a:r>
                      <a:r>
                        <a:rPr sz="700" b="1" spc="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négociées</a:t>
                      </a:r>
                      <a:r>
                        <a:rPr sz="700" b="1" spc="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-10" dirty="0">
                          <a:latin typeface="Tahoma"/>
                          <a:cs typeface="Tahoma"/>
                        </a:rPr>
                        <a:t>avant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700" b="1" spc="-10" dirty="0">
                          <a:latin typeface="Tahoma"/>
                          <a:cs typeface="Tahoma"/>
                        </a:rPr>
                        <a:t> PFMP,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5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4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700" b="1" dirty="0">
                          <a:latin typeface="Tahoma"/>
                          <a:cs typeface="Tahoma"/>
                        </a:rPr>
                        <a:t>Colonnes</a:t>
                      </a:r>
                      <a:r>
                        <a:rPr sz="7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« réalisée</a:t>
                      </a:r>
                      <a:r>
                        <a:rPr sz="7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-50" dirty="0">
                          <a:latin typeface="Tahoma"/>
                          <a:cs typeface="Tahoma"/>
                        </a:rPr>
                        <a:t>»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59690" algn="just">
                        <a:lnSpc>
                          <a:spcPct val="100499"/>
                        </a:lnSpc>
                        <a:spcBef>
                          <a:spcPts val="250"/>
                        </a:spcBef>
                      </a:pPr>
                      <a:r>
                        <a:rPr sz="700" b="1" dirty="0">
                          <a:latin typeface="Tahoma"/>
                          <a:cs typeface="Tahoma"/>
                        </a:rPr>
                        <a:t>Lors</a:t>
                      </a:r>
                      <a:r>
                        <a:rPr sz="7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700" b="1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7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phase</a:t>
                      </a:r>
                      <a:r>
                        <a:rPr sz="700" b="1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d’évaluation</a:t>
                      </a:r>
                      <a:r>
                        <a:rPr sz="7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700" b="1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chaque</a:t>
                      </a:r>
                      <a:r>
                        <a:rPr sz="700" b="1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période</a:t>
                      </a:r>
                      <a:r>
                        <a:rPr sz="700" b="1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700" b="1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-10" dirty="0">
                          <a:latin typeface="Tahoma"/>
                          <a:cs typeface="Tahoma"/>
                        </a:rPr>
                        <a:t>formation,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le</a:t>
                      </a:r>
                      <a:r>
                        <a:rPr sz="700" b="1" spc="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professeur,</a:t>
                      </a:r>
                      <a:r>
                        <a:rPr sz="700" b="1" spc="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à</a:t>
                      </a:r>
                      <a:r>
                        <a:rPr sz="700" b="1" spc="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l’issue</a:t>
                      </a:r>
                      <a:r>
                        <a:rPr sz="700" b="1" spc="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700" b="1" spc="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l’échange</a:t>
                      </a:r>
                      <a:r>
                        <a:rPr sz="700" b="1" spc="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avec</a:t>
                      </a:r>
                      <a:r>
                        <a:rPr sz="700" b="1" spc="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le</a:t>
                      </a:r>
                      <a:r>
                        <a:rPr sz="700" b="1" spc="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tuteur</a:t>
                      </a:r>
                      <a:r>
                        <a:rPr sz="700" b="1" spc="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inscrit</a:t>
                      </a:r>
                      <a:r>
                        <a:rPr sz="700" b="1" spc="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-25" dirty="0">
                          <a:latin typeface="Tahoma"/>
                          <a:cs typeface="Tahoma"/>
                        </a:rPr>
                        <a:t>les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compétences</a:t>
                      </a:r>
                      <a:r>
                        <a:rPr sz="700" b="1" spc="2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abordées</a:t>
                      </a:r>
                      <a:r>
                        <a:rPr sz="700" b="1" spc="2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durant</a:t>
                      </a:r>
                      <a:r>
                        <a:rPr sz="700" b="1" spc="2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700" b="1" spc="229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PFMP</a:t>
                      </a:r>
                      <a:r>
                        <a:rPr sz="700" b="1" spc="2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avec</a:t>
                      </a:r>
                      <a:r>
                        <a:rPr sz="700" b="1" spc="229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l’une</a:t>
                      </a:r>
                      <a:r>
                        <a:rPr sz="700" b="1" spc="2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des</a:t>
                      </a:r>
                      <a:r>
                        <a:rPr sz="700" b="1" spc="2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-20" dirty="0">
                          <a:latin typeface="Tahoma"/>
                          <a:cs typeface="Tahoma"/>
                        </a:rPr>
                        <a:t>men-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tions</a:t>
                      </a:r>
                      <a:r>
                        <a:rPr sz="7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suivantes</a:t>
                      </a:r>
                      <a:r>
                        <a:rPr sz="7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-50" dirty="0">
                          <a:latin typeface="Tahoma"/>
                          <a:cs typeface="Tahoma"/>
                        </a:rPr>
                        <a:t>: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77800">
                        <a:lnSpc>
                          <a:spcPts val="1310"/>
                        </a:lnSpc>
                        <a:tabLst>
                          <a:tab pos="2097405" algn="l"/>
                        </a:tabLst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NIVEAU</a:t>
                      </a:r>
                      <a:r>
                        <a:rPr sz="7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 </a:t>
                      </a:r>
                      <a:r>
                        <a:rPr sz="7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MAITRISE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	CRITERES</a:t>
                      </a:r>
                      <a:r>
                        <a:rPr sz="7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 </a:t>
                      </a:r>
                      <a:r>
                        <a:rPr sz="7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PERFORMANCE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165100">
                        <a:lnSpc>
                          <a:spcPts val="1280"/>
                        </a:lnSpc>
                        <a:tabLst>
                          <a:tab pos="1873885" algn="l"/>
                        </a:tabLst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Maîtrise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insuffisante</a:t>
                      </a:r>
                      <a:r>
                        <a:rPr sz="700" spc="12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700" b="1" spc="-25" dirty="0">
                          <a:latin typeface="Times New Roman"/>
                          <a:cs typeface="Times New Roman"/>
                        </a:rPr>
                        <a:t>MI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Aucune</a:t>
                      </a:r>
                      <a:r>
                        <a:rPr sz="7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maîtrise.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Réalisation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7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l'activité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 in-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874520" marR="217170">
                        <a:lnSpc>
                          <a:spcPts val="1260"/>
                        </a:lnSpc>
                        <a:spcBef>
                          <a:spcPts val="65"/>
                        </a:spcBef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cohérente.</a:t>
                      </a:r>
                      <a:r>
                        <a:rPr sz="7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L’apprenant(e)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ne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sait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pas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expli-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quer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analyser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missions.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65100">
                        <a:lnSpc>
                          <a:spcPts val="1300"/>
                        </a:lnSpc>
                        <a:tabLst>
                          <a:tab pos="1873885" algn="l"/>
                        </a:tabLst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Maîtrise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fragile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25" dirty="0">
                          <a:latin typeface="Times New Roman"/>
                          <a:cs typeface="Times New Roman"/>
                        </a:rPr>
                        <a:t>MF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nombreuses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erreurs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dans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l'activité.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874520" marR="245110">
                        <a:lnSpc>
                          <a:spcPts val="1260"/>
                        </a:lnSpc>
                        <a:spcBef>
                          <a:spcPts val="70"/>
                        </a:spcBef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L’apprenant(e)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sait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expliquer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partiellement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missions,</a:t>
                      </a:r>
                      <a:r>
                        <a:rPr sz="7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mais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ne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sait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pas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analyser.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65100">
                        <a:lnSpc>
                          <a:spcPts val="1260"/>
                        </a:lnSpc>
                        <a:tabLst>
                          <a:tab pos="1873885" algn="l"/>
                        </a:tabLst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Maîtrise</a:t>
                      </a:r>
                      <a:r>
                        <a:rPr sz="7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satisfaisante</a:t>
                      </a:r>
                      <a:r>
                        <a:rPr sz="7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25" dirty="0">
                          <a:latin typeface="Times New Roman"/>
                          <a:cs typeface="Times New Roman"/>
                        </a:rPr>
                        <a:t>TS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Maîtrise</a:t>
                      </a:r>
                      <a:r>
                        <a:rPr sz="7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partielle.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Peu</a:t>
                      </a:r>
                      <a:r>
                        <a:rPr sz="7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d'erreurs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dans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l'activi-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874520" marR="209550">
                        <a:lnSpc>
                          <a:spcPts val="1260"/>
                        </a:lnSpc>
                        <a:spcBef>
                          <a:spcPts val="65"/>
                        </a:spcBef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té.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L’apprenant(e)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sait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expliquer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analyser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partiellement</a:t>
                      </a:r>
                      <a:r>
                        <a:rPr sz="7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7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missions.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65100">
                        <a:lnSpc>
                          <a:spcPts val="1290"/>
                        </a:lnSpc>
                        <a:tabLst>
                          <a:tab pos="1873885" algn="l"/>
                        </a:tabLst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Très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bonne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maîtrise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25" dirty="0">
                          <a:latin typeface="Times New Roman"/>
                          <a:cs typeface="Times New Roman"/>
                        </a:rPr>
                        <a:t>TBM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Maîtrise</a:t>
                      </a:r>
                      <a:r>
                        <a:rPr sz="7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totale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pas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d’erreurs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(ou très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peu)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874520" marR="242570">
                        <a:lnSpc>
                          <a:spcPts val="1280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dans</a:t>
                      </a:r>
                      <a:r>
                        <a:rPr sz="7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l'activité.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L’apprenant(e)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sait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analyser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expliquer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missions.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2036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3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700" b="1" spc="-10" dirty="0">
                          <a:latin typeface="Tahoma"/>
                          <a:cs typeface="Tahoma"/>
                        </a:rPr>
                        <a:t>Compétences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1594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700" b="1" dirty="0">
                          <a:latin typeface="Tahoma"/>
                          <a:cs typeface="Tahoma"/>
                        </a:rPr>
                        <a:t>Le</a:t>
                      </a:r>
                      <a:r>
                        <a:rPr sz="700" b="1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nombre</a:t>
                      </a:r>
                      <a:r>
                        <a:rPr sz="700" b="1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700" b="1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compétences</a:t>
                      </a:r>
                      <a:r>
                        <a:rPr sz="700" b="1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abordé</a:t>
                      </a:r>
                      <a:r>
                        <a:rPr sz="700" b="1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par</a:t>
                      </a:r>
                      <a:r>
                        <a:rPr sz="700" b="1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groupe</a:t>
                      </a:r>
                      <a:r>
                        <a:rPr sz="700" b="1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devra</a:t>
                      </a:r>
                      <a:r>
                        <a:rPr sz="700" b="1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être</a:t>
                      </a:r>
                      <a:r>
                        <a:rPr sz="700" b="1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-20" dirty="0">
                          <a:latin typeface="Tahoma"/>
                          <a:cs typeface="Tahoma"/>
                        </a:rPr>
                        <a:t>suf- </a:t>
                      </a:r>
                      <a:r>
                        <a:rPr sz="700" b="1" dirty="0">
                          <a:latin typeface="Tahoma"/>
                          <a:cs typeface="Tahoma"/>
                        </a:rPr>
                        <a:t>fisamment</a:t>
                      </a:r>
                      <a:r>
                        <a:rPr sz="7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-10" dirty="0">
                          <a:latin typeface="Tahoma"/>
                          <a:cs typeface="Tahoma"/>
                        </a:rPr>
                        <a:t>représentatif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488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287834" y="2474418"/>
          <a:ext cx="2793699" cy="1671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6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3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98B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98B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0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3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0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9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4286205" y="2472789"/>
            <a:ext cx="2796956" cy="115657"/>
          </a:xfrm>
          <a:custGeom>
            <a:avLst/>
            <a:gdLst/>
            <a:ahLst/>
            <a:cxnLst/>
            <a:rect l="l" t="t" r="r" b="b"/>
            <a:pathLst>
              <a:path w="4361180" h="180339">
                <a:moveTo>
                  <a:pt x="1714487" y="12"/>
                </a:moveTo>
                <a:lnTo>
                  <a:pt x="1709420" y="12"/>
                </a:lnTo>
                <a:lnTo>
                  <a:pt x="1709420" y="5080"/>
                </a:lnTo>
                <a:lnTo>
                  <a:pt x="1709420" y="7620"/>
                </a:lnTo>
                <a:lnTo>
                  <a:pt x="1709420" y="172707"/>
                </a:lnTo>
                <a:lnTo>
                  <a:pt x="5080" y="172707"/>
                </a:lnTo>
                <a:lnTo>
                  <a:pt x="5080" y="7620"/>
                </a:lnTo>
                <a:lnTo>
                  <a:pt x="5080" y="5080"/>
                </a:lnTo>
                <a:lnTo>
                  <a:pt x="1709420" y="5080"/>
                </a:lnTo>
                <a:lnTo>
                  <a:pt x="1709420" y="12"/>
                </a:lnTo>
                <a:lnTo>
                  <a:pt x="5080" y="12"/>
                </a:lnTo>
                <a:lnTo>
                  <a:pt x="0" y="0"/>
                </a:lnTo>
                <a:lnTo>
                  <a:pt x="0" y="5080"/>
                </a:lnTo>
                <a:lnTo>
                  <a:pt x="0" y="7620"/>
                </a:lnTo>
                <a:lnTo>
                  <a:pt x="0" y="172720"/>
                </a:lnTo>
                <a:lnTo>
                  <a:pt x="0" y="180340"/>
                </a:lnTo>
                <a:lnTo>
                  <a:pt x="5080" y="180340"/>
                </a:lnTo>
                <a:lnTo>
                  <a:pt x="5080" y="177800"/>
                </a:lnTo>
                <a:lnTo>
                  <a:pt x="1709420" y="177800"/>
                </a:lnTo>
                <a:lnTo>
                  <a:pt x="1709420" y="180340"/>
                </a:lnTo>
                <a:lnTo>
                  <a:pt x="1714487" y="180340"/>
                </a:lnTo>
                <a:lnTo>
                  <a:pt x="1714487" y="172720"/>
                </a:lnTo>
                <a:lnTo>
                  <a:pt x="1714487" y="7620"/>
                </a:lnTo>
                <a:lnTo>
                  <a:pt x="1714487" y="5080"/>
                </a:lnTo>
                <a:lnTo>
                  <a:pt x="1714487" y="12"/>
                </a:lnTo>
                <a:close/>
              </a:path>
              <a:path w="4361180" h="180339">
                <a:moveTo>
                  <a:pt x="4361167" y="0"/>
                </a:moveTo>
                <a:lnTo>
                  <a:pt x="4356100" y="0"/>
                </a:lnTo>
                <a:lnTo>
                  <a:pt x="1714500" y="12"/>
                </a:lnTo>
                <a:lnTo>
                  <a:pt x="1714500" y="5080"/>
                </a:lnTo>
                <a:lnTo>
                  <a:pt x="4356100" y="5080"/>
                </a:lnTo>
                <a:lnTo>
                  <a:pt x="4356100" y="7620"/>
                </a:lnTo>
                <a:lnTo>
                  <a:pt x="4356100" y="172707"/>
                </a:lnTo>
                <a:lnTo>
                  <a:pt x="1714500" y="172707"/>
                </a:lnTo>
                <a:lnTo>
                  <a:pt x="1714500" y="177800"/>
                </a:lnTo>
                <a:lnTo>
                  <a:pt x="4356100" y="177800"/>
                </a:lnTo>
                <a:lnTo>
                  <a:pt x="4356100" y="180340"/>
                </a:lnTo>
                <a:lnTo>
                  <a:pt x="4361167" y="180340"/>
                </a:lnTo>
                <a:lnTo>
                  <a:pt x="4361167" y="172720"/>
                </a:lnTo>
                <a:lnTo>
                  <a:pt x="4361167" y="7620"/>
                </a:lnTo>
                <a:lnTo>
                  <a:pt x="4361167" y="5080"/>
                </a:lnTo>
                <a:lnTo>
                  <a:pt x="4361167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03705" y="6606755"/>
            <a:ext cx="87965" cy="87568"/>
          </a:xfrm>
          <a:prstGeom prst="rect">
            <a:avLst/>
          </a:prstGeom>
        </p:spPr>
        <p:txBody>
          <a:bodyPr vert="horz" wrap="square" lIns="0" tIns="8552" rIns="0" bIns="0" rtlCol="0">
            <a:spAutoFit/>
          </a:bodyPr>
          <a:lstStyle/>
          <a:p>
            <a:pPr marL="8145">
              <a:spcBef>
                <a:spcPts val="67"/>
              </a:spcBef>
            </a:pPr>
            <a:r>
              <a:rPr sz="513" b="1" spc="-16" dirty="0">
                <a:latin typeface="Century Gothic"/>
                <a:cs typeface="Century Gothic"/>
              </a:rPr>
              <a:t>10</a:t>
            </a:r>
            <a:endParaRPr sz="513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1CA2540-FD07-4286-91E4-8D0DE4E50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3BA105-C88B-20F5-FC3B-29A551931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03" y="134977"/>
            <a:ext cx="11994268" cy="1470799"/>
          </a:xfr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US" sz="4800" dirty="0"/>
              <a:t>BLOC DE COMPETENCES 1:</a:t>
            </a:r>
            <a:br>
              <a:rPr lang="en-US" sz="4800" dirty="0"/>
            </a:br>
            <a:r>
              <a:rPr lang="en-US" sz="4800" dirty="0"/>
              <a:t> PREPARER LES OPERATIONS DE TRANSPORT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4924F5-CDC2-4DFA-82F3-4843ADD67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5" t="89389" r="26987" b="24"/>
          <a:stretch/>
        </p:blipFill>
        <p:spPr>
          <a:xfrm flipH="1">
            <a:off x="0" y="-1"/>
            <a:ext cx="2596444" cy="8727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D59812-6820-446C-B994-0D059C97D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0473994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477D40F-4655-CE30-0329-5E06A9BA3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568" y="1661962"/>
            <a:ext cx="10183743" cy="47525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844ED7C-1917-40D8-8B42-1B1C27BC5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 flipH="1">
            <a:off x="0" y="3142319"/>
            <a:ext cx="4605339" cy="37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54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95946" y="4598225"/>
            <a:ext cx="128689" cy="87568"/>
          </a:xfrm>
          <a:prstGeom prst="rect">
            <a:avLst/>
          </a:prstGeom>
        </p:spPr>
        <p:txBody>
          <a:bodyPr vert="horz" wrap="square" lIns="0" tIns="8552" rIns="0" bIns="0" rtlCol="0">
            <a:spAutoFit/>
          </a:bodyPr>
          <a:lstStyle/>
          <a:p>
            <a:pPr marL="24434">
              <a:spcBef>
                <a:spcPts val="67"/>
              </a:spcBef>
            </a:pPr>
            <a:fld id="{81D60167-4931-47E6-BA6A-407CBD079E47}" type="slidenum">
              <a:rPr sz="513" b="1" spc="-16" dirty="0">
                <a:latin typeface="Century Gothic"/>
                <a:cs typeface="Century Gothic"/>
              </a:rPr>
              <a:pPr marL="24434">
                <a:spcBef>
                  <a:spcPts val="67"/>
                </a:spcBef>
              </a:pPr>
              <a:t>40</a:t>
            </a:fld>
            <a:endParaRPr sz="513">
              <a:latin typeface="Century Gothic"/>
              <a:cs typeface="Century Gothic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981392" y="172672"/>
          <a:ext cx="6331839" cy="46272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0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33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33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17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25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0139">
                <a:tc gridSpan="10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DETAILS</a:t>
                      </a:r>
                      <a:r>
                        <a:rPr sz="90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DES</a:t>
                      </a:r>
                      <a:r>
                        <a:rPr sz="900" b="1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ACTIVITES</a:t>
                      </a:r>
                      <a:r>
                        <a:rPr sz="9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PROFESSIONNELLES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7086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2">
                <a:tc gridSpan="2">
                  <a:txBody>
                    <a:bodyPr/>
                    <a:lstStyle/>
                    <a:p>
                      <a:pPr marL="7480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dirty="0">
                          <a:latin typeface="Arial Black"/>
                          <a:cs typeface="Arial Black"/>
                        </a:rPr>
                        <a:t>BLOC</a:t>
                      </a:r>
                      <a:r>
                        <a:rPr sz="900" spc="-2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dirty="0">
                          <a:latin typeface="Arial Black"/>
                          <a:cs typeface="Arial Black"/>
                        </a:rPr>
                        <a:t>N°</a:t>
                      </a:r>
                      <a:r>
                        <a:rPr sz="900" spc="-2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dirty="0">
                          <a:latin typeface="Arial Black"/>
                          <a:cs typeface="Arial Black"/>
                        </a:rPr>
                        <a:t>1</a:t>
                      </a:r>
                      <a:r>
                        <a:rPr sz="900" spc="-1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dirty="0">
                          <a:latin typeface="Arial Black"/>
                          <a:cs typeface="Arial Black"/>
                        </a:rPr>
                        <a:t>:</a:t>
                      </a:r>
                      <a:r>
                        <a:rPr sz="9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dirty="0">
                          <a:latin typeface="Arial Black"/>
                          <a:cs typeface="Arial Black"/>
                        </a:rPr>
                        <a:t>PREPARER</a:t>
                      </a:r>
                      <a:r>
                        <a:rPr sz="900" spc="-3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dirty="0">
                          <a:latin typeface="Arial Black"/>
                          <a:cs typeface="Arial Black"/>
                        </a:rPr>
                        <a:t>LES</a:t>
                      </a:r>
                      <a:r>
                        <a:rPr sz="900" spc="-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dirty="0">
                          <a:latin typeface="Arial Black"/>
                          <a:cs typeface="Arial Black"/>
                        </a:rPr>
                        <a:t>OPERATIONS</a:t>
                      </a:r>
                      <a:r>
                        <a:rPr sz="900" spc="-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dirty="0">
                          <a:latin typeface="Arial Black"/>
                          <a:cs typeface="Arial Black"/>
                        </a:rPr>
                        <a:t>DE</a:t>
                      </a:r>
                      <a:r>
                        <a:rPr sz="9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10" dirty="0">
                          <a:latin typeface="Arial Black"/>
                          <a:cs typeface="Arial Black"/>
                        </a:rPr>
                        <a:t>TRANSPORT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244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CC2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Période</a:t>
                      </a:r>
                      <a:r>
                        <a:rPr sz="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1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398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Période</a:t>
                      </a:r>
                      <a:r>
                        <a:rPr sz="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2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398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Période</a:t>
                      </a:r>
                      <a:r>
                        <a:rPr sz="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3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398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CC2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Période</a:t>
                      </a:r>
                      <a:r>
                        <a:rPr sz="600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398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2D7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6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5410" marR="84455" indent="-17780">
                        <a:lnSpc>
                          <a:spcPct val="100000"/>
                        </a:lnSpc>
                      </a:pPr>
                      <a:r>
                        <a:rPr sz="600" b="1" dirty="0">
                          <a:latin typeface="Tahoma"/>
                          <a:cs typeface="Tahoma"/>
                        </a:rPr>
                        <a:t>Vu</a:t>
                      </a:r>
                      <a:r>
                        <a:rPr sz="6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spc="-25" dirty="0">
                          <a:latin typeface="Tahoma"/>
                          <a:cs typeface="Tahoma"/>
                        </a:rPr>
                        <a:t>au 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lycée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325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ESPACES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PROFESSIONNELS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244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Négociée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851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Réalisée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851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Négociée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851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Réalisée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Négociée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851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Réalisée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851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Négociée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851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Réalisée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71675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956">
                <a:tc gridSpan="10">
                  <a:txBody>
                    <a:bodyPr/>
                    <a:lstStyle/>
                    <a:p>
                      <a:pPr marL="3120390" indent="-112395">
                        <a:lnSpc>
                          <a:spcPts val="1250"/>
                        </a:lnSpc>
                        <a:buSzPct val="90909"/>
                        <a:buFont typeface="Wingdings"/>
                        <a:buChar char=""/>
                        <a:tabLst>
                          <a:tab pos="3120390" algn="l"/>
                        </a:tabLst>
                      </a:pPr>
                      <a:r>
                        <a:rPr sz="700" b="1" dirty="0">
                          <a:latin typeface="Times New Roman"/>
                          <a:cs typeface="Times New Roman"/>
                        </a:rPr>
                        <a:t>Compétences</a:t>
                      </a:r>
                      <a:r>
                        <a:rPr sz="7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C1.1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Prendre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en compte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demande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client/donneur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 d’ordre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CC2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798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600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16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A1.1C1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Collecter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informations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nécessaires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au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traitement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demande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français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ou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langue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étrangère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48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689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600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977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00"/>
                        </a:lnSpc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A1.1C2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Sélectionner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données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utiles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au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traitement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demande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282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600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977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00"/>
                        </a:lnSpc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A1.1C3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7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Identifier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caractéristiques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7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marchandise,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son</a:t>
                      </a:r>
                      <a:r>
                        <a:rPr sz="7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emballage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son</a:t>
                      </a:r>
                      <a:r>
                        <a:rPr sz="7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conditionnement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762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600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977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00"/>
                        </a:lnSpc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A1.1C4</a:t>
                      </a:r>
                      <a:r>
                        <a:rPr sz="7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Détecter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contraintes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impératifs,</a:t>
                      </a:r>
                      <a:r>
                        <a:rPr sz="7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compris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incoterms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947">
                <a:tc gridSpan="10">
                  <a:txBody>
                    <a:bodyPr/>
                    <a:lstStyle/>
                    <a:p>
                      <a:pPr marL="3054350" indent="-111760">
                        <a:lnSpc>
                          <a:spcPct val="100000"/>
                        </a:lnSpc>
                        <a:spcBef>
                          <a:spcPts val="10"/>
                        </a:spcBef>
                        <a:buSzPct val="90909"/>
                        <a:buFont typeface="Wingdings"/>
                        <a:buChar char=""/>
                        <a:tabLst>
                          <a:tab pos="3054350" algn="l"/>
                        </a:tabLst>
                      </a:pPr>
                      <a:r>
                        <a:rPr sz="700" b="1" dirty="0">
                          <a:latin typeface="Times New Roman"/>
                          <a:cs typeface="Times New Roman"/>
                        </a:rPr>
                        <a:t>Compétences</a:t>
                      </a:r>
                      <a:r>
                        <a:rPr sz="7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C1.2 :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Choisir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modalités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l’opération de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 transport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81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CC2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803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12217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64769">
                        <a:lnSpc>
                          <a:spcPts val="1280"/>
                        </a:lnSpc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A1.2C1</a:t>
                      </a:r>
                      <a:r>
                        <a:rPr sz="7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7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Sélectionner</a:t>
                      </a:r>
                      <a:r>
                        <a:rPr sz="7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7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ou</a:t>
                      </a:r>
                      <a:r>
                        <a:rPr sz="7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7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mode(s)</a:t>
                      </a:r>
                      <a:r>
                        <a:rPr sz="7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et/ou</a:t>
                      </a:r>
                      <a:r>
                        <a:rPr sz="7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7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technique</a:t>
                      </a:r>
                      <a:r>
                        <a:rPr sz="7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7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transport</a:t>
                      </a:r>
                      <a:r>
                        <a:rPr sz="7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7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tenant</a:t>
                      </a:r>
                      <a:r>
                        <a:rPr sz="7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compte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sz="7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contraintes</a:t>
                      </a:r>
                      <a:r>
                        <a:rPr sz="7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7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sz="7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im-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pératifs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3802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600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8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260"/>
                        </a:lnSpc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A1.2C2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Choisir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moyens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humains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7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matériels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1766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600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8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260"/>
                        </a:lnSpc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A1.2C3</a:t>
                      </a:r>
                      <a:r>
                        <a:rPr sz="7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Prendre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compte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prestations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associées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effectuer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3802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600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8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280"/>
                        </a:lnSpc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A1.2C4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Sélectionner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ou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opérateur(s)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transport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et/ou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sous-traitants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7875">
                <a:tc gridSpan="10">
                  <a:txBody>
                    <a:bodyPr/>
                    <a:lstStyle/>
                    <a:p>
                      <a:pPr marL="5715" algn="ctr">
                        <a:lnSpc>
                          <a:spcPts val="1280"/>
                        </a:lnSpc>
                      </a:pPr>
                      <a:r>
                        <a:rPr sz="700" b="1" dirty="0">
                          <a:latin typeface="Times New Roman"/>
                          <a:cs typeface="Times New Roman"/>
                        </a:rPr>
                        <a:t>Compétences</a:t>
                      </a:r>
                      <a:r>
                        <a:rPr sz="7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C1.3</a:t>
                      </a:r>
                      <a:r>
                        <a:rPr sz="7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7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Optimiser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l’offre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transport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CC2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7468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12217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9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A1.3C1 – Déterminer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ou sélectionner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un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itinéraire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0318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600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16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A1.3C2 – Déterminer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temps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de conduite,</a:t>
                      </a:r>
                      <a:r>
                        <a:rPr sz="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repos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et de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travail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32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1539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600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16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A1.3C3 –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Élaborer</a:t>
                      </a:r>
                      <a:r>
                        <a:rPr sz="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un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plan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chargement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48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1539">
                <a:tc gridSpan="10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b="1" dirty="0">
                          <a:latin typeface="Times New Roman"/>
                          <a:cs typeface="Times New Roman"/>
                        </a:rPr>
                        <a:t>Compétences</a:t>
                      </a:r>
                      <a:r>
                        <a:rPr sz="7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C1.4</a:t>
                      </a:r>
                      <a:r>
                        <a:rPr sz="7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Élaborer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7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cotation</a:t>
                      </a:r>
                      <a:r>
                        <a:rPr sz="7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l’offre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 transport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4887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CC2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3802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600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8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4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A1.4C1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Appliquer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grilles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tarifaires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9911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600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16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A1.4C2 – Valoriser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prestations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annexes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32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1947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600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16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A1.4C3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Établir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le coût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revient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le prix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de vente de l’opération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transport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48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5612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600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16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A1.4C4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Formaliser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communiquer l’offre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au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client/donneur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d’ordre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48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0318">
                <a:tc gridSpan="10">
                  <a:txBody>
                    <a:bodyPr/>
                    <a:lstStyle/>
                    <a:p>
                      <a:pPr marL="69850">
                        <a:lnSpc>
                          <a:spcPts val="1430"/>
                        </a:lnSpc>
                        <a:spcBef>
                          <a:spcPts val="70"/>
                        </a:spcBef>
                      </a:pPr>
                      <a:r>
                        <a:rPr sz="800" b="1" dirty="0">
                          <a:latin typeface="Tahoma"/>
                          <a:cs typeface="Tahoma"/>
                        </a:rPr>
                        <a:t>Observations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du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 tuteur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5701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700461"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95946" y="4598225"/>
            <a:ext cx="128689" cy="87568"/>
          </a:xfrm>
          <a:prstGeom prst="rect">
            <a:avLst/>
          </a:prstGeom>
        </p:spPr>
        <p:txBody>
          <a:bodyPr vert="horz" wrap="square" lIns="0" tIns="8552" rIns="0" bIns="0" rtlCol="0">
            <a:spAutoFit/>
          </a:bodyPr>
          <a:lstStyle/>
          <a:p>
            <a:pPr marL="24434">
              <a:spcBef>
                <a:spcPts val="67"/>
              </a:spcBef>
            </a:pPr>
            <a:fld id="{81D60167-4931-47E6-BA6A-407CBD079E47}" type="slidenum">
              <a:rPr sz="513" b="1" spc="-16" dirty="0">
                <a:latin typeface="Century Gothic"/>
                <a:cs typeface="Century Gothic"/>
              </a:rPr>
              <a:pPr marL="24434">
                <a:spcBef>
                  <a:spcPts val="67"/>
                </a:spcBef>
              </a:pPr>
              <a:t>41</a:t>
            </a:fld>
            <a:endParaRPr sz="513">
              <a:latin typeface="Century Gothic"/>
              <a:cs typeface="Century Gothic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981392" y="298103"/>
          <a:ext cx="6331431" cy="46301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0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33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33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17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25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3941">
                <a:tc gridSpan="2">
                  <a:txBody>
                    <a:bodyPr/>
                    <a:lstStyle/>
                    <a:p>
                      <a:pPr marL="2959735" marR="451484" indent="-2573020">
                        <a:lnSpc>
                          <a:spcPts val="1960"/>
                        </a:lnSpc>
                        <a:spcBef>
                          <a:spcPts val="60"/>
                        </a:spcBef>
                      </a:pPr>
                      <a:r>
                        <a:rPr sz="900" dirty="0">
                          <a:latin typeface="Arial Black"/>
                          <a:cs typeface="Arial Black"/>
                        </a:rPr>
                        <a:t>BLOC</a:t>
                      </a:r>
                      <a:r>
                        <a:rPr sz="900" spc="-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dirty="0">
                          <a:latin typeface="Arial Black"/>
                          <a:cs typeface="Arial Black"/>
                        </a:rPr>
                        <a:t>N°</a:t>
                      </a:r>
                      <a:r>
                        <a:rPr sz="900" spc="-2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dirty="0">
                          <a:latin typeface="Arial Black"/>
                          <a:cs typeface="Arial Black"/>
                        </a:rPr>
                        <a:t>2</a:t>
                      </a:r>
                      <a:r>
                        <a:rPr sz="900" spc="-1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dirty="0">
                          <a:latin typeface="Arial Black"/>
                          <a:cs typeface="Arial Black"/>
                        </a:rPr>
                        <a:t>:</a:t>
                      </a:r>
                      <a:r>
                        <a:rPr sz="9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dirty="0">
                          <a:latin typeface="Arial Black"/>
                          <a:cs typeface="Arial Black"/>
                        </a:rPr>
                        <a:t>METTRE</a:t>
                      </a:r>
                      <a:r>
                        <a:rPr sz="900" spc="-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dirty="0">
                          <a:latin typeface="Arial Black"/>
                          <a:cs typeface="Arial Black"/>
                        </a:rPr>
                        <a:t>EN</a:t>
                      </a:r>
                      <a:r>
                        <a:rPr sz="900" spc="-2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dirty="0">
                          <a:latin typeface="Arial Black"/>
                          <a:cs typeface="Arial Black"/>
                        </a:rPr>
                        <a:t>ŒUVRE</a:t>
                      </a:r>
                      <a:r>
                        <a:rPr sz="900" spc="-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dirty="0">
                          <a:latin typeface="Arial Black"/>
                          <a:cs typeface="Arial Black"/>
                        </a:rPr>
                        <a:t>ET</a:t>
                      </a:r>
                      <a:r>
                        <a:rPr sz="900" spc="-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dirty="0">
                          <a:latin typeface="Arial Black"/>
                          <a:cs typeface="Arial Black"/>
                        </a:rPr>
                        <a:t>SUIVRE</a:t>
                      </a:r>
                      <a:r>
                        <a:rPr sz="900" spc="-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dirty="0">
                          <a:latin typeface="Arial Black"/>
                          <a:cs typeface="Arial Black"/>
                        </a:rPr>
                        <a:t>LES</a:t>
                      </a:r>
                      <a:r>
                        <a:rPr sz="9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dirty="0">
                          <a:latin typeface="Arial Black"/>
                          <a:cs typeface="Arial Black"/>
                        </a:rPr>
                        <a:t>OPERATIONS</a:t>
                      </a:r>
                      <a:r>
                        <a:rPr sz="900" spc="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25" dirty="0">
                          <a:latin typeface="Arial Black"/>
                          <a:cs typeface="Arial Black"/>
                        </a:rPr>
                        <a:t>DE </a:t>
                      </a:r>
                      <a:r>
                        <a:rPr sz="900" spc="-10" dirty="0">
                          <a:latin typeface="Arial Black"/>
                          <a:cs typeface="Arial Black"/>
                        </a:rPr>
                        <a:t>TRANSPORT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4887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Période</a:t>
                      </a:r>
                      <a:r>
                        <a:rPr sz="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1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8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Période</a:t>
                      </a:r>
                      <a:r>
                        <a:rPr sz="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2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8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9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Période</a:t>
                      </a:r>
                      <a:r>
                        <a:rPr sz="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3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8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Période</a:t>
                      </a:r>
                      <a:r>
                        <a:rPr sz="600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8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458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5410" marR="84455" indent="-17780">
                        <a:lnSpc>
                          <a:spcPct val="101699"/>
                        </a:lnSpc>
                      </a:pPr>
                      <a:r>
                        <a:rPr sz="600" b="1" dirty="0">
                          <a:latin typeface="Tahoma"/>
                          <a:cs typeface="Tahoma"/>
                        </a:rPr>
                        <a:t>Vu</a:t>
                      </a:r>
                      <a:r>
                        <a:rPr sz="6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spc="-25" dirty="0">
                          <a:latin typeface="Tahoma"/>
                          <a:cs typeface="Tahoma"/>
                        </a:rPr>
                        <a:t>au 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lycée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62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 Black"/>
                          <a:cs typeface="Arial Black"/>
                        </a:rPr>
                        <a:t>ESPACES </a:t>
                      </a:r>
                      <a:r>
                        <a:rPr sz="900" spc="-10" dirty="0">
                          <a:latin typeface="Arial Black"/>
                          <a:cs typeface="Arial Black"/>
                        </a:rPr>
                        <a:t>PROFESSIONNELS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Négociée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258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Réalisée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258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Négociée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258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Réalisée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Négociée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258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Réalisée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258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Négociée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258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Réalisée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71675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78">
                <a:tc gridSpan="10">
                  <a:txBody>
                    <a:bodyPr/>
                    <a:lstStyle/>
                    <a:p>
                      <a:pPr marL="3839210" indent="-111760">
                        <a:lnSpc>
                          <a:spcPts val="1260"/>
                        </a:lnSpc>
                        <a:spcBef>
                          <a:spcPts val="10"/>
                        </a:spcBef>
                        <a:buSzPct val="90909"/>
                        <a:buFont typeface="Wingdings"/>
                        <a:buChar char=""/>
                        <a:tabLst>
                          <a:tab pos="3839210" algn="l"/>
                        </a:tabLst>
                      </a:pPr>
                      <a:r>
                        <a:rPr sz="700" b="1" dirty="0">
                          <a:latin typeface="Times New Roman"/>
                          <a:cs typeface="Times New Roman"/>
                        </a:rPr>
                        <a:t>Compétences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C2.1</a:t>
                      </a:r>
                      <a:r>
                        <a:rPr sz="7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Constituer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dossier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 transport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81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9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205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600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16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A2.1C1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Collecter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et vérifier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données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et/ou les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documents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nécessaires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création du dossier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transport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48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829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600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977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A2.1C2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Renseigner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ou saisir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données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nécessaires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création du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dossier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transport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762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600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977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A2.1C3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Actualiser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et contrôler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dossier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transport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539">
                <a:tc gridSpan="10">
                  <a:txBody>
                    <a:bodyPr/>
                    <a:lstStyle/>
                    <a:p>
                      <a:pPr marL="3064510" indent="-111760">
                        <a:lnSpc>
                          <a:spcPct val="100000"/>
                        </a:lnSpc>
                        <a:spcBef>
                          <a:spcPts val="10"/>
                        </a:spcBef>
                        <a:buSzPct val="90909"/>
                        <a:buFont typeface="Wingdings"/>
                        <a:buChar char=""/>
                        <a:tabLst>
                          <a:tab pos="3064510" algn="l"/>
                        </a:tabLst>
                      </a:pPr>
                      <a:r>
                        <a:rPr sz="700" b="1" dirty="0">
                          <a:latin typeface="Times New Roman"/>
                          <a:cs typeface="Times New Roman"/>
                        </a:rPr>
                        <a:t>Compétences</a:t>
                      </a:r>
                      <a:r>
                        <a:rPr sz="7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C2.2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Exécuter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7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demande</a:t>
                      </a:r>
                      <a:r>
                        <a:rPr sz="7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du client/donneur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 d’ordre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81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9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468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12217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9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A2.2C1 -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Réserver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ou les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moyen(s)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transport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approprié(s)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2173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600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8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4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A2.2 C2-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choisir</a:t>
                      </a:r>
                      <a:r>
                        <a:rPr sz="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moyens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humains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matériels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3395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600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8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6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A2.2C3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Mettre en œuvre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procédures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sûreté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et de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sécurité du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personnel,</a:t>
                      </a:r>
                      <a:r>
                        <a:rPr sz="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marchandises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et des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équipements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3395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600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8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6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A2.2C4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Saisir</a:t>
                      </a:r>
                      <a:r>
                        <a:rPr sz="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données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utiles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l’établissement des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documents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transport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3802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600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8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4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A2.2.C5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Mettre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jour</a:t>
                      </a:r>
                      <a:r>
                        <a:rPr sz="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données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liées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au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déroulement de l’opération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transport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1766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600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8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4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A2.2C6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Transmettre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informations,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documents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et les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instructions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par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moyen de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communication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adapté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3802">
                <a:tc gridSpan="10">
                  <a:txBody>
                    <a:bodyPr/>
                    <a:lstStyle/>
                    <a:p>
                      <a:pPr marL="2792730" indent="-111760">
                        <a:lnSpc>
                          <a:spcPts val="1280"/>
                        </a:lnSpc>
                        <a:buSzPct val="90909"/>
                        <a:buFont typeface="Wingdings"/>
                        <a:buChar char=""/>
                        <a:tabLst>
                          <a:tab pos="2792730" algn="l"/>
                        </a:tabLst>
                      </a:pPr>
                      <a:r>
                        <a:rPr sz="700" b="1" dirty="0">
                          <a:latin typeface="Times New Roman"/>
                          <a:cs typeface="Times New Roman"/>
                        </a:rPr>
                        <a:t>C2.3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Suivre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l’opération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transport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7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communiquer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avec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interlocuteurs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9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1495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600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8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80"/>
                        </a:lnSpc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A2.3C1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Assurer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traçabilité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l’opération de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transport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7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moyen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propre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ou</a:t>
                      </a:r>
                      <a:r>
                        <a:rPr sz="7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en moyen</a:t>
                      </a:r>
                      <a:r>
                        <a:rPr sz="7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sous-traité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3395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600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8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280"/>
                        </a:lnSpc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A2.3C2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Prendre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compte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statut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douanier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marchandise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3802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600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8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260"/>
                        </a:lnSpc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A2.3C3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Prendre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charge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traitement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incidents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2173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600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8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260"/>
                        </a:lnSpc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A2.3C4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Assurer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suivi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autres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opérations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transport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7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cours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7468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600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8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280"/>
                        </a:lnSpc>
                      </a:pPr>
                      <a:r>
                        <a:rPr sz="700" dirty="0">
                          <a:latin typeface="Times New Roman"/>
                          <a:cs typeface="Times New Roman"/>
                        </a:rPr>
                        <a:t>A2.3C5</a:t>
                      </a:r>
                      <a:r>
                        <a:rPr sz="7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Rendre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compte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l’avancée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l’opération de</a:t>
                      </a:r>
                      <a:r>
                        <a:rPr sz="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transport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aux</a:t>
                      </a:r>
                      <a:r>
                        <a:rPr sz="7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différents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interlocuteurs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0318">
                <a:tc gridSpan="10">
                  <a:txBody>
                    <a:bodyPr/>
                    <a:lstStyle/>
                    <a:p>
                      <a:pPr marL="69850">
                        <a:lnSpc>
                          <a:spcPts val="1410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Tahoma"/>
                          <a:cs typeface="Tahoma"/>
                        </a:rPr>
                        <a:t>Observations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du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 tuteur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73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897567"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30862" y="529418"/>
            <a:ext cx="1482371" cy="278555"/>
          </a:xfrm>
          <a:custGeom>
            <a:avLst/>
            <a:gdLst/>
            <a:ahLst/>
            <a:cxnLst/>
            <a:rect l="l" t="t" r="r" b="b"/>
            <a:pathLst>
              <a:path w="2311400" h="434340">
                <a:moveTo>
                  <a:pt x="325120" y="0"/>
                </a:moveTo>
                <a:lnTo>
                  <a:pt x="0" y="0"/>
                </a:lnTo>
                <a:lnTo>
                  <a:pt x="0" y="434340"/>
                </a:lnTo>
                <a:lnTo>
                  <a:pt x="325120" y="434340"/>
                </a:lnTo>
                <a:lnTo>
                  <a:pt x="325120" y="0"/>
                </a:lnTo>
                <a:close/>
              </a:path>
              <a:path w="2311400" h="434340">
                <a:moveTo>
                  <a:pt x="657860" y="0"/>
                </a:moveTo>
                <a:lnTo>
                  <a:pt x="332740" y="0"/>
                </a:lnTo>
                <a:lnTo>
                  <a:pt x="332740" y="434340"/>
                </a:lnTo>
                <a:lnTo>
                  <a:pt x="657860" y="434340"/>
                </a:lnTo>
                <a:lnTo>
                  <a:pt x="657860" y="0"/>
                </a:lnTo>
                <a:close/>
              </a:path>
              <a:path w="2311400" h="434340">
                <a:moveTo>
                  <a:pt x="988060" y="0"/>
                </a:moveTo>
                <a:lnTo>
                  <a:pt x="662940" y="0"/>
                </a:lnTo>
                <a:lnTo>
                  <a:pt x="662940" y="434340"/>
                </a:lnTo>
                <a:lnTo>
                  <a:pt x="988060" y="434340"/>
                </a:lnTo>
                <a:lnTo>
                  <a:pt x="988060" y="0"/>
                </a:lnTo>
                <a:close/>
              </a:path>
              <a:path w="2311400" h="434340">
                <a:moveTo>
                  <a:pt x="1320800" y="0"/>
                </a:moveTo>
                <a:lnTo>
                  <a:pt x="995680" y="0"/>
                </a:lnTo>
                <a:lnTo>
                  <a:pt x="995680" y="434340"/>
                </a:lnTo>
                <a:lnTo>
                  <a:pt x="1320800" y="434340"/>
                </a:lnTo>
                <a:lnTo>
                  <a:pt x="1320800" y="0"/>
                </a:lnTo>
                <a:close/>
              </a:path>
              <a:path w="2311400" h="434340">
                <a:moveTo>
                  <a:pt x="1653540" y="0"/>
                </a:moveTo>
                <a:lnTo>
                  <a:pt x="1328420" y="0"/>
                </a:lnTo>
                <a:lnTo>
                  <a:pt x="1328420" y="434340"/>
                </a:lnTo>
                <a:lnTo>
                  <a:pt x="1653540" y="434340"/>
                </a:lnTo>
                <a:lnTo>
                  <a:pt x="1653540" y="0"/>
                </a:lnTo>
                <a:close/>
              </a:path>
              <a:path w="2311400" h="434340">
                <a:moveTo>
                  <a:pt x="1986280" y="0"/>
                </a:moveTo>
                <a:lnTo>
                  <a:pt x="1658620" y="0"/>
                </a:lnTo>
                <a:lnTo>
                  <a:pt x="1658620" y="434340"/>
                </a:lnTo>
                <a:lnTo>
                  <a:pt x="1986280" y="434340"/>
                </a:lnTo>
                <a:lnTo>
                  <a:pt x="1986280" y="0"/>
                </a:lnTo>
                <a:close/>
              </a:path>
              <a:path w="2311400" h="434340">
                <a:moveTo>
                  <a:pt x="2311400" y="0"/>
                </a:moveTo>
                <a:lnTo>
                  <a:pt x="1991360" y="0"/>
                </a:lnTo>
                <a:lnTo>
                  <a:pt x="1991360" y="434340"/>
                </a:lnTo>
                <a:lnTo>
                  <a:pt x="2311400" y="434340"/>
                </a:lnTo>
                <a:lnTo>
                  <a:pt x="2311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81393" y="307877"/>
          <a:ext cx="6331839" cy="44117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5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3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33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33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17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25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0138">
                <a:tc gridSpan="2">
                  <a:txBody>
                    <a:bodyPr/>
                    <a:lstStyle/>
                    <a:p>
                      <a:pPr marL="21971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BLOC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N°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: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CONTRIBUER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L’AMELIORATION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DE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L’ACTIVITE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TRANSPORT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73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5281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92100" marR="81280" indent="-2032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600" b="1" spc="-10" dirty="0">
                          <a:latin typeface="Tahoma"/>
                          <a:cs typeface="Tahoma"/>
                        </a:rPr>
                        <a:t>Période </a:t>
                      </a:r>
                      <a:r>
                        <a:rPr sz="600" b="1" spc="-50" dirty="0">
                          <a:latin typeface="Tahoma"/>
                          <a:cs typeface="Tahoma"/>
                        </a:rPr>
                        <a:t>1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651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89560" marR="81280" indent="-2032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600" b="1" spc="-10" dirty="0">
                          <a:latin typeface="Tahoma"/>
                          <a:cs typeface="Tahoma"/>
                        </a:rPr>
                        <a:t>Période </a:t>
                      </a:r>
                      <a:r>
                        <a:rPr sz="600" b="1" spc="-50" dirty="0">
                          <a:latin typeface="Tahoma"/>
                          <a:cs typeface="Tahoma"/>
                        </a:rPr>
                        <a:t>2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651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92100" marR="81280" indent="-2032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600" b="1" spc="-10" dirty="0">
                          <a:latin typeface="Tahoma"/>
                          <a:cs typeface="Tahoma"/>
                        </a:rPr>
                        <a:t>Période </a:t>
                      </a:r>
                      <a:r>
                        <a:rPr sz="600" b="1" spc="-50" dirty="0">
                          <a:latin typeface="Tahoma"/>
                          <a:cs typeface="Tahoma"/>
                        </a:rPr>
                        <a:t>3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651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89560" marR="80645" indent="-2032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600" b="1" spc="-10" dirty="0">
                          <a:latin typeface="Tahoma"/>
                          <a:cs typeface="Tahoma"/>
                        </a:rPr>
                        <a:t>Période </a:t>
                      </a:r>
                      <a:r>
                        <a:rPr sz="600" b="1" spc="-50" dirty="0">
                          <a:latin typeface="Tahoma"/>
                          <a:cs typeface="Tahoma"/>
                        </a:rPr>
                        <a:t>4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651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5281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600" b="1" dirty="0">
                          <a:latin typeface="Tahoma"/>
                          <a:cs typeface="Tahoma"/>
                        </a:rPr>
                        <a:t>Vu</a:t>
                      </a:r>
                      <a:r>
                        <a:rPr sz="6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au</a:t>
                      </a:r>
                      <a:r>
                        <a:rPr sz="6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lycée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62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800" b="1" dirty="0">
                          <a:latin typeface="Tahoma"/>
                          <a:cs typeface="Tahoma"/>
                        </a:rPr>
                        <a:t>ESPACES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PROFESSIONNELS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806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 marR="45720" indent="-35560">
                        <a:lnSpc>
                          <a:spcPts val="1260"/>
                        </a:lnSpc>
                        <a:spcBef>
                          <a:spcPts val="75"/>
                        </a:spcBef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Négo- 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ciée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6109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 marR="56515" indent="-45720">
                        <a:lnSpc>
                          <a:spcPts val="1240"/>
                        </a:lnSpc>
                        <a:spcBef>
                          <a:spcPts val="90"/>
                        </a:spcBef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Réali- 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sée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7330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 marR="45720" indent="-35560">
                        <a:lnSpc>
                          <a:spcPts val="1240"/>
                        </a:lnSpc>
                        <a:spcBef>
                          <a:spcPts val="90"/>
                        </a:spcBef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Négo- 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ciée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7330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 marR="56515" indent="-45720">
                        <a:lnSpc>
                          <a:spcPts val="1260"/>
                        </a:lnSpc>
                        <a:spcBef>
                          <a:spcPts val="75"/>
                        </a:spcBef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Réali- 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sée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6109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 marR="45720" indent="-35560">
                        <a:lnSpc>
                          <a:spcPts val="1260"/>
                        </a:lnSpc>
                        <a:spcBef>
                          <a:spcPts val="70"/>
                        </a:spcBef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Négo- 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ciée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701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 marR="56515" indent="-45720">
                        <a:lnSpc>
                          <a:spcPts val="1240"/>
                        </a:lnSpc>
                        <a:spcBef>
                          <a:spcPts val="90"/>
                        </a:spcBef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Réali- 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sée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7330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 marR="45720" indent="-35560">
                        <a:lnSpc>
                          <a:spcPts val="1260"/>
                        </a:lnSpc>
                        <a:spcBef>
                          <a:spcPts val="50"/>
                        </a:spcBef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Négo- 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ciée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072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 marR="56515" indent="-45720">
                        <a:lnSpc>
                          <a:spcPts val="1260"/>
                        </a:lnSpc>
                        <a:spcBef>
                          <a:spcPts val="50"/>
                        </a:spcBef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Réali- 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sée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072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101">
                <a:tc gridSpan="10">
                  <a:txBody>
                    <a:bodyPr/>
                    <a:lstStyle/>
                    <a:p>
                      <a:pPr marL="2745740" indent="-65405">
                        <a:lnSpc>
                          <a:spcPts val="1280"/>
                        </a:lnSpc>
                        <a:spcBef>
                          <a:spcPts val="70"/>
                        </a:spcBef>
                        <a:buSzPct val="90909"/>
                        <a:buFont typeface="Symbol"/>
                        <a:buChar char=""/>
                        <a:tabLst>
                          <a:tab pos="2746375" algn="l"/>
                        </a:tabLst>
                      </a:pPr>
                      <a:r>
                        <a:rPr sz="700" b="1" dirty="0">
                          <a:latin typeface="Times New Roman"/>
                          <a:cs typeface="Times New Roman"/>
                        </a:rPr>
                        <a:t>Compétence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C3.1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Contrôler</a:t>
                      </a:r>
                      <a:r>
                        <a:rPr sz="7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les engagements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contractuels</a:t>
                      </a:r>
                      <a:r>
                        <a:rPr sz="7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avec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7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client/donneur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d’ordre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5701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684">
                <a:tc>
                  <a:txBody>
                    <a:bodyPr/>
                    <a:lstStyle/>
                    <a:p>
                      <a:pPr marR="8445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600" b="1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16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A3.1C1</a:t>
                      </a:r>
                      <a:r>
                        <a:rPr sz="6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– Vérifier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concordance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l’opération</a:t>
                      </a:r>
                      <a:r>
                        <a:rPr sz="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avec</a:t>
                      </a:r>
                      <a:r>
                        <a:rPr sz="6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engagements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contractuels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48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092">
                <a:tc>
                  <a:txBody>
                    <a:bodyPr/>
                    <a:lstStyle/>
                    <a:p>
                      <a:pPr marR="8445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600" b="1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977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980"/>
                        </a:lnSpc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A3.1C2</a:t>
                      </a:r>
                      <a:r>
                        <a:rPr sz="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– Identifier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anomalies,</a:t>
                      </a:r>
                      <a:r>
                        <a:rPr sz="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réclamations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litiges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169">
                <a:tc>
                  <a:txBody>
                    <a:bodyPr/>
                    <a:lstStyle/>
                    <a:p>
                      <a:pPr marR="8445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600" b="1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977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980"/>
                        </a:lnSpc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A3.1C3</a:t>
                      </a:r>
                      <a:r>
                        <a:rPr sz="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– Traiter</a:t>
                      </a:r>
                      <a:r>
                        <a:rPr sz="6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anomalies,</a:t>
                      </a:r>
                      <a:r>
                        <a:rPr sz="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réclamations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litiges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169">
                <a:tc>
                  <a:txBody>
                    <a:bodyPr/>
                    <a:lstStyle/>
                    <a:p>
                      <a:pPr marR="8445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600" b="1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977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980"/>
                        </a:lnSpc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A3.1C4</a:t>
                      </a:r>
                      <a:r>
                        <a:rPr sz="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Vérifier</a:t>
                      </a:r>
                      <a:r>
                        <a:rPr sz="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présence</a:t>
                      </a:r>
                      <a:r>
                        <a:rPr sz="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éléments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nécessaires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facturation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576">
                <a:tc>
                  <a:txBody>
                    <a:bodyPr/>
                    <a:lstStyle/>
                    <a:p>
                      <a:pPr marR="8445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600" b="1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977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980"/>
                        </a:lnSpc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A3.1C5</a:t>
                      </a:r>
                      <a:r>
                        <a:rPr sz="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6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Clôturer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le 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dossier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3169">
                <a:tc>
                  <a:txBody>
                    <a:bodyPr/>
                    <a:lstStyle/>
                    <a:p>
                      <a:pPr marR="8445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600" b="1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11403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000"/>
                        </a:lnSpc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A3.1C6</a:t>
                      </a:r>
                      <a:r>
                        <a:rPr sz="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Entretenir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une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relation</a:t>
                      </a:r>
                      <a:r>
                        <a:rPr sz="6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suivie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avec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client/donneur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d’ordre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9278">
                <a:tc>
                  <a:txBody>
                    <a:bodyPr/>
                    <a:lstStyle/>
                    <a:p>
                      <a:pPr marR="8445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600" b="1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11403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000"/>
                        </a:lnSpc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A3.1C7</a:t>
                      </a:r>
                      <a:r>
                        <a:rPr sz="6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Contribuer</a:t>
                      </a:r>
                      <a:r>
                        <a:rPr sz="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satisfaction</a:t>
                      </a:r>
                      <a:r>
                        <a:rPr sz="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client/donneur</a:t>
                      </a:r>
                      <a:r>
                        <a:rPr sz="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d’ordre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0318">
                <a:tc gridSpan="10">
                  <a:txBody>
                    <a:bodyPr/>
                    <a:lstStyle/>
                    <a:p>
                      <a:pPr marL="2967990" indent="-144780">
                        <a:lnSpc>
                          <a:spcPts val="1310"/>
                        </a:lnSpc>
                        <a:buFont typeface="Wingdings"/>
                        <a:buChar char=""/>
                        <a:tabLst>
                          <a:tab pos="2967990" algn="l"/>
                        </a:tabLst>
                      </a:pPr>
                      <a:r>
                        <a:rPr sz="700" b="1" dirty="0">
                          <a:latin typeface="Times New Roman"/>
                          <a:cs typeface="Times New Roman"/>
                        </a:rPr>
                        <a:t>Compétence</a:t>
                      </a:r>
                      <a:r>
                        <a:rPr sz="7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C3.2– Participer</a:t>
                      </a:r>
                      <a:r>
                        <a:rPr sz="7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à la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gestion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sz="7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moyens</a:t>
                      </a:r>
                      <a:r>
                        <a:rPr sz="7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matériels</a:t>
                      </a:r>
                      <a:r>
                        <a:rPr sz="7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7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humains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5612">
                <a:tc>
                  <a:txBody>
                    <a:bodyPr/>
                    <a:lstStyle/>
                    <a:p>
                      <a:pPr marR="8445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b="1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12217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A3.2C1</a:t>
                      </a:r>
                      <a:r>
                        <a:rPr sz="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Contrôler</a:t>
                      </a:r>
                      <a:r>
                        <a:rPr sz="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les temps de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conduite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spc="-20" dirty="0">
                          <a:latin typeface="Times New Roman"/>
                          <a:cs typeface="Times New Roman"/>
                        </a:rPr>
                        <a:t>repos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244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1539">
                <a:tc>
                  <a:txBody>
                    <a:bodyPr/>
                    <a:lstStyle/>
                    <a:p>
                      <a:pPr marR="8445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600" b="1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8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060"/>
                        </a:lnSpc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A3.2C2</a:t>
                      </a:r>
                      <a:r>
                        <a:rPr sz="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– Transmettre</a:t>
                      </a:r>
                      <a:r>
                        <a:rPr sz="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éventuelles</a:t>
                      </a:r>
                      <a:r>
                        <a:rPr sz="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infractions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1539">
                <a:tc>
                  <a:txBody>
                    <a:bodyPr/>
                    <a:lstStyle/>
                    <a:p>
                      <a:pPr marR="8445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600" b="1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8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060"/>
                        </a:lnSpc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A3.2C3</a:t>
                      </a:r>
                      <a:r>
                        <a:rPr sz="6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Recenser</a:t>
                      </a:r>
                      <a:r>
                        <a:rPr sz="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planifier</a:t>
                      </a:r>
                      <a:r>
                        <a:rPr sz="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formations,</a:t>
                      </a:r>
                      <a:r>
                        <a:rPr sz="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certifications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habilitations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personnel 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roulant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1947">
                <a:tc>
                  <a:txBody>
                    <a:bodyPr/>
                    <a:lstStyle/>
                    <a:p>
                      <a:pPr marR="8445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600" b="1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8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060"/>
                        </a:lnSpc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A3.2C4</a:t>
                      </a:r>
                      <a:r>
                        <a:rPr sz="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Tenir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jour</a:t>
                      </a:r>
                      <a:r>
                        <a:rPr sz="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les données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parc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véhicules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1539">
                <a:tc>
                  <a:txBody>
                    <a:bodyPr/>
                    <a:lstStyle/>
                    <a:p>
                      <a:pPr marR="8445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600" b="1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8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060"/>
                        </a:lnSpc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A3.2C5</a:t>
                      </a:r>
                      <a:r>
                        <a:rPr sz="6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– Planifier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opérations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maintenance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6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contrôle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véhicules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1539">
                <a:tc>
                  <a:txBody>
                    <a:bodyPr/>
                    <a:lstStyle/>
                    <a:p>
                      <a:pPr marR="8445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600" b="1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8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040"/>
                        </a:lnSpc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A3.2C6</a:t>
                      </a:r>
                      <a:r>
                        <a:rPr sz="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– Suivre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supports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charge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1539">
                <a:tc>
                  <a:txBody>
                    <a:bodyPr/>
                    <a:lstStyle/>
                    <a:p>
                      <a:pPr marR="8445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600" b="1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8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040"/>
                        </a:lnSpc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A3.2C7</a:t>
                      </a:r>
                      <a:r>
                        <a:rPr sz="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– Tenir</a:t>
                      </a:r>
                      <a:r>
                        <a:rPr sz="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jour</a:t>
                      </a:r>
                      <a:r>
                        <a:rPr sz="6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mouvements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supports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charge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7468">
                <a:tc gridSpan="10">
                  <a:txBody>
                    <a:bodyPr/>
                    <a:lstStyle/>
                    <a:p>
                      <a:pPr marR="82550" algn="ctr">
                        <a:lnSpc>
                          <a:spcPts val="1280"/>
                        </a:lnSpc>
                      </a:pPr>
                      <a:r>
                        <a:rPr sz="700" b="1" dirty="0">
                          <a:latin typeface="Times New Roman"/>
                          <a:cs typeface="Times New Roman"/>
                        </a:rPr>
                        <a:t>Compétence</a:t>
                      </a:r>
                      <a:r>
                        <a:rPr sz="7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C3.3 Actualiser</a:t>
                      </a:r>
                      <a:r>
                        <a:rPr sz="7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7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tableaux de</a:t>
                      </a:r>
                      <a:r>
                        <a:rPr sz="7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bord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liés</a:t>
                      </a:r>
                      <a:r>
                        <a:rPr sz="7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à l’activité</a:t>
                      </a:r>
                      <a:r>
                        <a:rPr sz="7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7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transport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7648">
                <a:tc>
                  <a:txBody>
                    <a:bodyPr/>
                    <a:lstStyle/>
                    <a:p>
                      <a:pPr marR="8445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b="1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12217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010"/>
                        </a:lnSpc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A3.3C1</a:t>
                      </a:r>
                      <a:r>
                        <a:rPr sz="6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– Sélectionner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données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9684">
                <a:tc>
                  <a:txBody>
                    <a:bodyPr/>
                    <a:lstStyle/>
                    <a:p>
                      <a:pPr marR="8445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600" b="1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16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A3.3C2</a:t>
                      </a:r>
                      <a:r>
                        <a:rPr sz="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Saisir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vérifier</a:t>
                      </a:r>
                      <a:r>
                        <a:rPr sz="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données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51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9684">
                <a:tc>
                  <a:txBody>
                    <a:bodyPr/>
                    <a:lstStyle/>
                    <a:p>
                      <a:pPr marR="8445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600" b="1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16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A3.3C3</a:t>
                      </a:r>
                      <a:r>
                        <a:rPr sz="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– Transmettre</a:t>
                      </a:r>
                      <a:r>
                        <a:rPr sz="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indicateurs</a:t>
                      </a:r>
                      <a:r>
                        <a:rPr sz="6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aux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interlocuteurs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concernées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51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1539">
                <a:tc gridSpan="10">
                  <a:txBody>
                    <a:bodyPr/>
                    <a:lstStyle/>
                    <a:p>
                      <a:pPr marR="8318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b="1" dirty="0">
                          <a:latin typeface="Times New Roman"/>
                          <a:cs typeface="Times New Roman"/>
                        </a:rPr>
                        <a:t>Compétence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C3.4 –</a:t>
                      </a:r>
                      <a:r>
                        <a:rPr sz="7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Contribuer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à l’amélioration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la performance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l’entreprise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4887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15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600" b="1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8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040"/>
                        </a:lnSpc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A3.4C1</a:t>
                      </a:r>
                      <a:r>
                        <a:rPr sz="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– Apprécier</a:t>
                      </a:r>
                      <a:r>
                        <a:rPr sz="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la variation</a:t>
                      </a:r>
                      <a:r>
                        <a:rPr sz="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des 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indicateurs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00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600" b="1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16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A3.4C2</a:t>
                      </a:r>
                      <a:r>
                        <a:rPr sz="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Vérifier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l’application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des 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procédures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48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00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600" b="1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16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A3.4C3</a:t>
                      </a:r>
                      <a:r>
                        <a:rPr sz="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identifier</a:t>
                      </a:r>
                      <a:r>
                        <a:rPr sz="6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l’évolution</a:t>
                      </a:r>
                      <a:r>
                        <a:rPr sz="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principaux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éléments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docs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synthèse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48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00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600" b="1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16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A3.4C4</a:t>
                      </a:r>
                      <a:r>
                        <a:rPr sz="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apprécier</a:t>
                      </a:r>
                      <a:r>
                        <a:rPr sz="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l’évolution</a:t>
                      </a:r>
                      <a:r>
                        <a:rPr sz="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principaux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éléments</a:t>
                      </a:r>
                      <a:r>
                        <a:rPr sz="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docs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synthèse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48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00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600" b="1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16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A3.4C5</a:t>
                      </a:r>
                      <a:r>
                        <a:rPr sz="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– Exploiter</a:t>
                      </a:r>
                      <a:r>
                        <a:rPr sz="6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informations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collectées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48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00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600" b="1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16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A3.4C6</a:t>
                      </a:r>
                      <a:r>
                        <a:rPr sz="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– Proposer</a:t>
                      </a:r>
                      <a:r>
                        <a:rPr sz="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actions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48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37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600" b="1" dirty="0">
                          <a:latin typeface="Segoe UI Symbol"/>
                          <a:cs typeface="Segoe UI Symbol"/>
                        </a:rPr>
                        <a:t>❑</a:t>
                      </a:r>
                      <a:endParaRPr sz="600">
                        <a:latin typeface="Segoe UI Symbol"/>
                        <a:cs typeface="Segoe UI Symbol"/>
                      </a:endParaRPr>
                    </a:p>
                  </a:txBody>
                  <a:tcPr marL="0" marR="0" marT="16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A3.4C7</a:t>
                      </a:r>
                      <a:r>
                        <a:rPr sz="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– Rendre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compte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des </a:t>
                      </a:r>
                      <a:r>
                        <a:rPr sz="600" b="1" spc="-10" dirty="0">
                          <a:latin typeface="Times New Roman"/>
                          <a:cs typeface="Times New Roman"/>
                        </a:rPr>
                        <a:t>observations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48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195946" y="4598225"/>
            <a:ext cx="128689" cy="87568"/>
          </a:xfrm>
          <a:prstGeom prst="rect">
            <a:avLst/>
          </a:prstGeom>
        </p:spPr>
        <p:txBody>
          <a:bodyPr vert="horz" wrap="square" lIns="0" tIns="8552" rIns="0" bIns="0" rtlCol="0">
            <a:spAutoFit/>
          </a:bodyPr>
          <a:lstStyle/>
          <a:p>
            <a:pPr marL="24434">
              <a:spcBef>
                <a:spcPts val="67"/>
              </a:spcBef>
            </a:pPr>
            <a:fld id="{81D60167-4931-47E6-BA6A-407CBD079E47}" type="slidenum">
              <a:rPr sz="513" b="1" spc="-16" dirty="0">
                <a:latin typeface="Century Gothic"/>
                <a:cs typeface="Century Gothic"/>
              </a:rPr>
              <a:pPr marL="24434">
                <a:spcBef>
                  <a:spcPts val="67"/>
                </a:spcBef>
              </a:pPr>
              <a:t>42</a:t>
            </a:fld>
            <a:endParaRPr sz="513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2569" y="439823"/>
            <a:ext cx="4293988" cy="262266"/>
          </a:xfrm>
          <a:custGeom>
            <a:avLst/>
            <a:gdLst/>
            <a:ahLst/>
            <a:cxnLst/>
            <a:rect l="l" t="t" r="r" b="b"/>
            <a:pathLst>
              <a:path w="6695440" h="408940">
                <a:moveTo>
                  <a:pt x="6695440" y="0"/>
                </a:moveTo>
                <a:lnTo>
                  <a:pt x="0" y="0"/>
                </a:lnTo>
                <a:lnTo>
                  <a:pt x="0" y="408940"/>
                </a:lnTo>
                <a:lnTo>
                  <a:pt x="6695440" y="408940"/>
                </a:lnTo>
                <a:lnTo>
                  <a:pt x="6695440" y="0"/>
                </a:lnTo>
                <a:close/>
              </a:path>
            </a:pathLst>
          </a:custGeom>
          <a:solidFill>
            <a:srgbClr val="B98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02569" y="488694"/>
            <a:ext cx="4293988" cy="146404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algn="ctr">
              <a:spcBef>
                <a:spcPts val="64"/>
              </a:spcBef>
            </a:pPr>
            <a:r>
              <a:rPr sz="898" b="1" spc="-6" dirty="0">
                <a:solidFill>
                  <a:srgbClr val="FFFFFF"/>
                </a:solidFill>
                <a:latin typeface="Times New Roman"/>
                <a:cs typeface="Times New Roman"/>
              </a:rPr>
              <a:t>INTEGRATION</a:t>
            </a:r>
            <a:r>
              <a:rPr sz="898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98" b="1" dirty="0">
                <a:solidFill>
                  <a:srgbClr val="FFFFFF"/>
                </a:solidFill>
                <a:latin typeface="Times New Roman"/>
                <a:cs typeface="Times New Roman"/>
              </a:rPr>
              <a:t>DANS</a:t>
            </a:r>
            <a:r>
              <a:rPr sz="898" b="1" spc="-3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98" b="1" dirty="0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r>
              <a:rPr sz="898" b="1" spc="-1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98" b="1" spc="-6" dirty="0">
                <a:solidFill>
                  <a:srgbClr val="FFFFFF"/>
                </a:solidFill>
                <a:latin typeface="Times New Roman"/>
                <a:cs typeface="Times New Roman"/>
              </a:rPr>
              <a:t>MILIEU</a:t>
            </a:r>
            <a:r>
              <a:rPr sz="898" b="1" spc="-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98" b="1" spc="-6" dirty="0">
                <a:solidFill>
                  <a:srgbClr val="FFFFFF"/>
                </a:solidFill>
                <a:latin typeface="Times New Roman"/>
                <a:cs typeface="Times New Roman"/>
              </a:rPr>
              <a:t>PROFESSIONNEL</a:t>
            </a:r>
            <a:endParaRPr sz="898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02569" y="428429"/>
            <a:ext cx="4293988" cy="285071"/>
          </a:xfrm>
          <a:custGeom>
            <a:avLst/>
            <a:gdLst/>
            <a:ahLst/>
            <a:cxnLst/>
            <a:rect l="l" t="t" r="r" b="b"/>
            <a:pathLst>
              <a:path w="6695440" h="444500">
                <a:moveTo>
                  <a:pt x="6695440" y="426707"/>
                </a:moveTo>
                <a:lnTo>
                  <a:pt x="0" y="426707"/>
                </a:lnTo>
                <a:lnTo>
                  <a:pt x="0" y="444487"/>
                </a:lnTo>
                <a:lnTo>
                  <a:pt x="6695440" y="444487"/>
                </a:lnTo>
                <a:lnTo>
                  <a:pt x="6695440" y="426707"/>
                </a:lnTo>
                <a:close/>
              </a:path>
              <a:path w="6695440" h="444500">
                <a:moveTo>
                  <a:pt x="6695440" y="0"/>
                </a:moveTo>
                <a:lnTo>
                  <a:pt x="0" y="0"/>
                </a:lnTo>
                <a:lnTo>
                  <a:pt x="0" y="17767"/>
                </a:lnTo>
                <a:lnTo>
                  <a:pt x="6695440" y="17767"/>
                </a:lnTo>
                <a:lnTo>
                  <a:pt x="669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965103" y="793312"/>
          <a:ext cx="4355888" cy="46299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3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8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0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86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1767">
                <a:tc gridSpan="2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600" b="1" dirty="0">
                          <a:latin typeface="Century Gothic"/>
                          <a:cs typeface="Century Gothic"/>
                        </a:rPr>
                        <a:t>Critères</a:t>
                      </a:r>
                      <a:r>
                        <a:rPr sz="600" b="1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600" b="1" dirty="0">
                          <a:latin typeface="Century Gothic"/>
                          <a:cs typeface="Century Gothic"/>
                        </a:rPr>
                        <a:t>et</a:t>
                      </a:r>
                      <a:r>
                        <a:rPr sz="600" b="1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600" b="1" dirty="0">
                          <a:latin typeface="Century Gothic"/>
                          <a:cs typeface="Century Gothic"/>
                        </a:rPr>
                        <a:t>indicateurs </a:t>
                      </a:r>
                      <a:r>
                        <a:rPr sz="600" b="1" spc="-10" dirty="0">
                          <a:latin typeface="Century Gothic"/>
                          <a:cs typeface="Century Gothic"/>
                        </a:rPr>
                        <a:t>d’évaluation</a:t>
                      </a:r>
                      <a:endParaRPr sz="600">
                        <a:latin typeface="Century Gothic"/>
                        <a:cs typeface="Century Gothic"/>
                      </a:endParaRPr>
                    </a:p>
                  </a:txBody>
                  <a:tcPr marL="0" marR="0" marT="570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600" b="1" spc="-10" dirty="0">
                          <a:latin typeface="Century Gothic"/>
                          <a:cs typeface="Century Gothic"/>
                        </a:rPr>
                        <a:t>PFMP1</a:t>
                      </a:r>
                      <a:endParaRPr sz="600">
                        <a:latin typeface="Century Gothic"/>
                        <a:cs typeface="Century Gothic"/>
                      </a:endParaRPr>
                    </a:p>
                  </a:txBody>
                  <a:tcPr marL="0" marR="0" marT="570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600" b="1" spc="-10" dirty="0">
                          <a:latin typeface="Century Gothic"/>
                          <a:cs typeface="Century Gothic"/>
                        </a:rPr>
                        <a:t>PFMP2</a:t>
                      </a:r>
                      <a:endParaRPr sz="600">
                        <a:latin typeface="Century Gothic"/>
                        <a:cs typeface="Century Gothic"/>
                      </a:endParaRPr>
                    </a:p>
                  </a:txBody>
                  <a:tcPr marL="0" marR="0" marT="570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600" b="1" spc="-10" dirty="0">
                          <a:latin typeface="Century Gothic"/>
                          <a:cs typeface="Century Gothic"/>
                        </a:rPr>
                        <a:t>PFMP3</a:t>
                      </a:r>
                      <a:endParaRPr sz="600">
                        <a:latin typeface="Century Gothic"/>
                        <a:cs typeface="Century Gothic"/>
                      </a:endParaRPr>
                    </a:p>
                  </a:txBody>
                  <a:tcPr marL="0" marR="0" marT="570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600" b="1" spc="-10" dirty="0">
                          <a:latin typeface="Century Gothic"/>
                          <a:cs typeface="Century Gothic"/>
                        </a:rPr>
                        <a:t>PFMP4</a:t>
                      </a:r>
                      <a:endParaRPr sz="600">
                        <a:latin typeface="Century Gothic"/>
                        <a:cs typeface="Century Gothic"/>
                      </a:endParaRPr>
                    </a:p>
                  </a:txBody>
                  <a:tcPr marL="0" marR="0" marT="570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720">
                <a:tc rowSpan="4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600" b="1" dirty="0">
                          <a:latin typeface="Century Gothic"/>
                          <a:cs typeface="Century Gothic"/>
                        </a:rPr>
                        <a:t>Intérêt</a:t>
                      </a:r>
                      <a:r>
                        <a:rPr sz="600" b="1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600" b="1" dirty="0">
                          <a:latin typeface="Century Gothic"/>
                          <a:cs typeface="Century Gothic"/>
                        </a:rPr>
                        <a:t>porté</a:t>
                      </a:r>
                      <a:r>
                        <a:rPr sz="600" b="1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600" b="1" dirty="0">
                          <a:latin typeface="Century Gothic"/>
                          <a:cs typeface="Century Gothic"/>
                        </a:rPr>
                        <a:t>au</a:t>
                      </a:r>
                      <a:r>
                        <a:rPr sz="600" b="1" spc="-10" dirty="0">
                          <a:latin typeface="Century Gothic"/>
                          <a:cs typeface="Century Gothic"/>
                        </a:rPr>
                        <a:t> travail</a:t>
                      </a:r>
                      <a:endParaRPr sz="600">
                        <a:latin typeface="Century Gothic"/>
                        <a:cs typeface="Century Gothic"/>
                      </a:endParaRPr>
                    </a:p>
                  </a:txBody>
                  <a:tcPr marL="0" marR="0" marT="260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500" dirty="0">
                          <a:latin typeface="Century Gothic"/>
                          <a:cs typeface="Century Gothic"/>
                        </a:rPr>
                        <a:t>Exécute</a:t>
                      </a:r>
                      <a:r>
                        <a:rPr sz="5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dirty="0">
                          <a:latin typeface="Century Gothic"/>
                          <a:cs typeface="Century Gothic"/>
                        </a:rPr>
                        <a:t>sans</a:t>
                      </a:r>
                      <a:r>
                        <a:rPr sz="500" spc="-10" dirty="0">
                          <a:latin typeface="Century Gothic"/>
                          <a:cs typeface="Century Gothic"/>
                        </a:rPr>
                        <a:t> intérêt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309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500" dirty="0">
                          <a:latin typeface="Century Gothic"/>
                          <a:cs typeface="Century Gothic"/>
                        </a:rPr>
                        <a:t>Montre</a:t>
                      </a:r>
                      <a:r>
                        <a:rPr sz="5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dirty="0">
                          <a:latin typeface="Century Gothic"/>
                          <a:cs typeface="Century Gothic"/>
                        </a:rPr>
                        <a:t>peu</a:t>
                      </a:r>
                      <a:r>
                        <a:rPr sz="5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spc="-10" dirty="0">
                          <a:latin typeface="Century Gothic"/>
                          <a:cs typeface="Century Gothic"/>
                        </a:rPr>
                        <a:t>d’intérêt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114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9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500" dirty="0">
                          <a:latin typeface="Century Gothic"/>
                          <a:cs typeface="Century Gothic"/>
                        </a:rPr>
                        <a:t>Montre</a:t>
                      </a:r>
                      <a:r>
                        <a:rPr sz="5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dirty="0">
                          <a:latin typeface="Century Gothic"/>
                          <a:cs typeface="Century Gothic"/>
                        </a:rPr>
                        <a:t>un</a:t>
                      </a:r>
                      <a:r>
                        <a:rPr sz="5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dirty="0">
                          <a:latin typeface="Century Gothic"/>
                          <a:cs typeface="Century Gothic"/>
                        </a:rPr>
                        <a:t>intérêt</a:t>
                      </a:r>
                      <a:r>
                        <a:rPr sz="5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spc="-20" dirty="0">
                          <a:latin typeface="Century Gothic"/>
                          <a:cs typeface="Century Gothic"/>
                        </a:rPr>
                        <a:t>moyen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114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500" dirty="0">
                          <a:latin typeface="Century Gothic"/>
                          <a:cs typeface="Century Gothic"/>
                        </a:rPr>
                        <a:t>S’intéresse</a:t>
                      </a:r>
                      <a:r>
                        <a:rPr sz="5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dirty="0">
                          <a:latin typeface="Century Gothic"/>
                          <a:cs typeface="Century Gothic"/>
                        </a:rPr>
                        <a:t>et</a:t>
                      </a:r>
                      <a:r>
                        <a:rPr sz="5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dirty="0">
                          <a:latin typeface="Century Gothic"/>
                          <a:cs typeface="Century Gothic"/>
                        </a:rPr>
                        <a:t>se</a:t>
                      </a:r>
                      <a:r>
                        <a:rPr sz="5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spc="-10" dirty="0">
                          <a:latin typeface="Century Gothic"/>
                          <a:cs typeface="Century Gothic"/>
                        </a:rPr>
                        <a:t>perfectionne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977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576">
                <a:tc rowSpan="4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600" b="1" dirty="0">
                          <a:latin typeface="Century Gothic"/>
                          <a:cs typeface="Century Gothic"/>
                        </a:rPr>
                        <a:t>Esprit </a:t>
                      </a:r>
                      <a:r>
                        <a:rPr sz="600" b="1" spc="-10" dirty="0">
                          <a:latin typeface="Century Gothic"/>
                          <a:cs typeface="Century Gothic"/>
                        </a:rPr>
                        <a:t>d’initiative</a:t>
                      </a:r>
                      <a:endParaRPr sz="600">
                        <a:latin typeface="Century Gothic"/>
                        <a:cs typeface="Century Gothic"/>
                      </a:endParaRPr>
                    </a:p>
                  </a:txBody>
                  <a:tcPr marL="0" marR="0" marT="27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500" dirty="0">
                          <a:latin typeface="Century Gothic"/>
                          <a:cs typeface="Century Gothic"/>
                        </a:rPr>
                        <a:t>Attend</a:t>
                      </a:r>
                      <a:r>
                        <a:rPr sz="5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dirty="0">
                          <a:latin typeface="Century Gothic"/>
                          <a:cs typeface="Century Gothic"/>
                        </a:rPr>
                        <a:t>tout</a:t>
                      </a:r>
                      <a:r>
                        <a:rPr sz="5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dirty="0">
                          <a:latin typeface="Century Gothic"/>
                          <a:cs typeface="Century Gothic"/>
                        </a:rPr>
                        <a:t>des</a:t>
                      </a:r>
                      <a:r>
                        <a:rPr sz="5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spc="-10" dirty="0">
                          <a:latin typeface="Century Gothic"/>
                          <a:cs typeface="Century Gothic"/>
                        </a:rPr>
                        <a:t>autres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27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99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500" dirty="0">
                          <a:latin typeface="Century Gothic"/>
                          <a:cs typeface="Century Gothic"/>
                        </a:rPr>
                        <a:t>Esprit</a:t>
                      </a:r>
                      <a:r>
                        <a:rPr sz="5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dirty="0">
                          <a:latin typeface="Century Gothic"/>
                          <a:cs typeface="Century Gothic"/>
                        </a:rPr>
                        <a:t>d’initiative</a:t>
                      </a:r>
                      <a:r>
                        <a:rPr sz="5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spc="-20" dirty="0">
                          <a:latin typeface="Century Gothic"/>
                          <a:cs typeface="Century Gothic"/>
                        </a:rPr>
                        <a:t>moyen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114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3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500" spc="-10" dirty="0">
                          <a:latin typeface="Century Gothic"/>
                          <a:cs typeface="Century Gothic"/>
                        </a:rPr>
                        <a:t>Impliqué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977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5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500" dirty="0">
                          <a:latin typeface="Century Gothic"/>
                          <a:cs typeface="Century Gothic"/>
                        </a:rPr>
                        <a:t>Toujours</a:t>
                      </a:r>
                      <a:r>
                        <a:rPr sz="5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dirty="0">
                          <a:latin typeface="Century Gothic"/>
                          <a:cs typeface="Century Gothic"/>
                        </a:rPr>
                        <a:t>porté</a:t>
                      </a:r>
                      <a:r>
                        <a:rPr sz="5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dirty="0">
                          <a:latin typeface="Century Gothic"/>
                          <a:cs typeface="Century Gothic"/>
                        </a:rPr>
                        <a:t>à</a:t>
                      </a:r>
                      <a:r>
                        <a:rPr sz="5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dirty="0">
                          <a:latin typeface="Century Gothic"/>
                          <a:cs typeface="Century Gothic"/>
                        </a:rPr>
                        <a:t>agir,</a:t>
                      </a:r>
                      <a:r>
                        <a:rPr sz="5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dirty="0">
                          <a:latin typeface="Century Gothic"/>
                          <a:cs typeface="Century Gothic"/>
                        </a:rPr>
                        <a:t>à</a:t>
                      </a:r>
                      <a:r>
                        <a:rPr sz="5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spc="-10" dirty="0">
                          <a:latin typeface="Century Gothic"/>
                          <a:cs typeface="Century Gothic"/>
                        </a:rPr>
                        <a:t>proposer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114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1720">
                <a:tc rowSpan="4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600" b="1" spc="-10" dirty="0">
                          <a:latin typeface="Century Gothic"/>
                          <a:cs typeface="Century Gothic"/>
                        </a:rPr>
                        <a:t>Activité</a:t>
                      </a:r>
                      <a:endParaRPr sz="600">
                        <a:latin typeface="Century Gothic"/>
                        <a:cs typeface="Century Gothic"/>
                      </a:endParaRPr>
                    </a:p>
                  </a:txBody>
                  <a:tcPr marL="0" marR="0" marT="260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500" dirty="0">
                          <a:latin typeface="Century Gothic"/>
                          <a:cs typeface="Century Gothic"/>
                        </a:rPr>
                        <a:t>Faible,</a:t>
                      </a:r>
                      <a:r>
                        <a:rPr sz="5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spc="-10" dirty="0">
                          <a:latin typeface="Century Gothic"/>
                          <a:cs typeface="Century Gothic"/>
                        </a:rPr>
                        <a:t>irrégulière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309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099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500" spc="-10" dirty="0">
                          <a:latin typeface="Century Gothic"/>
                          <a:cs typeface="Century Gothic"/>
                        </a:rPr>
                        <a:t>Moyenne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114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89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500" spc="-10" dirty="0">
                          <a:latin typeface="Century Gothic"/>
                          <a:cs typeface="Century Gothic"/>
                        </a:rPr>
                        <a:t>Bonne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977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099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500" dirty="0">
                          <a:latin typeface="Century Gothic"/>
                          <a:cs typeface="Century Gothic"/>
                        </a:rPr>
                        <a:t>Très</a:t>
                      </a:r>
                      <a:r>
                        <a:rPr sz="5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spc="-10" dirty="0">
                          <a:latin typeface="Century Gothic"/>
                          <a:cs typeface="Century Gothic"/>
                        </a:rPr>
                        <a:t>actif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114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3169">
                <a:tc rowSpan="4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600" b="1" dirty="0">
                          <a:latin typeface="Century Gothic"/>
                          <a:cs typeface="Century Gothic"/>
                        </a:rPr>
                        <a:t>Qualité</a:t>
                      </a:r>
                      <a:r>
                        <a:rPr sz="600" b="1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600" b="1" dirty="0">
                          <a:latin typeface="Century Gothic"/>
                          <a:cs typeface="Century Gothic"/>
                        </a:rPr>
                        <a:t>du</a:t>
                      </a:r>
                      <a:r>
                        <a:rPr sz="600" b="1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600" b="1" spc="-10" dirty="0">
                          <a:latin typeface="Century Gothic"/>
                          <a:cs typeface="Century Gothic"/>
                        </a:rPr>
                        <a:t>travail</a:t>
                      </a:r>
                      <a:endParaRPr sz="600">
                        <a:latin typeface="Century Gothic"/>
                        <a:cs typeface="Century Gothic"/>
                      </a:endParaRPr>
                    </a:p>
                  </a:txBody>
                  <a:tcPr marL="0" marR="0" marT="260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500" spc="-10" dirty="0">
                          <a:latin typeface="Century Gothic"/>
                          <a:cs typeface="Century Gothic"/>
                        </a:rPr>
                        <a:t>Insuffisant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27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93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500" dirty="0">
                          <a:latin typeface="Century Gothic"/>
                          <a:cs typeface="Century Gothic"/>
                        </a:rPr>
                        <a:t>Niveau</a:t>
                      </a:r>
                      <a:r>
                        <a:rPr sz="5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spc="-10" dirty="0">
                          <a:latin typeface="Century Gothic"/>
                          <a:cs typeface="Century Gothic"/>
                        </a:rPr>
                        <a:t>passable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977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099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500" dirty="0">
                          <a:latin typeface="Century Gothic"/>
                          <a:cs typeface="Century Gothic"/>
                        </a:rPr>
                        <a:t>Bon</a:t>
                      </a:r>
                      <a:r>
                        <a:rPr sz="5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dirty="0">
                          <a:latin typeface="Century Gothic"/>
                          <a:cs typeface="Century Gothic"/>
                        </a:rPr>
                        <a:t>niveau</a:t>
                      </a:r>
                      <a:r>
                        <a:rPr sz="5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dirty="0">
                          <a:latin typeface="Century Gothic"/>
                          <a:cs typeface="Century Gothic"/>
                        </a:rPr>
                        <a:t>de</a:t>
                      </a:r>
                      <a:r>
                        <a:rPr sz="500" spc="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spc="-10" dirty="0">
                          <a:latin typeface="Century Gothic"/>
                          <a:cs typeface="Century Gothic"/>
                        </a:rPr>
                        <a:t>qualité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114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099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500" dirty="0">
                          <a:latin typeface="Century Gothic"/>
                          <a:cs typeface="Century Gothic"/>
                        </a:rPr>
                        <a:t>Excellente</a:t>
                      </a:r>
                      <a:r>
                        <a:rPr sz="5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spc="-10" dirty="0">
                          <a:latin typeface="Century Gothic"/>
                          <a:cs typeface="Century Gothic"/>
                        </a:rPr>
                        <a:t>qualité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977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3169">
                <a:tc rowSpan="4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600" b="1" spc="-10" dirty="0">
                          <a:latin typeface="Century Gothic"/>
                          <a:cs typeface="Century Gothic"/>
                        </a:rPr>
                        <a:t>Compréhension</a:t>
                      </a:r>
                      <a:endParaRPr sz="600">
                        <a:latin typeface="Century Gothic"/>
                        <a:cs typeface="Century Gothic"/>
                      </a:endParaRPr>
                    </a:p>
                  </a:txBody>
                  <a:tcPr marL="0" marR="0" marT="260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500" spc="-10" dirty="0">
                          <a:latin typeface="Century Gothic"/>
                          <a:cs typeface="Century Gothic"/>
                        </a:rPr>
                        <a:t>Lente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260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89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500" spc="-10" dirty="0">
                          <a:latin typeface="Century Gothic"/>
                          <a:cs typeface="Century Gothic"/>
                        </a:rPr>
                        <a:t>Moyenne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977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099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500" spc="-10" dirty="0">
                          <a:latin typeface="Century Gothic"/>
                          <a:cs typeface="Century Gothic"/>
                        </a:rPr>
                        <a:t>Bonne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114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89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500" spc="-10" dirty="0">
                          <a:latin typeface="Century Gothic"/>
                          <a:cs typeface="Century Gothic"/>
                        </a:rPr>
                        <a:t>Remarquable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977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3350">
                <a:tc rowSpan="4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600" b="1" dirty="0">
                          <a:latin typeface="Century Gothic"/>
                          <a:cs typeface="Century Gothic"/>
                        </a:rPr>
                        <a:t>Sens</a:t>
                      </a:r>
                      <a:r>
                        <a:rPr sz="600" b="1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600" b="1" dirty="0">
                          <a:latin typeface="Century Gothic"/>
                          <a:cs typeface="Century Gothic"/>
                        </a:rPr>
                        <a:t>de</a:t>
                      </a:r>
                      <a:r>
                        <a:rPr sz="600" b="1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600" b="1" spc="-10" dirty="0">
                          <a:latin typeface="Century Gothic"/>
                          <a:cs typeface="Century Gothic"/>
                        </a:rPr>
                        <a:t>l’organisation</a:t>
                      </a:r>
                      <a:endParaRPr sz="600">
                        <a:latin typeface="Century Gothic"/>
                        <a:cs typeface="Century Gothic"/>
                      </a:endParaRPr>
                    </a:p>
                  </a:txBody>
                  <a:tcPr marL="0" marR="0" marT="27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500" dirty="0">
                          <a:latin typeface="Century Gothic"/>
                          <a:cs typeface="Century Gothic"/>
                        </a:rPr>
                        <a:t>Peu</a:t>
                      </a:r>
                      <a:r>
                        <a:rPr sz="5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dirty="0">
                          <a:latin typeface="Century Gothic"/>
                          <a:cs typeface="Century Gothic"/>
                        </a:rPr>
                        <a:t>d’ordre, pas</a:t>
                      </a:r>
                      <a:r>
                        <a:rPr sz="5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500" spc="-10" dirty="0">
                          <a:latin typeface="Century Gothic"/>
                          <a:cs typeface="Century Gothic"/>
                        </a:rPr>
                        <a:t>méthode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325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93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500" spc="-10" dirty="0">
                          <a:latin typeface="Century Gothic"/>
                          <a:cs typeface="Century Gothic"/>
                        </a:rPr>
                        <a:t>Moyen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977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05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500" spc="-20" dirty="0">
                          <a:latin typeface="Century Gothic"/>
                          <a:cs typeface="Century Gothic"/>
                        </a:rPr>
                        <a:t>Bien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114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993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500" dirty="0">
                          <a:latin typeface="Century Gothic"/>
                          <a:cs typeface="Century Gothic"/>
                        </a:rPr>
                        <a:t>Très</a:t>
                      </a:r>
                      <a:r>
                        <a:rPr sz="5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spc="-20" dirty="0">
                          <a:latin typeface="Century Gothic"/>
                          <a:cs typeface="Century Gothic"/>
                        </a:rPr>
                        <a:t>bien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977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3576">
                <a:tc rowSpan="4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600" b="1" spc="-10" dirty="0">
                          <a:latin typeface="Century Gothic"/>
                          <a:cs typeface="Century Gothic"/>
                        </a:rPr>
                        <a:t>Habileté</a:t>
                      </a:r>
                      <a:endParaRPr sz="600">
                        <a:latin typeface="Century Gothic"/>
                        <a:cs typeface="Century Gothic"/>
                      </a:endParaRPr>
                    </a:p>
                  </a:txBody>
                  <a:tcPr marL="0" marR="0" marT="27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500" dirty="0">
                          <a:latin typeface="Century Gothic"/>
                          <a:cs typeface="Century Gothic"/>
                        </a:rPr>
                        <a:t>Parfois</a:t>
                      </a:r>
                      <a:r>
                        <a:rPr sz="500" spc="-10" dirty="0">
                          <a:latin typeface="Century Gothic"/>
                          <a:cs typeface="Century Gothic"/>
                        </a:rPr>
                        <a:t> maladroit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27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05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500" spc="-10" dirty="0">
                          <a:latin typeface="Century Gothic"/>
                          <a:cs typeface="Century Gothic"/>
                        </a:rPr>
                        <a:t>Moyenne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114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989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500" spc="-10" dirty="0">
                          <a:latin typeface="Century Gothic"/>
                          <a:cs typeface="Century Gothic"/>
                        </a:rPr>
                        <a:t>Bonne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977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05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500" dirty="0">
                          <a:latin typeface="Century Gothic"/>
                          <a:cs typeface="Century Gothic"/>
                        </a:rPr>
                        <a:t>Très</a:t>
                      </a:r>
                      <a:r>
                        <a:rPr sz="5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spc="-20" dirty="0">
                          <a:latin typeface="Century Gothic"/>
                          <a:cs typeface="Century Gothic"/>
                        </a:rPr>
                        <a:t>bien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114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3169">
                <a:tc rowSpan="4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600" b="1" spc="-10" dirty="0">
                          <a:latin typeface="Century Gothic"/>
                          <a:cs typeface="Century Gothic"/>
                        </a:rPr>
                        <a:t>Sociabilité</a:t>
                      </a:r>
                      <a:endParaRPr sz="600">
                        <a:latin typeface="Century Gothic"/>
                        <a:cs typeface="Century Gothic"/>
                      </a:endParaRPr>
                    </a:p>
                  </a:txBody>
                  <a:tcPr marL="0" marR="0" marT="260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500" dirty="0">
                          <a:latin typeface="Century Gothic"/>
                          <a:cs typeface="Century Gothic"/>
                        </a:rPr>
                        <a:t>Ne</a:t>
                      </a:r>
                      <a:r>
                        <a:rPr sz="5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dirty="0">
                          <a:latin typeface="Century Gothic"/>
                          <a:cs typeface="Century Gothic"/>
                        </a:rPr>
                        <a:t>s’intègre</a:t>
                      </a:r>
                      <a:r>
                        <a:rPr sz="5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spc="-25" dirty="0">
                          <a:latin typeface="Century Gothic"/>
                          <a:cs typeface="Century Gothic"/>
                        </a:rPr>
                        <a:t>pas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27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993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500" dirty="0">
                          <a:latin typeface="Century Gothic"/>
                          <a:cs typeface="Century Gothic"/>
                        </a:rPr>
                        <a:t>S’intègre</a:t>
                      </a:r>
                      <a:r>
                        <a:rPr sz="5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spc="-10" dirty="0">
                          <a:latin typeface="Century Gothic"/>
                          <a:cs typeface="Century Gothic"/>
                        </a:rPr>
                        <a:t>difficilement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977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0099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500" dirty="0">
                          <a:latin typeface="Century Gothic"/>
                          <a:cs typeface="Century Gothic"/>
                        </a:rPr>
                        <a:t>Accepte</a:t>
                      </a:r>
                      <a:r>
                        <a:rPr sz="5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dirty="0">
                          <a:latin typeface="Century Gothic"/>
                          <a:cs typeface="Century Gothic"/>
                        </a:rPr>
                        <a:t>les</a:t>
                      </a:r>
                      <a:r>
                        <a:rPr sz="5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dirty="0">
                          <a:latin typeface="Century Gothic"/>
                          <a:cs typeface="Century Gothic"/>
                        </a:rPr>
                        <a:t>règles</a:t>
                      </a:r>
                      <a:r>
                        <a:rPr sz="5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dirty="0">
                          <a:latin typeface="Century Gothic"/>
                          <a:cs typeface="Century Gothic"/>
                        </a:rPr>
                        <a:t>du</a:t>
                      </a:r>
                      <a:r>
                        <a:rPr sz="5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spc="-10" dirty="0">
                          <a:latin typeface="Century Gothic"/>
                          <a:cs typeface="Century Gothic"/>
                        </a:rPr>
                        <a:t>groupe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114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005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500" dirty="0">
                          <a:latin typeface="Century Gothic"/>
                          <a:cs typeface="Century Gothic"/>
                        </a:rPr>
                        <a:t>Excellente</a:t>
                      </a:r>
                      <a:r>
                        <a:rPr sz="5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spc="-10" dirty="0">
                          <a:latin typeface="Century Gothic"/>
                          <a:cs typeface="Century Gothic"/>
                        </a:rPr>
                        <a:t>intégration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977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41314">
                <a:tc rowSpan="4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600" b="1" spc="-10" dirty="0">
                          <a:latin typeface="Century Gothic"/>
                          <a:cs typeface="Century Gothic"/>
                        </a:rPr>
                        <a:t>Comportement</a:t>
                      </a:r>
                      <a:endParaRPr sz="600">
                        <a:latin typeface="Century Gothic"/>
                        <a:cs typeface="Century Gothic"/>
                      </a:endParaRPr>
                    </a:p>
                  </a:txBody>
                  <a:tcPr marL="0" marR="0" marT="260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500" dirty="0">
                          <a:latin typeface="Century Gothic"/>
                          <a:cs typeface="Century Gothic"/>
                        </a:rPr>
                        <a:t>Négligé,</a:t>
                      </a:r>
                      <a:r>
                        <a:rPr sz="500" spc="-10" dirty="0">
                          <a:latin typeface="Century Gothic"/>
                          <a:cs typeface="Century Gothic"/>
                        </a:rPr>
                        <a:t> irrespectueux,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309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0099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500" dirty="0">
                          <a:latin typeface="Century Gothic"/>
                          <a:cs typeface="Century Gothic"/>
                        </a:rPr>
                        <a:t>Parfois</a:t>
                      </a:r>
                      <a:r>
                        <a:rPr sz="5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dirty="0">
                          <a:latin typeface="Century Gothic"/>
                          <a:cs typeface="Century Gothic"/>
                        </a:rPr>
                        <a:t>à</a:t>
                      </a:r>
                      <a:r>
                        <a:rPr sz="5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spc="-10" dirty="0">
                          <a:latin typeface="Century Gothic"/>
                          <a:cs typeface="Century Gothic"/>
                        </a:rPr>
                        <a:t>reprendre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114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989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500" spc="-10" dirty="0">
                          <a:latin typeface="Century Gothic"/>
                          <a:cs typeface="Century Gothic"/>
                        </a:rPr>
                        <a:t>Correct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977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005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500" spc="-10" dirty="0">
                          <a:latin typeface="Century Gothic"/>
                          <a:cs typeface="Century Gothic"/>
                        </a:rPr>
                        <a:t>Irréprochable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114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49459">
                <a:tc rowSpan="4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600" b="1" dirty="0">
                          <a:latin typeface="Century Gothic"/>
                          <a:cs typeface="Century Gothic"/>
                        </a:rPr>
                        <a:t>Ponctualité,</a:t>
                      </a:r>
                      <a:r>
                        <a:rPr sz="600" b="1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600" b="1" spc="-10" dirty="0">
                          <a:latin typeface="Century Gothic"/>
                          <a:cs typeface="Century Gothic"/>
                        </a:rPr>
                        <a:t>assiduité</a:t>
                      </a:r>
                      <a:endParaRPr sz="600">
                        <a:latin typeface="Century Gothic"/>
                        <a:cs typeface="Century Gothic"/>
                      </a:endParaRPr>
                    </a:p>
                  </a:txBody>
                  <a:tcPr marL="0" marR="0" marT="260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500" dirty="0">
                          <a:latin typeface="Century Gothic"/>
                          <a:cs typeface="Century Gothic"/>
                        </a:rPr>
                        <a:t>Pas</a:t>
                      </a:r>
                      <a:r>
                        <a:rPr sz="5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dirty="0">
                          <a:latin typeface="Century Gothic"/>
                          <a:cs typeface="Century Gothic"/>
                        </a:rPr>
                        <a:t>assidu,</a:t>
                      </a:r>
                      <a:r>
                        <a:rPr sz="5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dirty="0">
                          <a:latin typeface="Century Gothic"/>
                          <a:cs typeface="Century Gothic"/>
                        </a:rPr>
                        <a:t>en</a:t>
                      </a:r>
                      <a:r>
                        <a:rPr sz="5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dirty="0">
                          <a:latin typeface="Century Gothic"/>
                          <a:cs typeface="Century Gothic"/>
                        </a:rPr>
                        <a:t>retard</a:t>
                      </a:r>
                      <a:r>
                        <a:rPr sz="5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spc="-10" dirty="0">
                          <a:latin typeface="Century Gothic"/>
                          <a:cs typeface="Century Gothic"/>
                        </a:rPr>
                        <a:t>régulièrement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3583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107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500" dirty="0">
                          <a:latin typeface="Century Gothic"/>
                          <a:cs typeface="Century Gothic"/>
                        </a:rPr>
                        <a:t>Parfois</a:t>
                      </a:r>
                      <a:r>
                        <a:rPr sz="5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dirty="0">
                          <a:latin typeface="Century Gothic"/>
                          <a:cs typeface="Century Gothic"/>
                        </a:rPr>
                        <a:t>des</a:t>
                      </a:r>
                      <a:r>
                        <a:rPr sz="5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dirty="0">
                          <a:latin typeface="Century Gothic"/>
                          <a:cs typeface="Century Gothic"/>
                        </a:rPr>
                        <a:t>retards</a:t>
                      </a:r>
                      <a:r>
                        <a:rPr sz="5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dirty="0">
                          <a:latin typeface="Century Gothic"/>
                          <a:cs typeface="Century Gothic"/>
                        </a:rPr>
                        <a:t>ou</a:t>
                      </a:r>
                      <a:r>
                        <a:rPr sz="5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dirty="0">
                          <a:latin typeface="Century Gothic"/>
                          <a:cs typeface="Century Gothic"/>
                        </a:rPr>
                        <a:t>des</a:t>
                      </a:r>
                      <a:r>
                        <a:rPr sz="5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spc="-10" dirty="0">
                          <a:latin typeface="Century Gothic"/>
                          <a:cs typeface="Century Gothic"/>
                        </a:rPr>
                        <a:t>absences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162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107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500" spc="-10" dirty="0">
                          <a:latin typeface="Century Gothic"/>
                          <a:cs typeface="Century Gothic"/>
                        </a:rPr>
                        <a:t>Convenable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162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087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500" dirty="0">
                          <a:latin typeface="Century Gothic"/>
                          <a:cs typeface="Century Gothic"/>
                        </a:rPr>
                        <a:t>Très</a:t>
                      </a:r>
                      <a:r>
                        <a:rPr sz="5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500" spc="-20" dirty="0">
                          <a:latin typeface="Century Gothic"/>
                          <a:cs typeface="Century Gothic"/>
                        </a:rPr>
                        <a:t>bien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1466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9409954" y="3846420"/>
            <a:ext cx="489711" cy="87568"/>
          </a:xfrm>
          <a:prstGeom prst="rect">
            <a:avLst/>
          </a:prstGeom>
        </p:spPr>
        <p:txBody>
          <a:bodyPr vert="horz" wrap="square" lIns="0" tIns="855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52125">
              <a:spcBef>
                <a:spcPts val="67"/>
              </a:spcBef>
            </a:pPr>
            <a:fld id="{81D60167-4931-47E6-BA6A-407CBD079E47}" type="slidenum">
              <a:rPr spc="-16" dirty="0"/>
              <a:pPr marL="52125">
                <a:spcBef>
                  <a:spcPts val="67"/>
                </a:spcBef>
              </a:pPr>
              <a:t>43</a:t>
            </a:fld>
            <a:endParaRPr spc="-16" dirty="0"/>
          </a:p>
        </p:txBody>
      </p:sp>
      <p:sp>
        <p:nvSpPr>
          <p:cNvPr id="6" name="object 6"/>
          <p:cNvSpPr txBox="1"/>
          <p:nvPr/>
        </p:nvSpPr>
        <p:spPr>
          <a:xfrm>
            <a:off x="3005827" y="5427757"/>
            <a:ext cx="2073690" cy="50041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641" b="1" dirty="0">
                <a:latin typeface="Tahoma"/>
                <a:cs typeface="Tahoma"/>
              </a:rPr>
              <a:t>Critère</a:t>
            </a:r>
            <a:r>
              <a:rPr sz="641" b="1" spc="-1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d’évaluation</a:t>
            </a:r>
            <a:r>
              <a:rPr sz="641" b="1" spc="-1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de</a:t>
            </a:r>
            <a:r>
              <a:rPr sz="641" b="1" spc="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l’Implication</a:t>
            </a:r>
            <a:r>
              <a:rPr sz="641" b="1" spc="-1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dans sa </a:t>
            </a:r>
            <a:r>
              <a:rPr sz="641" b="1" spc="-13" dirty="0">
                <a:latin typeface="Tahoma"/>
                <a:cs typeface="Tahoma"/>
              </a:rPr>
              <a:t>PFMP</a:t>
            </a:r>
            <a:endParaRPr sz="641">
              <a:latin typeface="Tahoma"/>
              <a:cs typeface="Tahoma"/>
            </a:endParaRPr>
          </a:p>
          <a:p>
            <a:pPr marL="8145" marR="1292533">
              <a:lnSpc>
                <a:spcPts val="782"/>
              </a:lnSpc>
              <a:spcBef>
                <a:spcPts val="16"/>
              </a:spcBef>
            </a:pPr>
            <a:r>
              <a:rPr sz="641" dirty="0">
                <a:latin typeface="Tahoma"/>
                <a:cs typeface="Tahoma"/>
              </a:rPr>
              <a:t>Très</a:t>
            </a:r>
            <a:r>
              <a:rPr sz="641" spc="-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satisfaisante</a:t>
            </a:r>
            <a:r>
              <a:rPr sz="641" spc="-13" dirty="0">
                <a:latin typeface="Tahoma"/>
                <a:cs typeface="Tahoma"/>
              </a:rPr>
              <a:t> </a:t>
            </a:r>
            <a:r>
              <a:rPr sz="641" spc="-16" dirty="0">
                <a:latin typeface="Tahoma"/>
                <a:cs typeface="Tahoma"/>
              </a:rPr>
              <a:t>++ </a:t>
            </a:r>
            <a:r>
              <a:rPr sz="641" dirty="0">
                <a:latin typeface="Tahoma"/>
                <a:cs typeface="Tahoma"/>
              </a:rPr>
              <a:t>Satisfaisante</a:t>
            </a:r>
            <a:r>
              <a:rPr sz="641" spc="-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de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spc="-16" dirty="0">
                <a:latin typeface="Tahoma"/>
                <a:cs typeface="Tahoma"/>
              </a:rPr>
              <a:t>+-</a:t>
            </a:r>
            <a:endParaRPr sz="641">
              <a:latin typeface="Tahoma"/>
              <a:cs typeface="Tahoma"/>
            </a:endParaRPr>
          </a:p>
          <a:p>
            <a:pPr marL="8145">
              <a:lnSpc>
                <a:spcPts val="741"/>
              </a:lnSpc>
            </a:pPr>
            <a:r>
              <a:rPr sz="641" dirty="0">
                <a:latin typeface="Tahoma"/>
                <a:cs typeface="Tahoma"/>
              </a:rPr>
              <a:t>Insuffisante</a:t>
            </a:r>
            <a:r>
              <a:rPr sz="641" spc="-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(des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jours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oui</a:t>
            </a:r>
            <a:r>
              <a:rPr sz="641" spc="-10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des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jours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non)</a:t>
            </a:r>
            <a:r>
              <a:rPr sz="641" spc="-3" dirty="0">
                <a:latin typeface="Tahoma"/>
                <a:cs typeface="Tahoma"/>
              </a:rPr>
              <a:t> </a:t>
            </a:r>
            <a:r>
              <a:rPr sz="641" spc="-6" dirty="0">
                <a:latin typeface="Tahoma"/>
                <a:cs typeface="Tahoma"/>
              </a:rPr>
              <a:t>-</a:t>
            </a:r>
            <a:r>
              <a:rPr sz="641" spc="-32" dirty="0">
                <a:latin typeface="Tahoma"/>
                <a:cs typeface="Tahoma"/>
              </a:rPr>
              <a:t>+</a:t>
            </a:r>
            <a:endParaRPr sz="641">
              <a:latin typeface="Tahoma"/>
              <a:cs typeface="Tahoma"/>
            </a:endParaRPr>
          </a:p>
          <a:p>
            <a:pPr marL="33800"/>
            <a:r>
              <a:rPr sz="641" dirty="0">
                <a:latin typeface="Tahoma"/>
                <a:cs typeface="Tahoma"/>
              </a:rPr>
              <a:t>à</a:t>
            </a:r>
            <a:r>
              <a:rPr sz="641" spc="-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très</a:t>
            </a:r>
            <a:r>
              <a:rPr sz="641" spc="-10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insuffisante</a:t>
            </a:r>
            <a:r>
              <a:rPr sz="641" spc="-10" dirty="0">
                <a:latin typeface="Tahoma"/>
                <a:cs typeface="Tahoma"/>
              </a:rPr>
              <a:t> </a:t>
            </a:r>
            <a:r>
              <a:rPr sz="641" spc="-6" dirty="0">
                <a:latin typeface="Tahoma"/>
                <a:cs typeface="Tahoma"/>
              </a:rPr>
              <a:t>-</a:t>
            </a:r>
            <a:r>
              <a:rPr sz="641" spc="-32" dirty="0">
                <a:latin typeface="Tahoma"/>
                <a:cs typeface="Tahoma"/>
              </a:rPr>
              <a:t>-</a:t>
            </a:r>
            <a:endParaRPr sz="641">
              <a:latin typeface="Tahoma"/>
              <a:cs typeface="Tahom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983021" y="6025592"/>
          <a:ext cx="4329826" cy="4004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4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46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7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600" b="1" spc="-10" dirty="0">
                          <a:latin typeface="Century Gothic"/>
                          <a:cs typeface="Century Gothic"/>
                        </a:rPr>
                        <a:t>PFMP1</a:t>
                      </a:r>
                      <a:endParaRPr sz="600">
                        <a:latin typeface="Century Gothic"/>
                        <a:cs typeface="Century Gothic"/>
                      </a:endParaRPr>
                    </a:p>
                  </a:txBody>
                  <a:tcPr marL="0" marR="0" marT="27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600" b="1" spc="-10" dirty="0">
                          <a:latin typeface="Century Gothic"/>
                          <a:cs typeface="Century Gothic"/>
                        </a:rPr>
                        <a:t>PFMP2</a:t>
                      </a:r>
                      <a:endParaRPr sz="600">
                        <a:latin typeface="Century Gothic"/>
                        <a:cs typeface="Century Gothic"/>
                      </a:endParaRPr>
                    </a:p>
                  </a:txBody>
                  <a:tcPr marL="0" marR="0" marT="27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600" b="1" spc="-10" dirty="0">
                          <a:latin typeface="Century Gothic"/>
                          <a:cs typeface="Century Gothic"/>
                        </a:rPr>
                        <a:t>PFMP3</a:t>
                      </a:r>
                      <a:endParaRPr sz="600">
                        <a:latin typeface="Century Gothic"/>
                        <a:cs typeface="Century Gothic"/>
                      </a:endParaRPr>
                    </a:p>
                  </a:txBody>
                  <a:tcPr marL="0" marR="0" marT="27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600" b="1" spc="-10" dirty="0">
                          <a:latin typeface="Century Gothic"/>
                          <a:cs typeface="Century Gothic"/>
                        </a:rPr>
                        <a:t>PFMP4</a:t>
                      </a:r>
                      <a:endParaRPr sz="600">
                        <a:latin typeface="Century Gothic"/>
                        <a:cs typeface="Century Gothic"/>
                      </a:endParaRPr>
                    </a:p>
                  </a:txBody>
                  <a:tcPr marL="0" marR="0" marT="27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18">
                <a:tc>
                  <a:txBody>
                    <a:bodyPr/>
                    <a:lstStyle/>
                    <a:p>
                      <a:pPr marL="67945">
                        <a:lnSpc>
                          <a:spcPts val="1120"/>
                        </a:lnSpc>
                        <a:spcBef>
                          <a:spcPts val="4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auto</a:t>
                      </a:r>
                      <a:r>
                        <a:rPr sz="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positionnement</a:t>
                      </a:r>
                      <a:r>
                        <a:rPr sz="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l’élève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32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97">
                <a:tc>
                  <a:txBody>
                    <a:bodyPr/>
                    <a:lstStyle/>
                    <a:p>
                      <a:pPr marL="67945">
                        <a:lnSpc>
                          <a:spcPts val="1120"/>
                        </a:lnSpc>
                        <a:spcBef>
                          <a:spcPts val="2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Validation</a:t>
                      </a:r>
                      <a:r>
                        <a:rPr sz="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du</a:t>
                      </a:r>
                      <a:r>
                        <a:rPr sz="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professeur</a:t>
                      </a:r>
                      <a:r>
                        <a:rPr sz="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référent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409954" y="3846420"/>
            <a:ext cx="489711" cy="87568"/>
          </a:xfrm>
          <a:prstGeom prst="rect">
            <a:avLst/>
          </a:prstGeom>
        </p:spPr>
        <p:txBody>
          <a:bodyPr vert="horz" wrap="square" lIns="0" tIns="855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52125">
              <a:spcBef>
                <a:spcPts val="67"/>
              </a:spcBef>
            </a:pPr>
            <a:fld id="{81D60167-4931-47E6-BA6A-407CBD079E47}" type="slidenum">
              <a:rPr spc="-16" dirty="0"/>
              <a:pPr marL="52125">
                <a:spcBef>
                  <a:spcPts val="67"/>
                </a:spcBef>
              </a:pPr>
              <a:t>44</a:t>
            </a:fld>
            <a:endParaRPr spc="-16"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009086" y="231310"/>
          <a:ext cx="4300489" cy="28919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98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98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98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98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4660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4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47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9547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1402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583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6778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196699">
                <a:tc gridSpan="28">
                  <a:txBody>
                    <a:bodyPr/>
                    <a:lstStyle/>
                    <a:p>
                      <a:pPr marL="44450">
                        <a:lnSpc>
                          <a:spcPts val="1630"/>
                        </a:lnSpc>
                        <a:spcBef>
                          <a:spcPts val="690"/>
                        </a:spcBef>
                      </a:pPr>
                      <a:r>
                        <a:rPr sz="900" b="1" dirty="0">
                          <a:latin typeface="Tahoma"/>
                          <a:cs typeface="Tahoma"/>
                        </a:rPr>
                        <a:t>FICHE</a:t>
                      </a:r>
                      <a:r>
                        <a:rPr sz="9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SUIVI</a:t>
                      </a:r>
                      <a:r>
                        <a:rPr sz="9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PFMP</a:t>
                      </a:r>
                      <a:r>
                        <a:rPr sz="9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N°</a:t>
                      </a:r>
                      <a:r>
                        <a:rPr sz="9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900" b="1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9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Période</a:t>
                      </a:r>
                      <a:r>
                        <a:rPr sz="900" b="1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50" dirty="0">
                          <a:latin typeface="Tahoma"/>
                          <a:cs typeface="Tahoma"/>
                        </a:rPr>
                        <a:t>: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5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18">
                <a:tc>
                  <a:txBody>
                    <a:bodyPr/>
                    <a:lstStyle/>
                    <a:p>
                      <a:pPr marL="44450">
                        <a:lnSpc>
                          <a:spcPts val="1150"/>
                        </a:lnSpc>
                        <a:spcBef>
                          <a:spcPts val="350"/>
                        </a:spcBef>
                      </a:pPr>
                      <a:r>
                        <a:rPr sz="600" spc="-20" dirty="0">
                          <a:latin typeface="Tahoma"/>
                          <a:cs typeface="Tahoma"/>
                        </a:rPr>
                        <a:t>Phase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85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60325">
                        <a:lnSpc>
                          <a:spcPts val="1150"/>
                        </a:lnSpc>
                        <a:spcBef>
                          <a:spcPts val="350"/>
                        </a:spcBef>
                      </a:pPr>
                      <a:r>
                        <a:rPr sz="600" spc="-20" dirty="0">
                          <a:latin typeface="Tahoma"/>
                          <a:cs typeface="Tahoma"/>
                        </a:rPr>
                        <a:t>Date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85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 marL="43815">
                        <a:lnSpc>
                          <a:spcPts val="1150"/>
                        </a:lnSpc>
                        <a:spcBef>
                          <a:spcPts val="3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Nom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 enseignant/spécialité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85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9">
                  <a:txBody>
                    <a:bodyPr/>
                    <a:lstStyle/>
                    <a:p>
                      <a:pPr marL="44450">
                        <a:lnSpc>
                          <a:spcPts val="1150"/>
                        </a:lnSpc>
                        <a:spcBef>
                          <a:spcPts val="3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Nom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 tuteur/Service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85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44450">
                        <a:lnSpc>
                          <a:spcPts val="1150"/>
                        </a:lnSpc>
                        <a:spcBef>
                          <a:spcPts val="350"/>
                        </a:spcBef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Observations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85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46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Négociation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70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053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Evaluation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6923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318">
                <a:tc rowSpan="2">
                  <a:txBody>
                    <a:bodyPr/>
                    <a:lstStyle/>
                    <a:p>
                      <a:pPr marL="137795" marR="124460" indent="-2540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500" b="1" dirty="0">
                          <a:latin typeface="Tahoma"/>
                          <a:cs typeface="Tahoma"/>
                        </a:rPr>
                        <a:t>ABSENCES</a:t>
                      </a:r>
                      <a:r>
                        <a:rPr sz="5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500" b="1" spc="-25" dirty="0">
                          <a:latin typeface="Tahoma"/>
                          <a:cs typeface="Tahoma"/>
                        </a:rPr>
                        <a:t>(A) </a:t>
                      </a:r>
                      <a:r>
                        <a:rPr sz="500" b="1" dirty="0">
                          <a:latin typeface="Tahoma"/>
                          <a:cs typeface="Tahoma"/>
                        </a:rPr>
                        <a:t>RETARDS</a:t>
                      </a:r>
                      <a:r>
                        <a:rPr sz="5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500" b="1" spc="-25" dirty="0">
                          <a:latin typeface="Tahoma"/>
                          <a:cs typeface="Tahoma"/>
                        </a:rPr>
                        <a:t>(R)</a:t>
                      </a:r>
                      <a:endParaRPr sz="500">
                        <a:latin typeface="Tahoma"/>
                        <a:cs typeface="Tahoma"/>
                      </a:endParaRPr>
                    </a:p>
                  </a:txBody>
                  <a:tcPr marL="0" marR="0" marT="48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 marL="390525">
                        <a:lnSpc>
                          <a:spcPts val="1170"/>
                        </a:lnSpc>
                        <a:spcBef>
                          <a:spcPts val="33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SEMAINE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1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687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404495">
                        <a:lnSpc>
                          <a:spcPts val="1170"/>
                        </a:lnSpc>
                        <a:spcBef>
                          <a:spcPts val="33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SEMAINE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2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687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369570">
                        <a:lnSpc>
                          <a:spcPts val="1170"/>
                        </a:lnSpc>
                        <a:spcBef>
                          <a:spcPts val="33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SEMAINE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3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687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382270">
                        <a:lnSpc>
                          <a:spcPts val="1170"/>
                        </a:lnSpc>
                        <a:spcBef>
                          <a:spcPts val="33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SEMAINE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4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687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3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L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J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V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L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J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V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L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J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V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L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J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V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802">
                <a:tc>
                  <a:txBody>
                    <a:bodyPr/>
                    <a:lstStyle/>
                    <a:p>
                      <a:pPr marL="44450">
                        <a:lnSpc>
                          <a:spcPts val="1150"/>
                        </a:lnSpc>
                        <a:spcBef>
                          <a:spcPts val="270"/>
                        </a:spcBef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MATIN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199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802">
                <a:tc>
                  <a:txBody>
                    <a:bodyPr/>
                    <a:lstStyle/>
                    <a:p>
                      <a:pPr marL="44450">
                        <a:lnSpc>
                          <a:spcPts val="1150"/>
                        </a:lnSpc>
                        <a:spcBef>
                          <a:spcPts val="270"/>
                        </a:spcBef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A-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199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753">
                <a:tc gridSpan="5">
                  <a:txBody>
                    <a:bodyPr/>
                    <a:lstStyle/>
                    <a:p>
                      <a:pPr marL="44450">
                        <a:lnSpc>
                          <a:spcPts val="1630"/>
                        </a:lnSpc>
                        <a:spcBef>
                          <a:spcPts val="170"/>
                        </a:spcBef>
                      </a:pPr>
                      <a:r>
                        <a:rPr sz="900" b="1" spc="-10" dirty="0">
                          <a:latin typeface="Tahoma"/>
                          <a:cs typeface="Tahoma"/>
                        </a:rPr>
                        <a:t>SYNTHESE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384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600">
                <a:tc gridSpan="13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ABSENCES</a:t>
                      </a:r>
                      <a:r>
                        <a:rPr sz="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(Nombre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jours)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5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RETARDS</a:t>
                      </a:r>
                      <a:r>
                        <a:rPr sz="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(Nombre)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583">
                <a:tc gridSpan="13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RATTRAPAGE</a:t>
                      </a:r>
                      <a:r>
                        <a:rPr sz="6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 </a:t>
                      </a:r>
                      <a:r>
                        <a:rPr sz="6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: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 marL="144780" indent="-100965">
                        <a:lnSpc>
                          <a:spcPct val="100000"/>
                        </a:lnSpc>
                        <a:buSzPct val="90000"/>
                        <a:buFont typeface="Wingdings"/>
                        <a:buChar char=""/>
                        <a:tabLst>
                          <a:tab pos="145415" algn="l"/>
                        </a:tabLst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Dates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15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EXCLUSION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 marL="157480" indent="-100965">
                        <a:lnSpc>
                          <a:spcPct val="100000"/>
                        </a:lnSpc>
                        <a:buSzPct val="90000"/>
                        <a:buFont typeface="Wingdings"/>
                        <a:buChar char=""/>
                        <a:tabLst>
                          <a:tab pos="158115" algn="l"/>
                        </a:tabLst>
                      </a:pPr>
                      <a:r>
                        <a:rPr sz="600" spc="-20" dirty="0">
                          <a:latin typeface="Tahoma"/>
                          <a:cs typeface="Tahoma"/>
                        </a:rPr>
                        <a:t>Date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Wingdings"/>
                        <a:buChar char=""/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57480" indent="-100965">
                        <a:lnSpc>
                          <a:spcPct val="100000"/>
                        </a:lnSpc>
                        <a:buSzPct val="90000"/>
                        <a:buFont typeface="Wingdings"/>
                        <a:buChar char=""/>
                        <a:tabLst>
                          <a:tab pos="158115" algn="l"/>
                        </a:tabLst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Motif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315">
                <a:tc gridSpan="13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AVENANT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 marL="144780" indent="-100965">
                        <a:lnSpc>
                          <a:spcPct val="100000"/>
                        </a:lnSpc>
                        <a:buSzPct val="90000"/>
                        <a:buFont typeface="Wingdings"/>
                        <a:buChar char=""/>
                        <a:tabLst>
                          <a:tab pos="145415" algn="l"/>
                        </a:tabLst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Avenant</a:t>
                      </a:r>
                      <a:r>
                        <a:rPr sz="6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fait-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le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: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032">
                <a:tc gridSpan="5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Date</a:t>
                      </a:r>
                      <a:r>
                        <a:rPr sz="600" spc="3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………/………../20……….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Signature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Cachet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009086" y="2977772"/>
          <a:ext cx="4300489" cy="28928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98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98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98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98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4660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4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47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9547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1402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583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6778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196699">
                <a:tc gridSpan="28">
                  <a:txBody>
                    <a:bodyPr/>
                    <a:lstStyle/>
                    <a:p>
                      <a:pPr marL="44450">
                        <a:lnSpc>
                          <a:spcPts val="1630"/>
                        </a:lnSpc>
                        <a:spcBef>
                          <a:spcPts val="690"/>
                        </a:spcBef>
                      </a:pPr>
                      <a:r>
                        <a:rPr sz="900" b="1" dirty="0">
                          <a:latin typeface="Tahoma"/>
                          <a:cs typeface="Tahoma"/>
                        </a:rPr>
                        <a:t>FICHE</a:t>
                      </a:r>
                      <a:r>
                        <a:rPr sz="9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SUIVI</a:t>
                      </a:r>
                      <a:r>
                        <a:rPr sz="9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PFMP</a:t>
                      </a:r>
                      <a:r>
                        <a:rPr sz="9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N°</a:t>
                      </a:r>
                      <a:r>
                        <a:rPr sz="9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900" b="1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9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Période</a:t>
                      </a:r>
                      <a:r>
                        <a:rPr sz="900" b="1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50" dirty="0">
                          <a:latin typeface="Tahoma"/>
                          <a:cs typeface="Tahoma"/>
                        </a:rPr>
                        <a:t>: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5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18">
                <a:tc>
                  <a:txBody>
                    <a:bodyPr/>
                    <a:lstStyle/>
                    <a:p>
                      <a:pPr marL="44450">
                        <a:lnSpc>
                          <a:spcPts val="1150"/>
                        </a:lnSpc>
                        <a:spcBef>
                          <a:spcPts val="350"/>
                        </a:spcBef>
                      </a:pPr>
                      <a:r>
                        <a:rPr sz="600" spc="-20" dirty="0">
                          <a:latin typeface="Tahoma"/>
                          <a:cs typeface="Tahoma"/>
                        </a:rPr>
                        <a:t>Phase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85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60325">
                        <a:lnSpc>
                          <a:spcPts val="1150"/>
                        </a:lnSpc>
                        <a:spcBef>
                          <a:spcPts val="350"/>
                        </a:spcBef>
                      </a:pPr>
                      <a:r>
                        <a:rPr sz="600" spc="-20" dirty="0">
                          <a:latin typeface="Tahoma"/>
                          <a:cs typeface="Tahoma"/>
                        </a:rPr>
                        <a:t>Date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85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 marL="43815">
                        <a:lnSpc>
                          <a:spcPts val="1150"/>
                        </a:lnSpc>
                        <a:spcBef>
                          <a:spcPts val="3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Nom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 enseignant/spécialité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85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9">
                  <a:txBody>
                    <a:bodyPr/>
                    <a:lstStyle/>
                    <a:p>
                      <a:pPr marL="44450">
                        <a:lnSpc>
                          <a:spcPts val="1150"/>
                        </a:lnSpc>
                        <a:spcBef>
                          <a:spcPts val="3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Nom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 tuteur/Service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85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44450">
                        <a:lnSpc>
                          <a:spcPts val="1150"/>
                        </a:lnSpc>
                        <a:spcBef>
                          <a:spcPts val="350"/>
                        </a:spcBef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Observations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85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053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Négociation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70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46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Evaluation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70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318">
                <a:tc rowSpan="2">
                  <a:txBody>
                    <a:bodyPr/>
                    <a:lstStyle/>
                    <a:p>
                      <a:pPr marL="137795" marR="124460" indent="-2540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500" b="1" dirty="0">
                          <a:latin typeface="Tahoma"/>
                          <a:cs typeface="Tahoma"/>
                        </a:rPr>
                        <a:t>ABSENCES</a:t>
                      </a:r>
                      <a:r>
                        <a:rPr sz="5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500" b="1" spc="-25" dirty="0">
                          <a:latin typeface="Tahoma"/>
                          <a:cs typeface="Tahoma"/>
                        </a:rPr>
                        <a:t>(A) </a:t>
                      </a:r>
                      <a:r>
                        <a:rPr sz="500" b="1" dirty="0">
                          <a:latin typeface="Tahoma"/>
                          <a:cs typeface="Tahoma"/>
                        </a:rPr>
                        <a:t>RETARDS</a:t>
                      </a:r>
                      <a:r>
                        <a:rPr sz="5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500" b="1" spc="-25" dirty="0">
                          <a:latin typeface="Tahoma"/>
                          <a:cs typeface="Tahoma"/>
                        </a:rPr>
                        <a:t>(R)</a:t>
                      </a:r>
                      <a:endParaRPr sz="500">
                        <a:latin typeface="Tahoma"/>
                        <a:cs typeface="Tahoma"/>
                      </a:endParaRPr>
                    </a:p>
                  </a:txBody>
                  <a:tcPr marL="0" marR="0" marT="48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 marL="390525">
                        <a:lnSpc>
                          <a:spcPts val="1170"/>
                        </a:lnSpc>
                        <a:spcBef>
                          <a:spcPts val="33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SEMAINE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1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687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404495">
                        <a:lnSpc>
                          <a:spcPts val="1170"/>
                        </a:lnSpc>
                        <a:spcBef>
                          <a:spcPts val="33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SEMAINE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2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687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369570">
                        <a:lnSpc>
                          <a:spcPts val="1170"/>
                        </a:lnSpc>
                        <a:spcBef>
                          <a:spcPts val="33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SEMAINE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3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687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382270">
                        <a:lnSpc>
                          <a:spcPts val="1170"/>
                        </a:lnSpc>
                        <a:spcBef>
                          <a:spcPts val="33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SEMAINE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4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687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3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L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J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V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L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J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V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L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J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V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L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J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V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395">
                <a:tc>
                  <a:txBody>
                    <a:bodyPr/>
                    <a:lstStyle/>
                    <a:p>
                      <a:pPr marL="44450">
                        <a:lnSpc>
                          <a:spcPts val="1150"/>
                        </a:lnSpc>
                        <a:spcBef>
                          <a:spcPts val="270"/>
                        </a:spcBef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MATIN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199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802">
                <a:tc>
                  <a:txBody>
                    <a:bodyPr/>
                    <a:lstStyle/>
                    <a:p>
                      <a:pPr marL="44450">
                        <a:lnSpc>
                          <a:spcPts val="1150"/>
                        </a:lnSpc>
                        <a:spcBef>
                          <a:spcPts val="270"/>
                        </a:spcBef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A-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199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346">
                <a:tc gridSpan="5">
                  <a:txBody>
                    <a:bodyPr/>
                    <a:lstStyle/>
                    <a:p>
                      <a:pPr marL="44450">
                        <a:lnSpc>
                          <a:spcPts val="1630"/>
                        </a:lnSpc>
                        <a:spcBef>
                          <a:spcPts val="170"/>
                        </a:spcBef>
                      </a:pPr>
                      <a:r>
                        <a:rPr sz="900" b="1" spc="-10" dirty="0">
                          <a:latin typeface="Tahoma"/>
                          <a:cs typeface="Tahoma"/>
                        </a:rPr>
                        <a:t>SYNTHESE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384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008">
                <a:tc gridSpan="13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ABSENCES</a:t>
                      </a:r>
                      <a:r>
                        <a:rPr sz="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(Nombre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jours)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5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RETARDS</a:t>
                      </a:r>
                      <a:r>
                        <a:rPr sz="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(Nombre)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990">
                <a:tc gridSpan="13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RATTRAPAGE</a:t>
                      </a:r>
                      <a:r>
                        <a:rPr sz="6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 </a:t>
                      </a:r>
                      <a:r>
                        <a:rPr sz="6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: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 marL="144780" indent="-100965">
                        <a:lnSpc>
                          <a:spcPct val="100000"/>
                        </a:lnSpc>
                        <a:buSzPct val="90000"/>
                        <a:buFont typeface="Wingdings"/>
                        <a:buChar char=""/>
                        <a:tabLst>
                          <a:tab pos="145415" algn="l"/>
                        </a:tabLst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Dates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15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EXCLUSION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 marL="157480" indent="-100965">
                        <a:lnSpc>
                          <a:spcPct val="100000"/>
                        </a:lnSpc>
                        <a:buSzPct val="90000"/>
                        <a:buFont typeface="Wingdings"/>
                        <a:buChar char=""/>
                        <a:tabLst>
                          <a:tab pos="158115" algn="l"/>
                        </a:tabLst>
                      </a:pPr>
                      <a:r>
                        <a:rPr sz="600" spc="-20" dirty="0">
                          <a:latin typeface="Tahoma"/>
                          <a:cs typeface="Tahoma"/>
                        </a:rPr>
                        <a:t>Date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Wingdings"/>
                        <a:buChar char=""/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44780" indent="-100965">
                        <a:lnSpc>
                          <a:spcPct val="100000"/>
                        </a:lnSpc>
                        <a:buSzPct val="90000"/>
                        <a:buFont typeface="Wingdings"/>
                        <a:buChar char=""/>
                        <a:tabLst>
                          <a:tab pos="145415" algn="l"/>
                        </a:tabLst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Motif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315">
                <a:tc gridSpan="13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AVENANT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 marL="144780" indent="-100965">
                        <a:lnSpc>
                          <a:spcPct val="100000"/>
                        </a:lnSpc>
                        <a:buSzPct val="90000"/>
                        <a:buFont typeface="Wingdings"/>
                        <a:buChar char=""/>
                        <a:tabLst>
                          <a:tab pos="145415" algn="l"/>
                        </a:tabLst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Avenant</a:t>
                      </a:r>
                      <a:r>
                        <a:rPr sz="6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fait-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le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: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032">
                <a:tc gridSpan="5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Date</a:t>
                      </a:r>
                      <a:r>
                        <a:rPr sz="600" spc="3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………/………../20……….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Signature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Cachet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409954" y="3846420"/>
            <a:ext cx="489711" cy="87568"/>
          </a:xfrm>
          <a:prstGeom prst="rect">
            <a:avLst/>
          </a:prstGeom>
        </p:spPr>
        <p:txBody>
          <a:bodyPr vert="horz" wrap="square" lIns="0" tIns="855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52125">
              <a:spcBef>
                <a:spcPts val="67"/>
              </a:spcBef>
            </a:pPr>
            <a:fld id="{81D60167-4931-47E6-BA6A-407CBD079E47}" type="slidenum">
              <a:rPr spc="-16" dirty="0"/>
              <a:pPr marL="52125">
                <a:spcBef>
                  <a:spcPts val="67"/>
                </a:spcBef>
              </a:pPr>
              <a:t>45</a:t>
            </a:fld>
            <a:endParaRPr spc="-16"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009086" y="506612"/>
          <a:ext cx="4300489" cy="31161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98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98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98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98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4660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4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47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9547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1402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583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6778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197106">
                <a:tc gridSpan="28">
                  <a:txBody>
                    <a:bodyPr/>
                    <a:lstStyle/>
                    <a:p>
                      <a:pPr marL="44450">
                        <a:lnSpc>
                          <a:spcPts val="1650"/>
                        </a:lnSpc>
                        <a:spcBef>
                          <a:spcPts val="670"/>
                        </a:spcBef>
                        <a:tabLst>
                          <a:tab pos="5469890" algn="l"/>
                        </a:tabLst>
                      </a:pPr>
                      <a:r>
                        <a:rPr sz="900" b="1" dirty="0">
                          <a:latin typeface="Tahoma"/>
                          <a:cs typeface="Tahoma"/>
                        </a:rPr>
                        <a:t>FICHE DE SUIVI PFMP N°</a:t>
                      </a:r>
                      <a:r>
                        <a:rPr sz="9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3</a:t>
                      </a:r>
                      <a:r>
                        <a:rPr sz="900" b="1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– Période</a:t>
                      </a:r>
                      <a:r>
                        <a:rPr sz="900" b="1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9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	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5457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18">
                <a:tc>
                  <a:txBody>
                    <a:bodyPr/>
                    <a:lstStyle/>
                    <a:p>
                      <a:pPr marL="44450">
                        <a:lnSpc>
                          <a:spcPts val="1150"/>
                        </a:lnSpc>
                        <a:spcBef>
                          <a:spcPts val="350"/>
                        </a:spcBef>
                      </a:pPr>
                      <a:r>
                        <a:rPr sz="600" spc="-20" dirty="0">
                          <a:latin typeface="Tahoma"/>
                          <a:cs typeface="Tahoma"/>
                        </a:rPr>
                        <a:t>Phase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85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60325">
                        <a:lnSpc>
                          <a:spcPts val="1150"/>
                        </a:lnSpc>
                        <a:spcBef>
                          <a:spcPts val="350"/>
                        </a:spcBef>
                      </a:pPr>
                      <a:r>
                        <a:rPr sz="600" spc="-20" dirty="0">
                          <a:latin typeface="Tahoma"/>
                          <a:cs typeface="Tahoma"/>
                        </a:rPr>
                        <a:t>Date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85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 marL="43815">
                        <a:lnSpc>
                          <a:spcPts val="1150"/>
                        </a:lnSpc>
                        <a:spcBef>
                          <a:spcPts val="3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Nom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 enseignant/spécialité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85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9">
                  <a:txBody>
                    <a:bodyPr/>
                    <a:lstStyle/>
                    <a:p>
                      <a:pPr marL="44450">
                        <a:lnSpc>
                          <a:spcPts val="1150"/>
                        </a:lnSpc>
                        <a:spcBef>
                          <a:spcPts val="3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Nom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 tuteur/Service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85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44450">
                        <a:lnSpc>
                          <a:spcPts val="1150"/>
                        </a:lnSpc>
                        <a:spcBef>
                          <a:spcPts val="350"/>
                        </a:spcBef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Observations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85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053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Négociation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7086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831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Evaluation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6923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318">
                <a:tc rowSpan="2">
                  <a:txBody>
                    <a:bodyPr/>
                    <a:lstStyle/>
                    <a:p>
                      <a:pPr marL="137795" marR="124460" indent="-2540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500" b="1" dirty="0">
                          <a:latin typeface="Tahoma"/>
                          <a:cs typeface="Tahoma"/>
                        </a:rPr>
                        <a:t>ABSENCES</a:t>
                      </a:r>
                      <a:r>
                        <a:rPr sz="5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500" b="1" spc="-25" dirty="0">
                          <a:latin typeface="Tahoma"/>
                          <a:cs typeface="Tahoma"/>
                        </a:rPr>
                        <a:t>(A) </a:t>
                      </a:r>
                      <a:r>
                        <a:rPr sz="500" b="1" dirty="0">
                          <a:latin typeface="Tahoma"/>
                          <a:cs typeface="Tahoma"/>
                        </a:rPr>
                        <a:t>RETARDS</a:t>
                      </a:r>
                      <a:r>
                        <a:rPr sz="5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500" b="1" spc="-25" dirty="0">
                          <a:latin typeface="Tahoma"/>
                          <a:cs typeface="Tahoma"/>
                        </a:rPr>
                        <a:t>(R)</a:t>
                      </a:r>
                      <a:endParaRPr sz="500">
                        <a:latin typeface="Tahoma"/>
                        <a:cs typeface="Tahoma"/>
                      </a:endParaRPr>
                    </a:p>
                  </a:txBody>
                  <a:tcPr marL="0" marR="0" marT="496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 marL="390525">
                        <a:lnSpc>
                          <a:spcPts val="1150"/>
                        </a:lnSpc>
                        <a:spcBef>
                          <a:spcPts val="3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SEMAINE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1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85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404495">
                        <a:lnSpc>
                          <a:spcPts val="1150"/>
                        </a:lnSpc>
                        <a:spcBef>
                          <a:spcPts val="3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SEMAINE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2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85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369570">
                        <a:lnSpc>
                          <a:spcPts val="1150"/>
                        </a:lnSpc>
                        <a:spcBef>
                          <a:spcPts val="3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SEMAINE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3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85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382270">
                        <a:lnSpc>
                          <a:spcPts val="1150"/>
                        </a:lnSpc>
                        <a:spcBef>
                          <a:spcPts val="3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SEMAINE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4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85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0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L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384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384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384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J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384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V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384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384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L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384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384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384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J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384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V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384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384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L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384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384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384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J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384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V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384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384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L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384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384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384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J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384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V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384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384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802">
                <a:tc>
                  <a:txBody>
                    <a:bodyPr/>
                    <a:lstStyle/>
                    <a:p>
                      <a:pPr marL="44450">
                        <a:lnSpc>
                          <a:spcPts val="1150"/>
                        </a:lnSpc>
                        <a:spcBef>
                          <a:spcPts val="270"/>
                        </a:spcBef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MATIN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199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395">
                <a:tc>
                  <a:txBody>
                    <a:bodyPr/>
                    <a:lstStyle/>
                    <a:p>
                      <a:pPr marL="44450">
                        <a:lnSpc>
                          <a:spcPts val="1150"/>
                        </a:lnSpc>
                        <a:spcBef>
                          <a:spcPts val="270"/>
                        </a:spcBef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A-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199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753">
                <a:tc gridSpan="5">
                  <a:txBody>
                    <a:bodyPr/>
                    <a:lstStyle/>
                    <a:p>
                      <a:pPr marL="44450">
                        <a:lnSpc>
                          <a:spcPts val="1630"/>
                        </a:lnSpc>
                        <a:spcBef>
                          <a:spcPts val="170"/>
                        </a:spcBef>
                      </a:pPr>
                      <a:r>
                        <a:rPr sz="900" b="1" spc="-10" dirty="0">
                          <a:latin typeface="Tahoma"/>
                          <a:cs typeface="Tahoma"/>
                        </a:rPr>
                        <a:t>SYNTHESE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384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971">
                <a:tc gridSpan="13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ABSENCES</a:t>
                      </a:r>
                      <a:r>
                        <a:rPr sz="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(Nombre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jours)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5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RETARDS</a:t>
                      </a:r>
                      <a:r>
                        <a:rPr sz="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(Nombre)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619">
                <a:tc gridSpan="13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RATTRAPAGE</a:t>
                      </a:r>
                      <a:r>
                        <a:rPr sz="6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 </a:t>
                      </a:r>
                      <a:r>
                        <a:rPr sz="6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: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 marL="157480" indent="-100965">
                        <a:lnSpc>
                          <a:spcPct val="100000"/>
                        </a:lnSpc>
                        <a:spcBef>
                          <a:spcPts val="20"/>
                        </a:spcBef>
                        <a:buSzPct val="90000"/>
                        <a:buFont typeface="Wingdings"/>
                        <a:buChar char=""/>
                        <a:tabLst>
                          <a:tab pos="158115" algn="l"/>
                        </a:tabLst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Dates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15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EXCLUSION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 marL="144780" indent="-100965">
                        <a:lnSpc>
                          <a:spcPct val="100000"/>
                        </a:lnSpc>
                        <a:spcBef>
                          <a:spcPts val="20"/>
                        </a:spcBef>
                        <a:buSzPct val="90000"/>
                        <a:buFont typeface="Wingdings"/>
                        <a:buChar char=""/>
                        <a:tabLst>
                          <a:tab pos="145415" algn="l"/>
                        </a:tabLst>
                      </a:pPr>
                      <a:r>
                        <a:rPr sz="600" spc="-20" dirty="0">
                          <a:latin typeface="Tahoma"/>
                          <a:cs typeface="Tahoma"/>
                        </a:rPr>
                        <a:t>Date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Wingdings"/>
                        <a:buChar char=""/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57480" indent="-100965">
                        <a:lnSpc>
                          <a:spcPct val="100000"/>
                        </a:lnSpc>
                        <a:buSzPct val="90000"/>
                        <a:buFont typeface="Wingdings"/>
                        <a:buChar char=""/>
                        <a:tabLst>
                          <a:tab pos="158115" algn="l"/>
                        </a:tabLst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Motif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908">
                <a:tc gridSpan="13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AVENANT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 marL="144780" indent="-100965">
                        <a:lnSpc>
                          <a:spcPct val="100000"/>
                        </a:lnSpc>
                        <a:buSzPct val="90000"/>
                        <a:buFont typeface="Wingdings"/>
                        <a:buChar char=""/>
                        <a:tabLst>
                          <a:tab pos="145415" algn="l"/>
                        </a:tabLst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Avenant</a:t>
                      </a:r>
                      <a:r>
                        <a:rPr sz="6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fait-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le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: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439">
                <a:tc gridSpan="5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Date</a:t>
                      </a:r>
                      <a:r>
                        <a:rPr sz="600" spc="3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………/………../20……….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Signature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Cachet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009086" y="3253062"/>
          <a:ext cx="4300489" cy="28923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98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98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98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98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4660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4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47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9547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1402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583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4986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6778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197106">
                <a:tc gridSpan="28">
                  <a:txBody>
                    <a:bodyPr/>
                    <a:lstStyle/>
                    <a:p>
                      <a:pPr marL="44450">
                        <a:lnSpc>
                          <a:spcPts val="1630"/>
                        </a:lnSpc>
                        <a:spcBef>
                          <a:spcPts val="690"/>
                        </a:spcBef>
                      </a:pPr>
                      <a:r>
                        <a:rPr sz="900" b="1" dirty="0">
                          <a:latin typeface="Tahoma"/>
                          <a:cs typeface="Tahoma"/>
                        </a:rPr>
                        <a:t>FICHE</a:t>
                      </a:r>
                      <a:r>
                        <a:rPr sz="9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SUIVI</a:t>
                      </a:r>
                      <a:r>
                        <a:rPr sz="9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PFMP</a:t>
                      </a:r>
                      <a:r>
                        <a:rPr sz="9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N°</a:t>
                      </a:r>
                      <a:r>
                        <a:rPr sz="9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4</a:t>
                      </a:r>
                      <a:r>
                        <a:rPr sz="900" b="1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9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Période</a:t>
                      </a:r>
                      <a:r>
                        <a:rPr sz="900" b="1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50" dirty="0">
                          <a:latin typeface="Tahoma"/>
                          <a:cs typeface="Tahoma"/>
                        </a:rPr>
                        <a:t>: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5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18">
                <a:tc>
                  <a:txBody>
                    <a:bodyPr/>
                    <a:lstStyle/>
                    <a:p>
                      <a:pPr marL="44450">
                        <a:lnSpc>
                          <a:spcPts val="1150"/>
                        </a:lnSpc>
                        <a:spcBef>
                          <a:spcPts val="350"/>
                        </a:spcBef>
                      </a:pPr>
                      <a:r>
                        <a:rPr sz="600" spc="-20" dirty="0">
                          <a:latin typeface="Tahoma"/>
                          <a:cs typeface="Tahoma"/>
                        </a:rPr>
                        <a:t>Phase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85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60325">
                        <a:lnSpc>
                          <a:spcPts val="1150"/>
                        </a:lnSpc>
                        <a:spcBef>
                          <a:spcPts val="350"/>
                        </a:spcBef>
                      </a:pPr>
                      <a:r>
                        <a:rPr sz="600" spc="-20" dirty="0">
                          <a:latin typeface="Tahoma"/>
                          <a:cs typeface="Tahoma"/>
                        </a:rPr>
                        <a:t>Date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85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 marL="43815">
                        <a:lnSpc>
                          <a:spcPts val="1150"/>
                        </a:lnSpc>
                        <a:spcBef>
                          <a:spcPts val="3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Nom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 enseignant/spécialité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85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9">
                  <a:txBody>
                    <a:bodyPr/>
                    <a:lstStyle/>
                    <a:p>
                      <a:pPr marL="44450">
                        <a:lnSpc>
                          <a:spcPts val="1150"/>
                        </a:lnSpc>
                        <a:spcBef>
                          <a:spcPts val="3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Nom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 tuteur/Service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85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44450">
                        <a:lnSpc>
                          <a:spcPts val="1150"/>
                        </a:lnSpc>
                        <a:spcBef>
                          <a:spcPts val="350"/>
                        </a:spcBef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Observations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85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053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Négociation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7086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053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Evaluation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7086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318">
                <a:tc rowSpan="2">
                  <a:txBody>
                    <a:bodyPr/>
                    <a:lstStyle/>
                    <a:p>
                      <a:pPr marL="137795" marR="124460" indent="-2540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500" b="1" dirty="0">
                          <a:latin typeface="Tahoma"/>
                          <a:cs typeface="Tahoma"/>
                        </a:rPr>
                        <a:t>ABSENCES</a:t>
                      </a:r>
                      <a:r>
                        <a:rPr sz="5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500" b="1" spc="-25" dirty="0">
                          <a:latin typeface="Tahoma"/>
                          <a:cs typeface="Tahoma"/>
                        </a:rPr>
                        <a:t>(A) </a:t>
                      </a:r>
                      <a:r>
                        <a:rPr sz="500" b="1" dirty="0">
                          <a:latin typeface="Tahoma"/>
                          <a:cs typeface="Tahoma"/>
                        </a:rPr>
                        <a:t>RETARDS</a:t>
                      </a:r>
                      <a:r>
                        <a:rPr sz="5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500" b="1" spc="-25" dirty="0">
                          <a:latin typeface="Tahoma"/>
                          <a:cs typeface="Tahoma"/>
                        </a:rPr>
                        <a:t>(R)</a:t>
                      </a:r>
                      <a:endParaRPr sz="500">
                        <a:latin typeface="Tahoma"/>
                        <a:cs typeface="Tahoma"/>
                      </a:endParaRPr>
                    </a:p>
                  </a:txBody>
                  <a:tcPr marL="0" marR="0" marT="48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 marL="390525">
                        <a:lnSpc>
                          <a:spcPts val="1170"/>
                        </a:lnSpc>
                        <a:spcBef>
                          <a:spcPts val="33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SEMAINE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1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687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404495">
                        <a:lnSpc>
                          <a:spcPts val="1170"/>
                        </a:lnSpc>
                        <a:spcBef>
                          <a:spcPts val="33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SEMAINE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2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687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369570">
                        <a:lnSpc>
                          <a:spcPts val="1170"/>
                        </a:lnSpc>
                        <a:spcBef>
                          <a:spcPts val="33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SEMAINE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3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687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382270">
                        <a:lnSpc>
                          <a:spcPts val="1170"/>
                        </a:lnSpc>
                        <a:spcBef>
                          <a:spcPts val="33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SEMAINE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4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687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3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L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J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V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L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J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V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L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J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V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L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J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V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221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395">
                <a:tc>
                  <a:txBody>
                    <a:bodyPr/>
                    <a:lstStyle/>
                    <a:p>
                      <a:pPr marL="44450">
                        <a:lnSpc>
                          <a:spcPts val="1150"/>
                        </a:lnSpc>
                        <a:spcBef>
                          <a:spcPts val="270"/>
                        </a:spcBef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MATIN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199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395">
                <a:tc>
                  <a:txBody>
                    <a:bodyPr/>
                    <a:lstStyle/>
                    <a:p>
                      <a:pPr marL="44450">
                        <a:lnSpc>
                          <a:spcPts val="1150"/>
                        </a:lnSpc>
                        <a:spcBef>
                          <a:spcPts val="270"/>
                        </a:spcBef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A-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M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199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753">
                <a:tc gridSpan="5">
                  <a:txBody>
                    <a:bodyPr/>
                    <a:lstStyle/>
                    <a:p>
                      <a:pPr marL="44450">
                        <a:lnSpc>
                          <a:spcPts val="1630"/>
                        </a:lnSpc>
                        <a:spcBef>
                          <a:spcPts val="170"/>
                        </a:spcBef>
                      </a:pPr>
                      <a:r>
                        <a:rPr sz="900" b="1" spc="-10" dirty="0">
                          <a:latin typeface="Tahoma"/>
                          <a:cs typeface="Tahoma"/>
                        </a:rPr>
                        <a:t>SYNTHESE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384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008">
                <a:tc gridSpan="13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ABSENCES</a:t>
                      </a:r>
                      <a:r>
                        <a:rPr sz="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(Nombre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jours)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5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RETARDS</a:t>
                      </a:r>
                      <a:r>
                        <a:rPr sz="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(Nombre)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583">
                <a:tc gridSpan="13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RATTRAPAGE</a:t>
                      </a:r>
                      <a:r>
                        <a:rPr sz="6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 </a:t>
                      </a:r>
                      <a:r>
                        <a:rPr sz="6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: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 marL="144780" indent="-100965">
                        <a:lnSpc>
                          <a:spcPct val="100000"/>
                        </a:lnSpc>
                        <a:buSzPct val="90000"/>
                        <a:buFont typeface="Wingdings"/>
                        <a:buChar char=""/>
                        <a:tabLst>
                          <a:tab pos="145415" algn="l"/>
                        </a:tabLst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Dates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15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EXCLUSION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 marL="157480" indent="-100965">
                        <a:lnSpc>
                          <a:spcPct val="100000"/>
                        </a:lnSpc>
                        <a:buSzPct val="90000"/>
                        <a:buFont typeface="Wingdings"/>
                        <a:buChar char=""/>
                        <a:tabLst>
                          <a:tab pos="158115" algn="l"/>
                        </a:tabLst>
                      </a:pPr>
                      <a:r>
                        <a:rPr sz="600" spc="-20" dirty="0">
                          <a:latin typeface="Tahoma"/>
                          <a:cs typeface="Tahoma"/>
                        </a:rPr>
                        <a:t>Date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Wingdings"/>
                        <a:buChar char=""/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44780" indent="-100965">
                        <a:lnSpc>
                          <a:spcPct val="100000"/>
                        </a:lnSpc>
                        <a:buSzPct val="90000"/>
                        <a:buFont typeface="Wingdings"/>
                        <a:buChar char=""/>
                        <a:tabLst>
                          <a:tab pos="145415" algn="l"/>
                        </a:tabLst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Motif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315">
                <a:tc gridSpan="13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AVENANT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 marL="144780" indent="-100965">
                        <a:lnSpc>
                          <a:spcPct val="100000"/>
                        </a:lnSpc>
                        <a:buSzPct val="90000"/>
                        <a:buFont typeface="Wingdings"/>
                        <a:buChar char=""/>
                        <a:tabLst>
                          <a:tab pos="145415" algn="l"/>
                        </a:tabLst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Avenant</a:t>
                      </a:r>
                      <a:r>
                        <a:rPr sz="6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fait-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le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: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439">
                <a:tc gridSpan="5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Date</a:t>
                      </a:r>
                      <a:r>
                        <a:rPr sz="600" spc="3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………/………../20……….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Signature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spc="-10" dirty="0">
                          <a:latin typeface="Tahoma"/>
                          <a:cs typeface="Tahoma"/>
                        </a:rPr>
                        <a:t>Cachet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072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12235" y="4575801"/>
            <a:ext cx="87965" cy="871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513" b="1" spc="-16" dirty="0">
                <a:latin typeface="Century Gothic"/>
                <a:cs typeface="Century Gothic"/>
              </a:rPr>
              <a:t>17</a:t>
            </a:r>
            <a:endParaRPr sz="513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26297" y="221541"/>
            <a:ext cx="3454656" cy="166088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026" b="1" dirty="0">
                <a:latin typeface="Tahoma"/>
                <a:cs typeface="Tahoma"/>
              </a:rPr>
              <a:t>TRAVAIL</a:t>
            </a:r>
            <a:r>
              <a:rPr sz="1026" b="1" spc="-13" dirty="0">
                <a:latin typeface="Tahoma"/>
                <a:cs typeface="Tahoma"/>
              </a:rPr>
              <a:t> </a:t>
            </a:r>
            <a:r>
              <a:rPr sz="1026" b="1" dirty="0">
                <a:latin typeface="Tahoma"/>
                <a:cs typeface="Tahoma"/>
              </a:rPr>
              <a:t>DE</a:t>
            </a:r>
            <a:r>
              <a:rPr sz="1026" b="1" spc="-13" dirty="0">
                <a:latin typeface="Tahoma"/>
                <a:cs typeface="Tahoma"/>
              </a:rPr>
              <a:t> </a:t>
            </a:r>
            <a:r>
              <a:rPr sz="1026" b="1" dirty="0">
                <a:latin typeface="Tahoma"/>
                <a:cs typeface="Tahoma"/>
              </a:rPr>
              <a:t>L’ELEVE</a:t>
            </a:r>
            <a:r>
              <a:rPr sz="1026" b="1" spc="-13" dirty="0">
                <a:latin typeface="Tahoma"/>
                <a:cs typeface="Tahoma"/>
              </a:rPr>
              <a:t> </a:t>
            </a:r>
            <a:r>
              <a:rPr sz="1026" b="1" dirty="0">
                <a:latin typeface="Tahoma"/>
                <a:cs typeface="Tahoma"/>
              </a:rPr>
              <a:t>SUPPORT</a:t>
            </a:r>
            <a:r>
              <a:rPr sz="1026" b="1" spc="-10" dirty="0">
                <a:latin typeface="Tahoma"/>
                <a:cs typeface="Tahoma"/>
              </a:rPr>
              <a:t> </a:t>
            </a:r>
            <a:r>
              <a:rPr sz="1026" b="1" dirty="0">
                <a:latin typeface="Tahoma"/>
                <a:cs typeface="Tahoma"/>
              </a:rPr>
              <a:t>DE</a:t>
            </a:r>
            <a:r>
              <a:rPr sz="1026" b="1" spc="-13" dirty="0">
                <a:latin typeface="Tahoma"/>
                <a:cs typeface="Tahoma"/>
              </a:rPr>
              <a:t> </a:t>
            </a:r>
            <a:r>
              <a:rPr sz="1026" b="1" dirty="0">
                <a:latin typeface="Tahoma"/>
                <a:cs typeface="Tahoma"/>
              </a:rPr>
              <a:t>L’EVALUATION </a:t>
            </a:r>
            <a:r>
              <a:rPr sz="1026" b="1" spc="-16" dirty="0">
                <a:latin typeface="Tahoma"/>
                <a:cs typeface="Tahoma"/>
              </a:rPr>
              <a:t>E3</a:t>
            </a:r>
            <a:endParaRPr sz="1026">
              <a:latin typeface="Tahoma"/>
              <a:cs typeface="Tahom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68361" y="506613"/>
          <a:ext cx="6234102" cy="5160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0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7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008">
                <a:tc gridSpan="4"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ÉPREUVE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E3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PRATIQUES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PROFESSIONNELLES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LIEES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AUX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OPERATIONS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AUX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ACTIVITES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TRANSPORT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83A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395">
                <a:tc gridSpan="4">
                  <a:txBody>
                    <a:bodyPr/>
                    <a:lstStyle/>
                    <a:p>
                      <a:pPr marL="67945">
                        <a:lnSpc>
                          <a:spcPts val="1420"/>
                        </a:lnSpc>
                      </a:pPr>
                      <a:r>
                        <a:rPr sz="800" b="1" i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SOUS-</a:t>
                      </a:r>
                      <a:r>
                        <a:rPr sz="800" b="1" i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EPREUVE</a:t>
                      </a:r>
                      <a:r>
                        <a:rPr sz="800" b="1" i="1" spc="1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i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E31</a:t>
                      </a:r>
                      <a:r>
                        <a:rPr sz="800" b="1" i="1" spc="2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i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-</a:t>
                      </a:r>
                      <a:r>
                        <a:rPr sz="800" b="1" i="1" spc="229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i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MISE</a:t>
                      </a:r>
                      <a:r>
                        <a:rPr sz="800" b="1" i="1" spc="2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i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EN</a:t>
                      </a:r>
                      <a:r>
                        <a:rPr sz="800" b="1" i="1" spc="254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i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ŒUVRE</a:t>
                      </a:r>
                      <a:r>
                        <a:rPr sz="800" b="1" i="1" spc="2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i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ET</a:t>
                      </a:r>
                      <a:r>
                        <a:rPr sz="800" b="1" i="1" spc="19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i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SUIVI</a:t>
                      </a:r>
                      <a:r>
                        <a:rPr sz="800" b="1" i="1" spc="2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i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D’OPERATIONS</a:t>
                      </a:r>
                      <a:r>
                        <a:rPr sz="800" b="1" i="1" spc="2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i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800" b="1" i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TRANSPORT</a:t>
                      </a:r>
                      <a:r>
                        <a:rPr sz="800" b="1" i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i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-</a:t>
                      </a:r>
                      <a:r>
                        <a:rPr sz="800" b="1" i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i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COEFFICIENT</a:t>
                      </a:r>
                      <a:r>
                        <a:rPr sz="800" b="1" i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4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83A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460">
                <a:tc>
                  <a:txBody>
                    <a:bodyPr/>
                    <a:lstStyle/>
                    <a:p>
                      <a:pPr marL="136525" marR="128270" indent="114300">
                        <a:lnSpc>
                          <a:spcPct val="101400"/>
                        </a:lnSpc>
                      </a:pPr>
                      <a:r>
                        <a:rPr sz="800" b="1" spc="-25" dirty="0">
                          <a:latin typeface="Tahoma"/>
                          <a:cs typeface="Tahoma"/>
                        </a:rPr>
                        <a:t>N° 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PFMP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800" b="1" dirty="0">
                          <a:latin typeface="Tahoma"/>
                          <a:cs typeface="Tahoma"/>
                        </a:rPr>
                        <a:t>TRAVAIL</a:t>
                      </a:r>
                      <a:r>
                        <a:rPr sz="8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 REALISER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6027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62280" marR="454659" indent="121920">
                        <a:lnSpc>
                          <a:spcPct val="101400"/>
                        </a:lnSpc>
                      </a:pPr>
                      <a:r>
                        <a:rPr sz="800" b="1" dirty="0">
                          <a:latin typeface="Tahoma"/>
                          <a:cs typeface="Tahoma"/>
                        </a:rPr>
                        <a:t>GROUPE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25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COMPETENCES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800" b="1" spc="-10" dirty="0">
                          <a:latin typeface="Tahoma"/>
                          <a:cs typeface="Tahoma"/>
                        </a:rPr>
                        <a:t>COMMENTAIRES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6027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700" spc="-10" dirty="0">
                          <a:latin typeface="Tahoma"/>
                          <a:cs typeface="Tahoma"/>
                        </a:rPr>
                        <a:t>1.2.3.4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521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586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Fiche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D’activité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Professionnelle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N°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521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C2.1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Constituer le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dossier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transport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521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7945" marR="142240">
                        <a:lnSpc>
                          <a:spcPts val="1160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fiches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sont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réalisées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lors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de la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formation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en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milieu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professionnel.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67945" marR="71120">
                        <a:lnSpc>
                          <a:spcPct val="958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Elles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seront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évaluées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par un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professeur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ensei-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gnant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le transport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un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professionnel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ou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défaut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un deuxième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professeur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de transport lors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d’un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entretien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qui peut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avoir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lieu en milieu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profes- sionnel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8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700" spc="-10" dirty="0">
                          <a:latin typeface="Tahoma"/>
                          <a:cs typeface="Tahoma"/>
                        </a:rPr>
                        <a:t>1.2.3.4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7819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586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Fiche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D’activité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Professionnelle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N°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7819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492759">
                        <a:lnSpc>
                          <a:spcPts val="1160"/>
                        </a:lnSpc>
                        <a:spcBef>
                          <a:spcPts val="450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C2.2 Exécuter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la demande 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du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client/donneur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d’ordre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3665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10" dirty="0">
                          <a:latin typeface="Tahoma"/>
                          <a:cs typeface="Tahoma"/>
                        </a:rPr>
                        <a:t>1.2.3.4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44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05865">
                        <a:lnSpc>
                          <a:spcPct val="1000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Fiche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D’activité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Professionnelle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N°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50" dirty="0">
                          <a:latin typeface="Times New Roman"/>
                          <a:cs typeface="Times New Roman"/>
                        </a:rPr>
                        <a:t>3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244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62560">
                        <a:lnSpc>
                          <a:spcPct val="95800"/>
                        </a:lnSpc>
                        <a:spcBef>
                          <a:spcPts val="550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C2.3</a:t>
                      </a:r>
                      <a:r>
                        <a:rPr sz="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Suivre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l’opération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transport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et communiquer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avec les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interlocu- teurs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4479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608">
                <a:tc gridSpan="4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600" b="1" i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SOUS-</a:t>
                      </a:r>
                      <a:r>
                        <a:rPr sz="600" b="1" i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EPREUVE</a:t>
                      </a:r>
                      <a:r>
                        <a:rPr sz="600" b="1" i="1" spc="2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i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E32</a:t>
                      </a:r>
                      <a:r>
                        <a:rPr sz="600" b="1" i="1" spc="2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i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600" b="1" i="1" spc="229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i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CONTRIBUTION</a:t>
                      </a:r>
                      <a:r>
                        <a:rPr sz="600" b="1" i="1" spc="2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i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600" b="1" i="1" spc="2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i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L’AMELIORATION</a:t>
                      </a:r>
                      <a:r>
                        <a:rPr sz="600" b="1" i="1" spc="2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i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600" b="1" i="1" spc="229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i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L’ACTIVITE</a:t>
                      </a:r>
                      <a:r>
                        <a:rPr sz="600" b="1" i="1" spc="2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i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TRANSPORT -</a:t>
                      </a:r>
                      <a:r>
                        <a:rPr sz="600" b="1" i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i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COEFFICIENT</a:t>
                      </a:r>
                      <a:r>
                        <a:rPr sz="600" b="1" i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i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1954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83A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053">
                <a:tc>
                  <a:txBody>
                    <a:bodyPr/>
                    <a:lstStyle/>
                    <a:p>
                      <a:pPr marL="136525" marR="128270" indent="114300">
                        <a:lnSpc>
                          <a:spcPct val="101400"/>
                        </a:lnSpc>
                      </a:pPr>
                      <a:r>
                        <a:rPr sz="800" b="1" spc="-25" dirty="0">
                          <a:latin typeface="Tahoma"/>
                          <a:cs typeface="Tahoma"/>
                        </a:rPr>
                        <a:t>N° 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PFMP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TRAVAIL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REALISER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67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600" spc="-10" dirty="0">
                          <a:latin typeface="Times New Roman"/>
                          <a:cs typeface="Times New Roman"/>
                        </a:rPr>
                        <a:t>THEME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67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MODALITES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D’EVALUATION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67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07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700" b="1" spc="-25" dirty="0">
                          <a:latin typeface="Times New Roman"/>
                          <a:cs typeface="Times New Roman"/>
                        </a:rPr>
                        <a:t>3.4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8470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Au moins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2 documents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professionnels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pour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cette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compétence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40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07314">
                        <a:lnSpc>
                          <a:spcPct val="958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C3.1 Contrôler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engagements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con-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tractuels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avec le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client/donneur d’ordre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7945" marR="84455">
                        <a:lnSpc>
                          <a:spcPct val="95800"/>
                        </a:lnSpc>
                        <a:spcBef>
                          <a:spcPts val="430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1 ère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situation d’évaluation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: Le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candidat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jus-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tifie à l’oral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le choix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documents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de son</a:t>
                      </a:r>
                      <a:r>
                        <a:rPr sz="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dos- sier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67945" marR="107314" algn="just">
                        <a:lnSpc>
                          <a:spcPct val="95600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jury, composé</a:t>
                      </a:r>
                      <a:r>
                        <a:rPr sz="600" spc="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d’un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professeur enseignant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le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transport et un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professionnel,</a:t>
                      </a:r>
                      <a:r>
                        <a:rPr sz="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questionne le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can-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didat pour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vérifier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degré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de maîtrise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com-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pétences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3502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81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700" b="1" spc="-25" dirty="0">
                          <a:latin typeface="Times New Roman"/>
                          <a:cs typeface="Times New Roman"/>
                        </a:rPr>
                        <a:t>3.4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3746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Au moins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2 documents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professionnels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pour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cette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compétence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4235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412750">
                        <a:lnSpc>
                          <a:spcPts val="114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C3.2 Participer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à la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gestion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des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moyens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matériels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humains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71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700" b="1" spc="-25" dirty="0">
                          <a:latin typeface="Times New Roman"/>
                          <a:cs typeface="Times New Roman"/>
                        </a:rPr>
                        <a:t>3.4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6841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Au moins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2 documents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professionnels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pour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cette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compétence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733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42240">
                        <a:lnSpc>
                          <a:spcPts val="1160"/>
                        </a:lnSpc>
                        <a:spcBef>
                          <a:spcPts val="390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C3.3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Actualiser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tableaux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bord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liés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à l’activité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transport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31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547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700" b="1" spc="-25" dirty="0">
                          <a:latin typeface="Times New Roman"/>
                          <a:cs typeface="Times New Roman"/>
                        </a:rPr>
                        <a:t>3.4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0" marR="219075" indent="-135255">
                        <a:lnSpc>
                          <a:spcPts val="1160"/>
                        </a:lnSpc>
                        <a:spcBef>
                          <a:spcPts val="10"/>
                        </a:spcBef>
                        <a:buFont typeface="Wingdings"/>
                        <a:buChar char=""/>
                        <a:tabLst>
                          <a:tab pos="525145" algn="l"/>
                        </a:tabLst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Un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dossier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pages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maximum,</a:t>
                      </a:r>
                      <a:r>
                        <a:rPr sz="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compris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annexes,</a:t>
                      </a:r>
                      <a:r>
                        <a:rPr sz="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sur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compé- 	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tence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50" dirty="0">
                          <a:latin typeface="Times New Roman"/>
                          <a:cs typeface="Times New Roman"/>
                        </a:rPr>
                        <a:t>: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1090"/>
                        </a:lnSpc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C3.4 -</a:t>
                      </a:r>
                      <a:r>
                        <a:rPr sz="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contribuer</a:t>
                      </a:r>
                      <a:r>
                        <a:rPr sz="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à l’amélioration</a:t>
                      </a:r>
                      <a:r>
                        <a:rPr sz="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de la</a:t>
                      </a:r>
                      <a:r>
                        <a:rPr sz="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performance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de l’entreprise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dans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spc="-25" dirty="0">
                          <a:latin typeface="Times New Roman"/>
                          <a:cs typeface="Times New Roman"/>
                        </a:rPr>
                        <a:t>les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1150"/>
                        </a:lnSpc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domaines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dirty="0">
                          <a:latin typeface="Times New Roman"/>
                          <a:cs typeface="Times New Roman"/>
                        </a:rPr>
                        <a:t>suivants </a:t>
                      </a:r>
                      <a:r>
                        <a:rPr sz="600" b="1" spc="-50" dirty="0">
                          <a:latin typeface="Times New Roman"/>
                          <a:cs typeface="Times New Roman"/>
                        </a:rPr>
                        <a:t>: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208279" indent="-106680">
                        <a:lnSpc>
                          <a:spcPts val="1150"/>
                        </a:lnSpc>
                        <a:buChar char="-"/>
                        <a:tabLst>
                          <a:tab pos="208279" algn="l"/>
                        </a:tabLst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démarche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qualité,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certifications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obligatoires,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75260" indent="-107314">
                        <a:lnSpc>
                          <a:spcPts val="1150"/>
                        </a:lnSpc>
                        <a:buChar char="-"/>
                        <a:tabLst>
                          <a:tab pos="175260" algn="l"/>
                        </a:tabLst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démarche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responsabilité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sociétale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entreprises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75260" indent="-107314">
                        <a:lnSpc>
                          <a:spcPts val="1170"/>
                        </a:lnSpc>
                        <a:buChar char="-"/>
                        <a:tabLst>
                          <a:tab pos="175260" algn="l"/>
                        </a:tabLst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prévention des</a:t>
                      </a:r>
                      <a:r>
                        <a:rPr sz="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risques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professionnels,</a:t>
                      </a:r>
                      <a:r>
                        <a:rPr sz="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rentabilité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financière.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Times New Roman"/>
                        <a:buChar char="-"/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431800" lvl="1" indent="-134620">
                        <a:lnSpc>
                          <a:spcPts val="118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431800" algn="l"/>
                        </a:tabLst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Présentation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d’une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situation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professionnelle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observée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ou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vécue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avec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75260" indent="-106680">
                        <a:lnSpc>
                          <a:spcPts val="1150"/>
                        </a:lnSpc>
                        <a:buChar char="-"/>
                        <a:tabLst>
                          <a:tab pos="175260" algn="l"/>
                        </a:tabLst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description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d’une démarche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d’amélioration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mise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œuvre par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l’entreprise,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75260" indent="-107314">
                        <a:lnSpc>
                          <a:spcPts val="1130"/>
                        </a:lnSpc>
                        <a:buChar char="-"/>
                        <a:tabLst>
                          <a:tab pos="175260" algn="l"/>
                        </a:tabLst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proposition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d’une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ou plusieurs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actions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susceptibles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d’améliorer</a:t>
                      </a:r>
                      <a:r>
                        <a:rPr sz="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l’existant.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8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71780" marR="80645" indent="-182880">
                        <a:lnSpc>
                          <a:spcPts val="114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C3.4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Contribuer</a:t>
                      </a:r>
                      <a:r>
                        <a:rPr sz="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l’amélioration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performance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l’entreprise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2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2 ème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situation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d’évaluation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398780" marR="186055" indent="-102235">
                        <a:lnSpc>
                          <a:spcPts val="1140"/>
                        </a:lnSpc>
                        <a:spcBef>
                          <a:spcPts val="65"/>
                        </a:spcBef>
                        <a:buSzPct val="90000"/>
                        <a:buFont typeface="Wingdings"/>
                        <a:buChar char=""/>
                        <a:tabLst>
                          <a:tab pos="525145" algn="l"/>
                        </a:tabLst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candidat présente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l’entreprise,</a:t>
                      </a:r>
                      <a:r>
                        <a:rPr sz="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ser- 	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vice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la situation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professionnelle.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398780" marR="80645" indent="-102235">
                        <a:lnSpc>
                          <a:spcPts val="1140"/>
                        </a:lnSpc>
                        <a:spcBef>
                          <a:spcPts val="20"/>
                        </a:spcBef>
                        <a:buSzPct val="90000"/>
                        <a:buFont typeface="Wingdings"/>
                        <a:buChar char=""/>
                        <a:tabLst>
                          <a:tab pos="525145" algn="l"/>
                        </a:tabLst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candidat expose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constats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faits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et 	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explique les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axes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d’amélioration mis 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en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525145">
                        <a:lnSpc>
                          <a:spcPts val="113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œuvre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ou</a:t>
                      </a:r>
                      <a:r>
                        <a:rPr sz="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proposés.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67945" marR="106045">
                        <a:lnSpc>
                          <a:spcPct val="958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jury questionne le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candidat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afin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de vérifier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pertinence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constats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du candidat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et la </a:t>
                      </a:r>
                      <a:r>
                        <a:rPr sz="600" spc="-20" dirty="0">
                          <a:latin typeface="Times New Roman"/>
                          <a:cs typeface="Times New Roman"/>
                        </a:rPr>
                        <a:t>cohé-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rence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solutions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proposées.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246059" y="6583949"/>
            <a:ext cx="128689" cy="87568"/>
          </a:xfrm>
          <a:prstGeom prst="rect">
            <a:avLst/>
          </a:prstGeom>
        </p:spPr>
        <p:txBody>
          <a:bodyPr vert="horz" wrap="square" lIns="0" tIns="8552" rIns="0" bIns="0" rtlCol="0">
            <a:spAutoFit/>
          </a:bodyPr>
          <a:lstStyle/>
          <a:p>
            <a:pPr marL="24434">
              <a:spcBef>
                <a:spcPts val="67"/>
              </a:spcBef>
            </a:pPr>
            <a:fld id="{81D60167-4931-47E6-BA6A-407CBD079E47}" type="slidenum">
              <a:rPr sz="513" b="1" spc="-16" dirty="0">
                <a:latin typeface="Century Gothic"/>
                <a:cs typeface="Century Gothic"/>
              </a:rPr>
              <a:pPr marL="24434">
                <a:spcBef>
                  <a:spcPts val="67"/>
                </a:spcBef>
              </a:pPr>
              <a:t>47</a:t>
            </a:fld>
            <a:endParaRPr sz="513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05827" y="320908"/>
            <a:ext cx="4113578" cy="716432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641" b="1" dirty="0">
                <a:latin typeface="Tahoma"/>
                <a:cs typeface="Tahoma"/>
              </a:rPr>
              <a:t>Sous-épreuve</a:t>
            </a:r>
            <a:r>
              <a:rPr sz="641" b="1" spc="-19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E31 :</a:t>
            </a:r>
            <a:r>
              <a:rPr sz="641" b="1" spc="-1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Pratique</a:t>
            </a:r>
            <a:r>
              <a:rPr sz="641" b="1" spc="-10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de</a:t>
            </a:r>
            <a:r>
              <a:rPr sz="641" b="1" spc="-1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l’organisation du</a:t>
            </a:r>
            <a:r>
              <a:rPr sz="641" b="1" spc="-1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transport</a:t>
            </a:r>
            <a:r>
              <a:rPr sz="641" b="1" spc="-10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de</a:t>
            </a:r>
            <a:r>
              <a:rPr sz="641" b="1" spc="-1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marchandises</a:t>
            </a:r>
            <a:r>
              <a:rPr sz="641" b="1" spc="-10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en</a:t>
            </a:r>
            <a:r>
              <a:rPr sz="641" b="1" spc="-1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milieu </a:t>
            </a:r>
            <a:r>
              <a:rPr sz="641" b="1" spc="-6" dirty="0">
                <a:latin typeface="Tahoma"/>
                <a:cs typeface="Tahoma"/>
              </a:rPr>
              <a:t>professionnel</a:t>
            </a:r>
            <a:endParaRPr sz="641">
              <a:latin typeface="Tahoma"/>
              <a:cs typeface="Tahoma"/>
            </a:endParaRPr>
          </a:p>
          <a:p>
            <a:pPr>
              <a:spcBef>
                <a:spcPts val="6"/>
              </a:spcBef>
            </a:pPr>
            <a:endParaRPr sz="641">
              <a:latin typeface="Tahoma"/>
              <a:cs typeface="Tahoma"/>
            </a:endParaRPr>
          </a:p>
          <a:p>
            <a:pPr marL="8145">
              <a:tabLst>
                <a:tab pos="3413771" algn="l"/>
              </a:tabLst>
            </a:pPr>
            <a:r>
              <a:rPr sz="641" b="1" dirty="0">
                <a:latin typeface="Tahoma"/>
                <a:cs typeface="Tahoma"/>
              </a:rPr>
              <a:t>Académie</a:t>
            </a:r>
            <a:r>
              <a:rPr sz="641" b="1" spc="6" dirty="0">
                <a:latin typeface="Tahoma"/>
                <a:cs typeface="Tahoma"/>
              </a:rPr>
              <a:t> </a:t>
            </a:r>
            <a:r>
              <a:rPr sz="641" b="1" spc="-32" dirty="0">
                <a:latin typeface="Tahoma"/>
                <a:cs typeface="Tahoma"/>
              </a:rPr>
              <a:t>:</a:t>
            </a:r>
            <a:r>
              <a:rPr sz="641" b="1" dirty="0">
                <a:latin typeface="Tahoma"/>
                <a:cs typeface="Tahoma"/>
              </a:rPr>
              <a:t>	</a:t>
            </a:r>
            <a:r>
              <a:rPr sz="641" b="1" spc="-6" dirty="0">
                <a:latin typeface="Tahoma"/>
                <a:cs typeface="Tahoma"/>
              </a:rPr>
              <a:t>Session</a:t>
            </a:r>
            <a:endParaRPr sz="641">
              <a:latin typeface="Tahoma"/>
              <a:cs typeface="Tahoma"/>
            </a:endParaRPr>
          </a:p>
          <a:p>
            <a:pPr>
              <a:spcBef>
                <a:spcPts val="10"/>
              </a:spcBef>
            </a:pPr>
            <a:endParaRPr sz="641">
              <a:latin typeface="Tahoma"/>
              <a:cs typeface="Tahoma"/>
            </a:endParaRPr>
          </a:p>
          <a:p>
            <a:pPr marL="8145"/>
            <a:r>
              <a:rPr sz="641" b="1" dirty="0">
                <a:latin typeface="Tahoma"/>
                <a:cs typeface="Tahoma"/>
              </a:rPr>
              <a:t>Établissement</a:t>
            </a:r>
            <a:r>
              <a:rPr sz="641" b="1" spc="-1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de formation</a:t>
            </a:r>
            <a:r>
              <a:rPr sz="641" b="1" spc="-3" dirty="0">
                <a:latin typeface="Tahoma"/>
                <a:cs typeface="Tahoma"/>
              </a:rPr>
              <a:t> </a:t>
            </a:r>
            <a:r>
              <a:rPr sz="641" b="1" spc="-32" dirty="0">
                <a:latin typeface="Tahoma"/>
                <a:cs typeface="Tahoma"/>
              </a:rPr>
              <a:t>:</a:t>
            </a:r>
            <a:endParaRPr sz="641">
              <a:latin typeface="Tahoma"/>
              <a:cs typeface="Tahoma"/>
            </a:endParaRPr>
          </a:p>
          <a:p>
            <a:pPr marL="233747" algn="ctr">
              <a:spcBef>
                <a:spcPts val="616"/>
              </a:spcBef>
            </a:pPr>
            <a:r>
              <a:rPr sz="898" b="1" dirty="0">
                <a:latin typeface="Tahoma"/>
                <a:cs typeface="Tahoma"/>
              </a:rPr>
              <a:t>BACCALAURÉAT</a:t>
            </a:r>
            <a:r>
              <a:rPr sz="898" b="1" spc="-22" dirty="0">
                <a:latin typeface="Tahoma"/>
                <a:cs typeface="Tahoma"/>
              </a:rPr>
              <a:t> </a:t>
            </a:r>
            <a:r>
              <a:rPr sz="898" b="1" dirty="0">
                <a:latin typeface="Tahoma"/>
                <a:cs typeface="Tahoma"/>
              </a:rPr>
              <a:t>PROFESSIONNEL</a:t>
            </a:r>
            <a:r>
              <a:rPr sz="898" b="1" spc="-13" dirty="0">
                <a:latin typeface="Tahoma"/>
                <a:cs typeface="Tahoma"/>
              </a:rPr>
              <a:t> </a:t>
            </a:r>
            <a:r>
              <a:rPr sz="898" b="1" spc="-16" dirty="0">
                <a:latin typeface="Tahoma"/>
                <a:cs typeface="Tahoma"/>
              </a:rPr>
              <a:t>OTM</a:t>
            </a:r>
            <a:endParaRPr sz="898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99493" y="1121551"/>
            <a:ext cx="4157153" cy="283012"/>
          </a:xfrm>
          <a:prstGeom prst="rect">
            <a:avLst/>
          </a:prstGeom>
          <a:solidFill>
            <a:srgbClr val="D9D9D9"/>
          </a:solidFill>
          <a:ln w="17779">
            <a:solidFill>
              <a:srgbClr val="000000"/>
            </a:solidFill>
          </a:ln>
        </p:spPr>
        <p:txBody>
          <a:bodyPr vert="horz" wrap="square" lIns="0" tIns="5701" rIns="0" bIns="0" rtlCol="0">
            <a:spAutoFit/>
          </a:bodyPr>
          <a:lstStyle/>
          <a:p>
            <a:pPr marL="814" algn="ctr">
              <a:lnSpc>
                <a:spcPts val="1058"/>
              </a:lnSpc>
              <a:spcBef>
                <a:spcPts val="45"/>
              </a:spcBef>
            </a:pPr>
            <a:r>
              <a:rPr sz="898" b="1" dirty="0">
                <a:latin typeface="Tahoma"/>
                <a:cs typeface="Tahoma"/>
              </a:rPr>
              <a:t>FICHE</a:t>
            </a:r>
            <a:r>
              <a:rPr sz="898" b="1" spc="-16" dirty="0">
                <a:latin typeface="Tahoma"/>
                <a:cs typeface="Tahoma"/>
              </a:rPr>
              <a:t> </a:t>
            </a:r>
            <a:r>
              <a:rPr sz="898" b="1" dirty="0">
                <a:latin typeface="Tahoma"/>
                <a:cs typeface="Tahoma"/>
              </a:rPr>
              <a:t>D’ACTIVITÉ</a:t>
            </a:r>
            <a:r>
              <a:rPr sz="898" b="1" spc="-13" dirty="0">
                <a:latin typeface="Tahoma"/>
                <a:cs typeface="Tahoma"/>
              </a:rPr>
              <a:t> </a:t>
            </a:r>
            <a:r>
              <a:rPr sz="898" b="1" dirty="0">
                <a:latin typeface="Tahoma"/>
                <a:cs typeface="Tahoma"/>
              </a:rPr>
              <a:t>PROFESSIONNELLE</a:t>
            </a:r>
            <a:r>
              <a:rPr sz="898" b="1" spc="-3" dirty="0">
                <a:latin typeface="Tahoma"/>
                <a:cs typeface="Tahoma"/>
              </a:rPr>
              <a:t> </a:t>
            </a:r>
            <a:r>
              <a:rPr sz="898" b="1" dirty="0">
                <a:latin typeface="Tahoma"/>
                <a:cs typeface="Tahoma"/>
              </a:rPr>
              <a:t>N°</a:t>
            </a:r>
            <a:r>
              <a:rPr sz="898" b="1" spc="-3" dirty="0">
                <a:latin typeface="Tahoma"/>
                <a:cs typeface="Tahoma"/>
              </a:rPr>
              <a:t> </a:t>
            </a:r>
            <a:r>
              <a:rPr sz="898" b="1" spc="-32" dirty="0">
                <a:latin typeface="Tahoma"/>
                <a:cs typeface="Tahoma"/>
              </a:rPr>
              <a:t>1</a:t>
            </a:r>
            <a:endParaRPr sz="898">
              <a:latin typeface="Tahoma"/>
              <a:cs typeface="Tahoma"/>
            </a:endParaRPr>
          </a:p>
          <a:p>
            <a:pPr algn="ctr">
              <a:lnSpc>
                <a:spcPts val="1058"/>
              </a:lnSpc>
            </a:pPr>
            <a:r>
              <a:rPr sz="898" b="1" dirty="0">
                <a:latin typeface="Calibri"/>
                <a:cs typeface="Calibri"/>
              </a:rPr>
              <a:t>Bloc</a:t>
            </a:r>
            <a:r>
              <a:rPr sz="898" b="1" spc="-16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de</a:t>
            </a:r>
            <a:r>
              <a:rPr sz="898" b="1" spc="-6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compétences C2.1</a:t>
            </a:r>
            <a:r>
              <a:rPr sz="898" b="1" spc="-13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:</a:t>
            </a:r>
            <a:r>
              <a:rPr sz="898" b="1" spc="-6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CONSTITUER</a:t>
            </a:r>
            <a:r>
              <a:rPr sz="898" b="1" spc="-6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LE</a:t>
            </a:r>
            <a:r>
              <a:rPr sz="898" b="1" spc="-6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DOSSIER</a:t>
            </a:r>
            <a:r>
              <a:rPr sz="898" b="1" spc="-6" dirty="0">
                <a:latin typeface="Calibri"/>
                <a:cs typeface="Calibri"/>
              </a:rPr>
              <a:t> TRANSPORT</a:t>
            </a:r>
            <a:endParaRPr sz="898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79131" y="1495402"/>
          <a:ext cx="4184845" cy="2443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2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347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600" b="1" dirty="0">
                          <a:latin typeface="Tahoma"/>
                          <a:cs typeface="Tahoma"/>
                        </a:rPr>
                        <a:t>NOM</a:t>
                      </a:r>
                      <a:r>
                        <a:rPr sz="6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spc="-60" dirty="0">
                          <a:latin typeface="Tahoma"/>
                          <a:cs typeface="Tahoma"/>
                        </a:rPr>
                        <a:t>: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724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600" b="1" dirty="0">
                          <a:latin typeface="Tahoma"/>
                          <a:cs typeface="Tahoma"/>
                        </a:rPr>
                        <a:t>Prénom</a:t>
                      </a:r>
                      <a:r>
                        <a:rPr sz="6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spc="-50" dirty="0">
                          <a:latin typeface="Tahoma"/>
                          <a:cs typeface="Tahoma"/>
                        </a:rPr>
                        <a:t>: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724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093793" y="1829343"/>
          <a:ext cx="4157153" cy="8059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9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917">
                <a:tc>
                  <a:txBody>
                    <a:bodyPr/>
                    <a:lstStyle/>
                    <a:p>
                      <a:pPr marL="125095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600" b="1" dirty="0">
                          <a:latin typeface="Tahoma"/>
                          <a:cs typeface="Tahoma"/>
                        </a:rPr>
                        <a:t>ENTREPRISE</a:t>
                      </a:r>
                      <a:r>
                        <a:rPr sz="6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D’ACCUEIL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5782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90805" indent="-80010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600" b="1" dirty="0">
                          <a:latin typeface="Tahoma"/>
                          <a:cs typeface="Tahoma"/>
                        </a:rPr>
                        <a:t>Date</a:t>
                      </a:r>
                      <a:r>
                        <a:rPr sz="6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et</a:t>
                      </a:r>
                      <a:r>
                        <a:rPr sz="6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visa*</a:t>
                      </a:r>
                      <a:r>
                        <a:rPr sz="6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6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l’établissement</a:t>
                      </a:r>
                      <a:r>
                        <a:rPr sz="6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spc="-25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formation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570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021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Raison</a:t>
                      </a:r>
                      <a:r>
                        <a:rPr sz="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sociale</a:t>
                      </a:r>
                      <a:r>
                        <a:rPr sz="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: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Service</a:t>
                      </a:r>
                      <a:r>
                        <a:rPr sz="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: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Période(s)</a:t>
                      </a:r>
                      <a:r>
                        <a:rPr sz="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formation</a:t>
                      </a:r>
                      <a:r>
                        <a:rPr sz="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: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62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005827" y="2640574"/>
            <a:ext cx="4346929" cy="1289344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sz="641" dirty="0">
                <a:latin typeface="Tahoma"/>
                <a:cs typeface="Tahoma"/>
              </a:rPr>
              <a:t>*Cette</a:t>
            </a:r>
            <a:r>
              <a:rPr sz="641" spc="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fiche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est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visée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par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le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candidat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au</a:t>
            </a:r>
            <a:r>
              <a:rPr sz="641" spc="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baccalauréat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professionnel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OTM</a:t>
            </a:r>
            <a:r>
              <a:rPr sz="641" spc="22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lorsqu’il</a:t>
            </a:r>
            <a:r>
              <a:rPr sz="641" spc="10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ne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dépend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pas d’un</a:t>
            </a:r>
            <a:r>
              <a:rPr sz="641" spc="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établissement</a:t>
            </a:r>
            <a:r>
              <a:rPr sz="641" spc="22" dirty="0">
                <a:latin typeface="Tahoma"/>
                <a:cs typeface="Tahoma"/>
              </a:rPr>
              <a:t> </a:t>
            </a:r>
            <a:r>
              <a:rPr sz="641" spc="-16" dirty="0">
                <a:latin typeface="Tahoma"/>
                <a:cs typeface="Tahoma"/>
              </a:rPr>
              <a:t>de </a:t>
            </a:r>
            <a:r>
              <a:rPr sz="641" spc="-6" dirty="0">
                <a:latin typeface="Tahoma"/>
                <a:cs typeface="Tahoma"/>
              </a:rPr>
              <a:t>formation.</a:t>
            </a:r>
            <a:endParaRPr sz="641">
              <a:latin typeface="Tahoma"/>
              <a:cs typeface="Tahoma"/>
            </a:endParaRPr>
          </a:p>
          <a:p>
            <a:pPr>
              <a:spcBef>
                <a:spcPts val="6"/>
              </a:spcBef>
            </a:pPr>
            <a:endParaRPr sz="641">
              <a:latin typeface="Tahoma"/>
              <a:cs typeface="Tahoma"/>
            </a:endParaRPr>
          </a:p>
          <a:p>
            <a:pPr marL="8145"/>
            <a:r>
              <a:rPr sz="64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Remarques</a:t>
            </a:r>
            <a:r>
              <a:rPr sz="641" spc="-26" dirty="0">
                <a:latin typeface="Tahoma"/>
                <a:cs typeface="Tahoma"/>
              </a:rPr>
              <a:t> </a:t>
            </a:r>
            <a:r>
              <a:rPr sz="641" spc="-32" dirty="0">
                <a:latin typeface="Tahoma"/>
                <a:cs typeface="Tahoma"/>
              </a:rPr>
              <a:t>:</a:t>
            </a:r>
            <a:endParaRPr sz="641">
              <a:latin typeface="Tahoma"/>
              <a:cs typeface="Tahoma"/>
            </a:endParaRPr>
          </a:p>
          <a:p>
            <a:pPr marL="8145" marR="1342622">
              <a:lnSpc>
                <a:spcPts val="782"/>
              </a:lnSpc>
              <a:spcBef>
                <a:spcPts val="16"/>
              </a:spcBef>
            </a:pPr>
            <a:r>
              <a:rPr sz="641" dirty="0">
                <a:latin typeface="Tahoma"/>
                <a:cs typeface="Tahoma"/>
              </a:rPr>
              <a:t>Cette</a:t>
            </a:r>
            <a:r>
              <a:rPr sz="641" spc="-10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fiche,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complétée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à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l’aide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de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l’outil</a:t>
            </a:r>
            <a:r>
              <a:rPr sz="641" spc="-10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informatique,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comporte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2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pages</a:t>
            </a:r>
            <a:r>
              <a:rPr sz="641" spc="-6" dirty="0">
                <a:latin typeface="Tahoma"/>
                <a:cs typeface="Tahoma"/>
              </a:rPr>
              <a:t> maximum. </a:t>
            </a:r>
            <a:r>
              <a:rPr sz="641" dirty="0">
                <a:latin typeface="Tahoma"/>
                <a:cs typeface="Tahoma"/>
              </a:rPr>
              <a:t>Sa</a:t>
            </a:r>
            <a:r>
              <a:rPr sz="641" spc="-10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rédaction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et</a:t>
            </a:r>
            <a:r>
              <a:rPr sz="641" spc="-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contenu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sont</a:t>
            </a:r>
            <a:r>
              <a:rPr sz="641" spc="-13" dirty="0">
                <a:latin typeface="Tahoma"/>
                <a:cs typeface="Tahoma"/>
              </a:rPr>
              <a:t> </a:t>
            </a:r>
            <a:r>
              <a:rPr sz="641" spc="-6" dirty="0">
                <a:latin typeface="Tahoma"/>
                <a:cs typeface="Tahoma"/>
              </a:rPr>
              <a:t>personnels.</a:t>
            </a:r>
            <a:endParaRPr sz="641">
              <a:latin typeface="Tahoma"/>
              <a:cs typeface="Tahoma"/>
            </a:endParaRPr>
          </a:p>
          <a:p>
            <a:pPr marL="8145">
              <a:lnSpc>
                <a:spcPts val="741"/>
              </a:lnSpc>
            </a:pPr>
            <a:r>
              <a:rPr sz="641" dirty="0">
                <a:latin typeface="Tahoma"/>
                <a:cs typeface="Tahoma"/>
              </a:rPr>
              <a:t>La</a:t>
            </a:r>
            <a:r>
              <a:rPr sz="641" spc="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description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des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activités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est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synthétique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et</a:t>
            </a:r>
            <a:r>
              <a:rPr sz="641" spc="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doit</a:t>
            </a:r>
            <a:r>
              <a:rPr sz="641" spc="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être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conforme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à la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réalité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des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activités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réalisées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lors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des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périodes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spc="-16" dirty="0">
                <a:latin typeface="Tahoma"/>
                <a:cs typeface="Tahoma"/>
              </a:rPr>
              <a:t>de</a:t>
            </a:r>
            <a:endParaRPr sz="641">
              <a:latin typeface="Tahoma"/>
              <a:cs typeface="Tahoma"/>
            </a:endParaRPr>
          </a:p>
          <a:p>
            <a:pPr marL="8145"/>
            <a:r>
              <a:rPr sz="641" dirty="0">
                <a:latin typeface="Tahoma"/>
                <a:cs typeface="Tahoma"/>
              </a:rPr>
              <a:t>formation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en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milieu</a:t>
            </a:r>
            <a:r>
              <a:rPr sz="641" spc="-3" dirty="0">
                <a:latin typeface="Tahoma"/>
                <a:cs typeface="Tahoma"/>
              </a:rPr>
              <a:t> </a:t>
            </a:r>
            <a:r>
              <a:rPr sz="641" spc="-6" dirty="0">
                <a:latin typeface="Tahoma"/>
                <a:cs typeface="Tahoma"/>
              </a:rPr>
              <a:t>professionnel.</a:t>
            </a:r>
            <a:endParaRPr sz="641">
              <a:latin typeface="Tahoma"/>
              <a:cs typeface="Tahoma"/>
            </a:endParaRPr>
          </a:p>
          <a:p>
            <a:pPr marL="8145" marR="6516">
              <a:spcBef>
                <a:spcPts val="13"/>
              </a:spcBef>
            </a:pPr>
            <a:r>
              <a:rPr sz="641" dirty="0">
                <a:latin typeface="Tahoma"/>
                <a:cs typeface="Tahoma"/>
              </a:rPr>
              <a:t>La</a:t>
            </a:r>
            <a:r>
              <a:rPr sz="641" spc="10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description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des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ressources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et</a:t>
            </a:r>
            <a:r>
              <a:rPr sz="641" spc="22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des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moyens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prend</a:t>
            </a:r>
            <a:r>
              <a:rPr sz="641" spc="22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sa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source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dans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les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éléments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du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référentiel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des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activités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spc="-6" dirty="0">
                <a:latin typeface="Tahoma"/>
                <a:cs typeface="Tahoma"/>
              </a:rPr>
              <a:t>profession- nelles.</a:t>
            </a:r>
            <a:endParaRPr sz="641">
              <a:latin typeface="Tahoma"/>
              <a:cs typeface="Tahoma"/>
            </a:endParaRPr>
          </a:p>
          <a:p>
            <a:pPr>
              <a:spcBef>
                <a:spcPts val="6"/>
              </a:spcBef>
            </a:pPr>
            <a:endParaRPr sz="641">
              <a:latin typeface="Tahoma"/>
              <a:cs typeface="Tahoma"/>
            </a:endParaRPr>
          </a:p>
          <a:p>
            <a:pPr marL="8145" marR="39094">
              <a:spcBef>
                <a:spcPts val="3"/>
              </a:spcBef>
            </a:pPr>
            <a:r>
              <a:rPr sz="641" b="1" dirty="0">
                <a:latin typeface="Tahoma"/>
                <a:cs typeface="Tahoma"/>
              </a:rPr>
              <a:t>Les</a:t>
            </a:r>
            <a:r>
              <a:rPr sz="641" b="1" spc="-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informations</a:t>
            </a:r>
            <a:r>
              <a:rPr sz="641" b="1" spc="-1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contenues</a:t>
            </a:r>
            <a:r>
              <a:rPr sz="641" b="1" spc="-1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dans</a:t>
            </a:r>
            <a:r>
              <a:rPr sz="641" b="1" spc="-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cette</a:t>
            </a:r>
            <a:r>
              <a:rPr sz="641" b="1" spc="-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fiche</a:t>
            </a:r>
            <a:r>
              <a:rPr sz="641" b="1" spc="-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seront</a:t>
            </a:r>
            <a:r>
              <a:rPr sz="641" b="1" spc="-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utilisées</a:t>
            </a:r>
            <a:r>
              <a:rPr sz="641" b="1" spc="-1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dans</a:t>
            </a:r>
            <a:r>
              <a:rPr sz="641" b="1" spc="-1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le</a:t>
            </a:r>
            <a:r>
              <a:rPr sz="641" b="1" spc="-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cadre</a:t>
            </a:r>
            <a:r>
              <a:rPr sz="641" b="1" spc="-1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des</a:t>
            </a:r>
            <a:r>
              <a:rPr sz="641" b="1" spc="-1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situations</a:t>
            </a:r>
            <a:r>
              <a:rPr sz="641" b="1" spc="-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d’évaluation</a:t>
            </a:r>
            <a:r>
              <a:rPr sz="641" b="1" spc="-16" dirty="0">
                <a:latin typeface="Tahoma"/>
                <a:cs typeface="Tahoma"/>
              </a:rPr>
              <a:t> </a:t>
            </a:r>
            <a:r>
              <a:rPr sz="641" b="1" spc="-22" dirty="0">
                <a:latin typeface="Tahoma"/>
                <a:cs typeface="Tahoma"/>
              </a:rPr>
              <a:t>de </a:t>
            </a:r>
            <a:r>
              <a:rPr sz="641" b="1" dirty="0">
                <a:latin typeface="Tahoma"/>
                <a:cs typeface="Tahoma"/>
              </a:rPr>
              <a:t>la </a:t>
            </a:r>
            <a:r>
              <a:rPr sz="641" b="1" spc="-6" dirty="0">
                <a:latin typeface="Tahoma"/>
                <a:cs typeface="Tahoma"/>
              </a:rPr>
              <a:t>sous-</a:t>
            </a:r>
            <a:r>
              <a:rPr sz="641" b="1" dirty="0">
                <a:latin typeface="Tahoma"/>
                <a:cs typeface="Tahoma"/>
              </a:rPr>
              <a:t>épreuve</a:t>
            </a:r>
            <a:r>
              <a:rPr sz="641" b="1" spc="-10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E31</a:t>
            </a:r>
            <a:r>
              <a:rPr sz="641" b="1" spc="-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«</a:t>
            </a:r>
            <a:r>
              <a:rPr sz="641" b="1" spc="-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Pratique</a:t>
            </a:r>
            <a:r>
              <a:rPr sz="641" b="1" spc="-10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de</a:t>
            </a:r>
            <a:r>
              <a:rPr sz="641" b="1" spc="-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l’organisation du</a:t>
            </a:r>
            <a:r>
              <a:rPr sz="641" b="1" spc="-1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transport</a:t>
            </a:r>
            <a:r>
              <a:rPr sz="641" b="1" spc="-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de</a:t>
            </a:r>
            <a:r>
              <a:rPr sz="641" b="1" spc="-10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marchandises</a:t>
            </a:r>
            <a:r>
              <a:rPr sz="641" b="1" spc="-10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en</a:t>
            </a:r>
            <a:r>
              <a:rPr sz="641" b="1" spc="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milieu</a:t>
            </a:r>
            <a:r>
              <a:rPr sz="641" b="1" spc="-1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professionnel</a:t>
            </a:r>
            <a:r>
              <a:rPr sz="641" b="1" spc="3" dirty="0">
                <a:latin typeface="Tahoma"/>
                <a:cs typeface="Tahoma"/>
              </a:rPr>
              <a:t> </a:t>
            </a:r>
            <a:r>
              <a:rPr sz="641" b="1" spc="-32" dirty="0">
                <a:latin typeface="Tahoma"/>
                <a:cs typeface="Tahoma"/>
              </a:rPr>
              <a:t>»</a:t>
            </a:r>
            <a:endParaRPr sz="641">
              <a:latin typeface="Tahoma"/>
              <a:cs typeface="Tahom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082390" y="4122944"/>
          <a:ext cx="4178330" cy="21753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0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386">
                <a:tc gridSpan="2">
                  <a:txBody>
                    <a:bodyPr/>
                    <a:lstStyle/>
                    <a:p>
                      <a:pPr marL="3810" algn="ctr">
                        <a:lnSpc>
                          <a:spcPts val="1600"/>
                        </a:lnSpc>
                        <a:spcBef>
                          <a:spcPts val="90"/>
                        </a:spcBef>
                      </a:pPr>
                      <a:r>
                        <a:rPr sz="900" b="1" dirty="0">
                          <a:latin typeface="Tahoma"/>
                          <a:cs typeface="Tahoma"/>
                        </a:rPr>
                        <a:t>Description</a:t>
                      </a:r>
                      <a:r>
                        <a:rPr sz="9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l’activité</a:t>
                      </a:r>
                      <a:r>
                        <a:rPr sz="9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10" dirty="0">
                          <a:latin typeface="Tahoma"/>
                          <a:cs typeface="Tahoma"/>
                        </a:rPr>
                        <a:t>professionnelle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73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42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48">
                <a:tc>
                  <a:txBody>
                    <a:bodyPr/>
                    <a:lstStyle/>
                    <a:p>
                      <a:pPr marL="1367790" marR="265430" indent="-1094740">
                        <a:lnSpc>
                          <a:spcPct val="101200"/>
                        </a:lnSpc>
                      </a:pPr>
                      <a:r>
                        <a:rPr sz="900" b="1" dirty="0">
                          <a:latin typeface="Tahoma"/>
                          <a:cs typeface="Tahoma"/>
                        </a:rPr>
                        <a:t>Ressources</a:t>
                      </a:r>
                      <a:r>
                        <a:rPr sz="9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utilisées</a:t>
                      </a:r>
                      <a:r>
                        <a:rPr sz="9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10" dirty="0">
                          <a:latin typeface="Tahoma"/>
                          <a:cs typeface="Tahoma"/>
                        </a:rPr>
                        <a:t>(informa- tions)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391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b="1" dirty="0">
                          <a:latin typeface="Tahoma"/>
                          <a:cs typeface="Tahoma"/>
                        </a:rPr>
                        <a:t>Moyens </a:t>
                      </a:r>
                      <a:r>
                        <a:rPr sz="900" b="1" spc="-10" dirty="0">
                          <a:latin typeface="Tahoma"/>
                          <a:cs typeface="Tahoma"/>
                        </a:rPr>
                        <a:t>utilisés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5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246059" y="6583949"/>
            <a:ext cx="128689" cy="87568"/>
          </a:xfrm>
          <a:prstGeom prst="rect">
            <a:avLst/>
          </a:prstGeom>
        </p:spPr>
        <p:txBody>
          <a:bodyPr vert="horz" wrap="square" lIns="0" tIns="8552" rIns="0" bIns="0" rtlCol="0">
            <a:spAutoFit/>
          </a:bodyPr>
          <a:lstStyle/>
          <a:p>
            <a:pPr marL="24434">
              <a:spcBef>
                <a:spcPts val="67"/>
              </a:spcBef>
            </a:pPr>
            <a:fld id="{81D60167-4931-47E6-BA6A-407CBD079E47}" type="slidenum">
              <a:rPr sz="513" b="1" spc="-16" dirty="0">
                <a:latin typeface="Century Gothic"/>
                <a:cs typeface="Century Gothic"/>
              </a:rPr>
              <a:pPr marL="24434">
                <a:spcBef>
                  <a:spcPts val="67"/>
                </a:spcBef>
              </a:pPr>
              <a:t>48</a:t>
            </a:fld>
            <a:endParaRPr sz="513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05827" y="223169"/>
            <a:ext cx="4113578" cy="71155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641" b="1" dirty="0">
                <a:latin typeface="Tahoma"/>
                <a:cs typeface="Tahoma"/>
              </a:rPr>
              <a:t>Sous-épreuve</a:t>
            </a:r>
            <a:r>
              <a:rPr sz="641" b="1" spc="-19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E31 :</a:t>
            </a:r>
            <a:r>
              <a:rPr sz="641" b="1" spc="-1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Pratique</a:t>
            </a:r>
            <a:r>
              <a:rPr sz="641" b="1" spc="-10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de</a:t>
            </a:r>
            <a:r>
              <a:rPr sz="641" b="1" spc="-1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l’organisation du</a:t>
            </a:r>
            <a:r>
              <a:rPr sz="641" b="1" spc="-1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transport</a:t>
            </a:r>
            <a:r>
              <a:rPr sz="641" b="1" spc="-10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de</a:t>
            </a:r>
            <a:r>
              <a:rPr sz="641" b="1" spc="-1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marchandises</a:t>
            </a:r>
            <a:r>
              <a:rPr sz="641" b="1" spc="-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en</a:t>
            </a:r>
            <a:r>
              <a:rPr sz="641" b="1" spc="-1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milieu </a:t>
            </a:r>
            <a:r>
              <a:rPr sz="641" b="1" spc="-6" dirty="0">
                <a:latin typeface="Tahoma"/>
                <a:cs typeface="Tahoma"/>
              </a:rPr>
              <a:t>professionnel</a:t>
            </a:r>
            <a:endParaRPr sz="641">
              <a:latin typeface="Tahoma"/>
              <a:cs typeface="Tahoma"/>
            </a:endParaRPr>
          </a:p>
          <a:p>
            <a:pPr>
              <a:spcBef>
                <a:spcPts val="32"/>
              </a:spcBef>
            </a:pPr>
            <a:endParaRPr sz="609">
              <a:latin typeface="Tahoma"/>
              <a:cs typeface="Tahoma"/>
            </a:endParaRPr>
          </a:p>
          <a:p>
            <a:pPr marL="8145">
              <a:tabLst>
                <a:tab pos="3413771" algn="l"/>
              </a:tabLst>
            </a:pPr>
            <a:r>
              <a:rPr sz="641" b="1" dirty="0">
                <a:latin typeface="Tahoma"/>
                <a:cs typeface="Tahoma"/>
              </a:rPr>
              <a:t>Académie</a:t>
            </a:r>
            <a:r>
              <a:rPr sz="641" b="1" spc="6" dirty="0">
                <a:latin typeface="Tahoma"/>
                <a:cs typeface="Tahoma"/>
              </a:rPr>
              <a:t> </a:t>
            </a:r>
            <a:r>
              <a:rPr sz="641" b="1" spc="-32" dirty="0">
                <a:latin typeface="Tahoma"/>
                <a:cs typeface="Tahoma"/>
              </a:rPr>
              <a:t>:</a:t>
            </a:r>
            <a:r>
              <a:rPr sz="641" b="1" dirty="0">
                <a:latin typeface="Tahoma"/>
                <a:cs typeface="Tahoma"/>
              </a:rPr>
              <a:t>	</a:t>
            </a:r>
            <a:r>
              <a:rPr sz="641" b="1" spc="-6" dirty="0">
                <a:latin typeface="Tahoma"/>
                <a:cs typeface="Tahoma"/>
              </a:rPr>
              <a:t>Session</a:t>
            </a:r>
            <a:endParaRPr sz="641">
              <a:latin typeface="Tahoma"/>
              <a:cs typeface="Tahoma"/>
            </a:endParaRPr>
          </a:p>
          <a:p>
            <a:pPr>
              <a:spcBef>
                <a:spcPts val="10"/>
              </a:spcBef>
            </a:pPr>
            <a:endParaRPr sz="641">
              <a:latin typeface="Tahoma"/>
              <a:cs typeface="Tahoma"/>
            </a:endParaRPr>
          </a:p>
          <a:p>
            <a:pPr marL="8145"/>
            <a:r>
              <a:rPr sz="641" b="1" dirty="0">
                <a:latin typeface="Tahoma"/>
                <a:cs typeface="Tahoma"/>
              </a:rPr>
              <a:t>Établissement</a:t>
            </a:r>
            <a:r>
              <a:rPr sz="641" b="1" spc="-1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de formation</a:t>
            </a:r>
            <a:r>
              <a:rPr sz="641" b="1" spc="-3" dirty="0">
                <a:latin typeface="Tahoma"/>
                <a:cs typeface="Tahoma"/>
              </a:rPr>
              <a:t> </a:t>
            </a:r>
            <a:r>
              <a:rPr sz="641" b="1" spc="-32" dirty="0">
                <a:latin typeface="Tahoma"/>
                <a:cs typeface="Tahoma"/>
              </a:rPr>
              <a:t>:</a:t>
            </a:r>
            <a:endParaRPr sz="641">
              <a:latin typeface="Tahoma"/>
              <a:cs typeface="Tahoma"/>
            </a:endParaRPr>
          </a:p>
          <a:p>
            <a:pPr marL="233747" algn="ctr">
              <a:spcBef>
                <a:spcPts val="628"/>
              </a:spcBef>
            </a:pPr>
            <a:r>
              <a:rPr sz="898" b="1" dirty="0">
                <a:latin typeface="Tahoma"/>
                <a:cs typeface="Tahoma"/>
              </a:rPr>
              <a:t>BACCALAURÉAT</a:t>
            </a:r>
            <a:r>
              <a:rPr sz="898" b="1" spc="-22" dirty="0">
                <a:latin typeface="Tahoma"/>
                <a:cs typeface="Tahoma"/>
              </a:rPr>
              <a:t> </a:t>
            </a:r>
            <a:r>
              <a:rPr sz="898" b="1" dirty="0">
                <a:latin typeface="Tahoma"/>
                <a:cs typeface="Tahoma"/>
              </a:rPr>
              <a:t>PROFESSIONNEL</a:t>
            </a:r>
            <a:r>
              <a:rPr sz="898" b="1" spc="-13" dirty="0">
                <a:latin typeface="Tahoma"/>
                <a:cs typeface="Tahoma"/>
              </a:rPr>
              <a:t> </a:t>
            </a:r>
            <a:r>
              <a:rPr sz="898" b="1" spc="-16" dirty="0">
                <a:latin typeface="Tahoma"/>
                <a:cs typeface="Tahoma"/>
              </a:rPr>
              <a:t>OTM</a:t>
            </a:r>
            <a:endParaRPr sz="898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99493" y="1023813"/>
            <a:ext cx="4157153" cy="424076"/>
          </a:xfrm>
          <a:prstGeom prst="rect">
            <a:avLst/>
          </a:prstGeom>
          <a:solidFill>
            <a:srgbClr val="D9D9D9"/>
          </a:solidFill>
          <a:ln w="17779">
            <a:solidFill>
              <a:srgbClr val="000000"/>
            </a:solidFill>
          </a:ln>
        </p:spPr>
        <p:txBody>
          <a:bodyPr vert="horz" wrap="square" lIns="0" tIns="5701" rIns="0" bIns="0" rtlCol="0">
            <a:spAutoFit/>
          </a:bodyPr>
          <a:lstStyle/>
          <a:p>
            <a:pPr marL="814" algn="ctr">
              <a:lnSpc>
                <a:spcPts val="1058"/>
              </a:lnSpc>
              <a:spcBef>
                <a:spcPts val="45"/>
              </a:spcBef>
            </a:pPr>
            <a:r>
              <a:rPr sz="898" b="1" dirty="0">
                <a:latin typeface="Tahoma"/>
                <a:cs typeface="Tahoma"/>
              </a:rPr>
              <a:t>FICHE</a:t>
            </a:r>
            <a:r>
              <a:rPr sz="898" b="1" spc="-16" dirty="0">
                <a:latin typeface="Tahoma"/>
                <a:cs typeface="Tahoma"/>
              </a:rPr>
              <a:t> </a:t>
            </a:r>
            <a:r>
              <a:rPr sz="898" b="1" dirty="0">
                <a:latin typeface="Tahoma"/>
                <a:cs typeface="Tahoma"/>
              </a:rPr>
              <a:t>D’ACTIVITÉ</a:t>
            </a:r>
            <a:r>
              <a:rPr sz="898" b="1" spc="-13" dirty="0">
                <a:latin typeface="Tahoma"/>
                <a:cs typeface="Tahoma"/>
              </a:rPr>
              <a:t> </a:t>
            </a:r>
            <a:r>
              <a:rPr sz="898" b="1" dirty="0">
                <a:latin typeface="Tahoma"/>
                <a:cs typeface="Tahoma"/>
              </a:rPr>
              <a:t>PROFESSIONNELLE</a:t>
            </a:r>
            <a:r>
              <a:rPr sz="898" b="1" spc="-3" dirty="0">
                <a:latin typeface="Tahoma"/>
                <a:cs typeface="Tahoma"/>
              </a:rPr>
              <a:t> </a:t>
            </a:r>
            <a:r>
              <a:rPr sz="898" b="1" dirty="0">
                <a:latin typeface="Tahoma"/>
                <a:cs typeface="Tahoma"/>
              </a:rPr>
              <a:t>N°</a:t>
            </a:r>
            <a:r>
              <a:rPr sz="898" b="1" spc="-3" dirty="0">
                <a:latin typeface="Tahoma"/>
                <a:cs typeface="Tahoma"/>
              </a:rPr>
              <a:t> </a:t>
            </a:r>
            <a:r>
              <a:rPr sz="898" b="1" spc="-32" dirty="0">
                <a:latin typeface="Tahoma"/>
                <a:cs typeface="Tahoma"/>
              </a:rPr>
              <a:t>2</a:t>
            </a:r>
            <a:endParaRPr sz="898">
              <a:latin typeface="Tahoma"/>
              <a:cs typeface="Tahoma"/>
            </a:endParaRPr>
          </a:p>
          <a:p>
            <a:pPr marL="241485" marR="235784" algn="ctr">
              <a:lnSpc>
                <a:spcPts val="1090"/>
              </a:lnSpc>
              <a:spcBef>
                <a:spcPts val="6"/>
              </a:spcBef>
            </a:pPr>
            <a:r>
              <a:rPr sz="898" b="1" dirty="0">
                <a:latin typeface="Calibri"/>
                <a:cs typeface="Calibri"/>
              </a:rPr>
              <a:t>BLOC</a:t>
            </a:r>
            <a:r>
              <a:rPr sz="898" b="1" spc="-16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DE</a:t>
            </a:r>
            <a:r>
              <a:rPr sz="898" b="1" spc="-6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COMPETENCES</a:t>
            </a:r>
            <a:r>
              <a:rPr sz="898" b="1" spc="-6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C2.2 :</a:t>
            </a:r>
            <a:r>
              <a:rPr sz="898" b="1" spc="-10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EXECUTER</a:t>
            </a:r>
            <a:r>
              <a:rPr sz="898" b="1" spc="-10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LA</a:t>
            </a:r>
            <a:r>
              <a:rPr sz="898" b="1" spc="-10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DEMANDE</a:t>
            </a:r>
            <a:r>
              <a:rPr sz="898" b="1" spc="-6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DU </a:t>
            </a:r>
            <a:r>
              <a:rPr sz="898" b="1" spc="-6" dirty="0">
                <a:latin typeface="Calibri"/>
                <a:cs typeface="Calibri"/>
              </a:rPr>
              <a:t>CLIENT/DONNEUR D’ORDRE</a:t>
            </a:r>
            <a:endParaRPr sz="898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79131" y="1536126"/>
          <a:ext cx="4184845" cy="2443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2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347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600" b="1" dirty="0">
                          <a:latin typeface="Tahoma"/>
                          <a:cs typeface="Tahoma"/>
                        </a:rPr>
                        <a:t>NOM</a:t>
                      </a:r>
                      <a:r>
                        <a:rPr sz="6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spc="-60" dirty="0">
                          <a:latin typeface="Tahoma"/>
                          <a:cs typeface="Tahoma"/>
                        </a:rPr>
                        <a:t>: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724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600" b="1" dirty="0">
                          <a:latin typeface="Tahoma"/>
                          <a:cs typeface="Tahoma"/>
                        </a:rPr>
                        <a:t>Prénom</a:t>
                      </a:r>
                      <a:r>
                        <a:rPr sz="6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spc="-50" dirty="0">
                          <a:latin typeface="Tahoma"/>
                          <a:cs typeface="Tahoma"/>
                        </a:rPr>
                        <a:t>: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724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093793" y="1870067"/>
          <a:ext cx="4157153" cy="805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9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324">
                <a:tc>
                  <a:txBody>
                    <a:bodyPr/>
                    <a:lstStyle/>
                    <a:p>
                      <a:pPr marL="125095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600" b="1" dirty="0">
                          <a:latin typeface="Tahoma"/>
                          <a:cs typeface="Tahoma"/>
                        </a:rPr>
                        <a:t>ENTREPRISE</a:t>
                      </a:r>
                      <a:r>
                        <a:rPr sz="6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D’ACCUEIL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5782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90805" indent="-80010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600" b="1" dirty="0">
                          <a:latin typeface="Tahoma"/>
                          <a:cs typeface="Tahoma"/>
                        </a:rPr>
                        <a:t>Date</a:t>
                      </a:r>
                      <a:r>
                        <a:rPr sz="6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et</a:t>
                      </a:r>
                      <a:r>
                        <a:rPr sz="6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visa*</a:t>
                      </a:r>
                      <a:r>
                        <a:rPr sz="6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6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l’établissement</a:t>
                      </a:r>
                      <a:r>
                        <a:rPr sz="6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spc="-25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formation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570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613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Raison</a:t>
                      </a:r>
                      <a:r>
                        <a:rPr sz="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sociale</a:t>
                      </a:r>
                      <a:r>
                        <a:rPr sz="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: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Service</a:t>
                      </a:r>
                      <a:r>
                        <a:rPr sz="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: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Période(s)</a:t>
                      </a:r>
                      <a:r>
                        <a:rPr sz="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formation</a:t>
                      </a:r>
                      <a:r>
                        <a:rPr sz="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: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62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005827" y="2681298"/>
            <a:ext cx="4346929" cy="1289344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sz="641" dirty="0">
                <a:latin typeface="Tahoma"/>
                <a:cs typeface="Tahoma"/>
              </a:rPr>
              <a:t>*Cette</a:t>
            </a:r>
            <a:r>
              <a:rPr sz="641" spc="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fiche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est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visée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par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le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candidat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au</a:t>
            </a:r>
            <a:r>
              <a:rPr sz="641" spc="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baccalauréat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professionnel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OTM</a:t>
            </a:r>
            <a:r>
              <a:rPr sz="641" spc="22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lorsqu’il</a:t>
            </a:r>
            <a:r>
              <a:rPr sz="641" spc="10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ne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dépend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pas d’un</a:t>
            </a:r>
            <a:r>
              <a:rPr sz="641" spc="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établissement</a:t>
            </a:r>
            <a:r>
              <a:rPr sz="641" spc="22" dirty="0">
                <a:latin typeface="Tahoma"/>
                <a:cs typeface="Tahoma"/>
              </a:rPr>
              <a:t> </a:t>
            </a:r>
            <a:r>
              <a:rPr sz="641" spc="-16" dirty="0">
                <a:latin typeface="Tahoma"/>
                <a:cs typeface="Tahoma"/>
              </a:rPr>
              <a:t>de </a:t>
            </a:r>
            <a:r>
              <a:rPr sz="641" spc="-6" dirty="0">
                <a:latin typeface="Tahoma"/>
                <a:cs typeface="Tahoma"/>
              </a:rPr>
              <a:t>formation.</a:t>
            </a:r>
            <a:endParaRPr sz="641">
              <a:latin typeface="Tahoma"/>
              <a:cs typeface="Tahoma"/>
            </a:endParaRPr>
          </a:p>
          <a:p>
            <a:pPr>
              <a:spcBef>
                <a:spcPts val="6"/>
              </a:spcBef>
            </a:pPr>
            <a:endParaRPr sz="641">
              <a:latin typeface="Tahoma"/>
              <a:cs typeface="Tahoma"/>
            </a:endParaRPr>
          </a:p>
          <a:p>
            <a:pPr marL="8145"/>
            <a:r>
              <a:rPr sz="64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Remarques</a:t>
            </a:r>
            <a:r>
              <a:rPr sz="641" spc="-26" dirty="0">
                <a:latin typeface="Tahoma"/>
                <a:cs typeface="Tahoma"/>
              </a:rPr>
              <a:t> </a:t>
            </a:r>
            <a:r>
              <a:rPr sz="641" spc="-32" dirty="0">
                <a:latin typeface="Tahoma"/>
                <a:cs typeface="Tahoma"/>
              </a:rPr>
              <a:t>:</a:t>
            </a:r>
            <a:endParaRPr sz="641">
              <a:latin typeface="Tahoma"/>
              <a:cs typeface="Tahoma"/>
            </a:endParaRPr>
          </a:p>
          <a:p>
            <a:pPr marL="8145" marR="1342622">
              <a:lnSpc>
                <a:spcPts val="782"/>
              </a:lnSpc>
              <a:spcBef>
                <a:spcPts val="16"/>
              </a:spcBef>
            </a:pPr>
            <a:r>
              <a:rPr sz="641" dirty="0">
                <a:latin typeface="Tahoma"/>
                <a:cs typeface="Tahoma"/>
              </a:rPr>
              <a:t>Cette</a:t>
            </a:r>
            <a:r>
              <a:rPr sz="641" spc="-10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fiche,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complétée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à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l’aide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de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l’outil</a:t>
            </a:r>
            <a:r>
              <a:rPr sz="641" spc="-10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informatique,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comporte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2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pages</a:t>
            </a:r>
            <a:r>
              <a:rPr sz="641" spc="-6" dirty="0">
                <a:latin typeface="Tahoma"/>
                <a:cs typeface="Tahoma"/>
              </a:rPr>
              <a:t> maximum. </a:t>
            </a:r>
            <a:r>
              <a:rPr sz="641" dirty="0">
                <a:latin typeface="Tahoma"/>
                <a:cs typeface="Tahoma"/>
              </a:rPr>
              <a:t>Sa</a:t>
            </a:r>
            <a:r>
              <a:rPr sz="641" spc="-10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rédaction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et</a:t>
            </a:r>
            <a:r>
              <a:rPr sz="641" spc="-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contenu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sont</a:t>
            </a:r>
            <a:r>
              <a:rPr sz="641" spc="-13" dirty="0">
                <a:latin typeface="Tahoma"/>
                <a:cs typeface="Tahoma"/>
              </a:rPr>
              <a:t> </a:t>
            </a:r>
            <a:r>
              <a:rPr sz="641" spc="-6" dirty="0">
                <a:latin typeface="Tahoma"/>
                <a:cs typeface="Tahoma"/>
              </a:rPr>
              <a:t>personnels.</a:t>
            </a:r>
            <a:endParaRPr sz="641">
              <a:latin typeface="Tahoma"/>
              <a:cs typeface="Tahoma"/>
            </a:endParaRPr>
          </a:p>
          <a:p>
            <a:pPr marL="8145">
              <a:lnSpc>
                <a:spcPts val="741"/>
              </a:lnSpc>
            </a:pPr>
            <a:r>
              <a:rPr sz="641" dirty="0">
                <a:latin typeface="Tahoma"/>
                <a:cs typeface="Tahoma"/>
              </a:rPr>
              <a:t>La</a:t>
            </a:r>
            <a:r>
              <a:rPr sz="641" spc="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description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des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activités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est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synthétique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et</a:t>
            </a:r>
            <a:r>
              <a:rPr sz="641" spc="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doit</a:t>
            </a:r>
            <a:r>
              <a:rPr sz="641" spc="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être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conforme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à la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réalité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des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activités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réalisées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lors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des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périodes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spc="-16" dirty="0">
                <a:latin typeface="Tahoma"/>
                <a:cs typeface="Tahoma"/>
              </a:rPr>
              <a:t>de</a:t>
            </a:r>
            <a:endParaRPr sz="641">
              <a:latin typeface="Tahoma"/>
              <a:cs typeface="Tahoma"/>
            </a:endParaRPr>
          </a:p>
          <a:p>
            <a:pPr marL="8145"/>
            <a:r>
              <a:rPr sz="641" dirty="0">
                <a:latin typeface="Tahoma"/>
                <a:cs typeface="Tahoma"/>
              </a:rPr>
              <a:t>formation</a:t>
            </a:r>
            <a:r>
              <a:rPr sz="641" spc="-10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en</a:t>
            </a:r>
            <a:r>
              <a:rPr sz="641" spc="-10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milieu</a:t>
            </a:r>
            <a:r>
              <a:rPr sz="641" spc="-3" dirty="0">
                <a:latin typeface="Tahoma"/>
                <a:cs typeface="Tahoma"/>
              </a:rPr>
              <a:t> </a:t>
            </a:r>
            <a:r>
              <a:rPr sz="641" spc="-6" dirty="0">
                <a:latin typeface="Tahoma"/>
                <a:cs typeface="Tahoma"/>
              </a:rPr>
              <a:t>professionnel.</a:t>
            </a:r>
            <a:endParaRPr sz="641">
              <a:latin typeface="Tahoma"/>
              <a:cs typeface="Tahoma"/>
            </a:endParaRPr>
          </a:p>
          <a:p>
            <a:pPr marL="8145" marR="6516">
              <a:spcBef>
                <a:spcPts val="13"/>
              </a:spcBef>
            </a:pPr>
            <a:r>
              <a:rPr sz="641" dirty="0">
                <a:latin typeface="Tahoma"/>
                <a:cs typeface="Tahoma"/>
              </a:rPr>
              <a:t>La</a:t>
            </a:r>
            <a:r>
              <a:rPr sz="641" spc="10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description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des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ressources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et</a:t>
            </a:r>
            <a:r>
              <a:rPr sz="641" spc="22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des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moyens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prend</a:t>
            </a:r>
            <a:r>
              <a:rPr sz="641" spc="22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sa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source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dans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les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éléments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du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référentiel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des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activités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spc="-6" dirty="0">
                <a:latin typeface="Tahoma"/>
                <a:cs typeface="Tahoma"/>
              </a:rPr>
              <a:t>profession- nelles.</a:t>
            </a:r>
            <a:endParaRPr sz="641">
              <a:latin typeface="Tahoma"/>
              <a:cs typeface="Tahoma"/>
            </a:endParaRPr>
          </a:p>
          <a:p>
            <a:pPr>
              <a:spcBef>
                <a:spcPts val="6"/>
              </a:spcBef>
            </a:pPr>
            <a:endParaRPr sz="641">
              <a:latin typeface="Tahoma"/>
              <a:cs typeface="Tahoma"/>
            </a:endParaRPr>
          </a:p>
          <a:p>
            <a:pPr marL="8145" marR="39094">
              <a:spcBef>
                <a:spcPts val="3"/>
              </a:spcBef>
            </a:pPr>
            <a:r>
              <a:rPr sz="641" b="1" dirty="0">
                <a:latin typeface="Tahoma"/>
                <a:cs typeface="Tahoma"/>
              </a:rPr>
              <a:t>Les</a:t>
            </a:r>
            <a:r>
              <a:rPr sz="641" b="1" spc="-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informations</a:t>
            </a:r>
            <a:r>
              <a:rPr sz="641" b="1" spc="-1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contenues</a:t>
            </a:r>
            <a:r>
              <a:rPr sz="641" b="1" spc="-1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dans</a:t>
            </a:r>
            <a:r>
              <a:rPr sz="641" b="1" spc="-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cette</a:t>
            </a:r>
            <a:r>
              <a:rPr sz="641" b="1" spc="-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fiche</a:t>
            </a:r>
            <a:r>
              <a:rPr sz="641" b="1" spc="-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seront</a:t>
            </a:r>
            <a:r>
              <a:rPr sz="641" b="1" spc="-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utilisées</a:t>
            </a:r>
            <a:r>
              <a:rPr sz="641" b="1" spc="-1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dans</a:t>
            </a:r>
            <a:r>
              <a:rPr sz="641" b="1" spc="-1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le</a:t>
            </a:r>
            <a:r>
              <a:rPr sz="641" b="1" spc="-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cadre</a:t>
            </a:r>
            <a:r>
              <a:rPr sz="641" b="1" spc="-1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des</a:t>
            </a:r>
            <a:r>
              <a:rPr sz="641" b="1" spc="-1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situations</a:t>
            </a:r>
            <a:r>
              <a:rPr sz="641" b="1" spc="-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d’évaluation</a:t>
            </a:r>
            <a:r>
              <a:rPr sz="641" b="1" spc="-16" dirty="0">
                <a:latin typeface="Tahoma"/>
                <a:cs typeface="Tahoma"/>
              </a:rPr>
              <a:t> de </a:t>
            </a:r>
            <a:r>
              <a:rPr sz="641" b="1" dirty="0">
                <a:latin typeface="Tahoma"/>
                <a:cs typeface="Tahoma"/>
              </a:rPr>
              <a:t>la </a:t>
            </a:r>
            <a:r>
              <a:rPr sz="641" b="1" spc="-6" dirty="0">
                <a:latin typeface="Tahoma"/>
                <a:cs typeface="Tahoma"/>
              </a:rPr>
              <a:t>sous-</a:t>
            </a:r>
            <a:r>
              <a:rPr sz="641" b="1" dirty="0">
                <a:latin typeface="Tahoma"/>
                <a:cs typeface="Tahoma"/>
              </a:rPr>
              <a:t>épreuve</a:t>
            </a:r>
            <a:r>
              <a:rPr sz="641" b="1" spc="-10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E31</a:t>
            </a:r>
            <a:r>
              <a:rPr sz="641" b="1" spc="-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«</a:t>
            </a:r>
            <a:r>
              <a:rPr sz="641" b="1" spc="-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Pratique</a:t>
            </a:r>
            <a:r>
              <a:rPr sz="641" b="1" spc="-10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de</a:t>
            </a:r>
            <a:r>
              <a:rPr sz="641" b="1" spc="-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l’organisation du</a:t>
            </a:r>
            <a:r>
              <a:rPr sz="641" b="1" spc="-1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transport</a:t>
            </a:r>
            <a:r>
              <a:rPr sz="641" b="1" spc="-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de</a:t>
            </a:r>
            <a:r>
              <a:rPr sz="641" b="1" spc="-10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marchandises</a:t>
            </a:r>
            <a:r>
              <a:rPr sz="641" b="1" spc="-10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en</a:t>
            </a:r>
            <a:r>
              <a:rPr sz="641" b="1" spc="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milieu</a:t>
            </a:r>
            <a:r>
              <a:rPr sz="641" b="1" spc="-1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professionnel</a:t>
            </a:r>
            <a:r>
              <a:rPr sz="641" b="1" spc="3" dirty="0">
                <a:latin typeface="Tahoma"/>
                <a:cs typeface="Tahoma"/>
              </a:rPr>
              <a:t> </a:t>
            </a:r>
            <a:r>
              <a:rPr sz="641" b="1" spc="-32" dirty="0">
                <a:latin typeface="Tahoma"/>
                <a:cs typeface="Tahoma"/>
              </a:rPr>
              <a:t>»</a:t>
            </a:r>
            <a:endParaRPr sz="641">
              <a:latin typeface="Tahoma"/>
              <a:cs typeface="Tahom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082390" y="4163669"/>
          <a:ext cx="4178330" cy="1511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0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386">
                <a:tc gridSpan="2">
                  <a:txBody>
                    <a:bodyPr/>
                    <a:lstStyle/>
                    <a:p>
                      <a:pPr marL="3810" algn="ctr">
                        <a:lnSpc>
                          <a:spcPts val="1600"/>
                        </a:lnSpc>
                        <a:spcBef>
                          <a:spcPts val="90"/>
                        </a:spcBef>
                      </a:pPr>
                      <a:r>
                        <a:rPr sz="900" b="1" dirty="0">
                          <a:latin typeface="Tahoma"/>
                          <a:cs typeface="Tahoma"/>
                        </a:rPr>
                        <a:t>Description</a:t>
                      </a:r>
                      <a:r>
                        <a:rPr sz="9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l’activité</a:t>
                      </a:r>
                      <a:r>
                        <a:rPr sz="9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10" dirty="0">
                          <a:latin typeface="Tahoma"/>
                          <a:cs typeface="Tahoma"/>
                        </a:rPr>
                        <a:t>professionnelle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73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21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1367790" marR="265430" indent="-1094740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Tahoma"/>
                          <a:cs typeface="Tahoma"/>
                        </a:rPr>
                        <a:t>Ressources</a:t>
                      </a:r>
                      <a:r>
                        <a:rPr sz="9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utilisées</a:t>
                      </a:r>
                      <a:r>
                        <a:rPr sz="9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10" dirty="0">
                          <a:latin typeface="Tahoma"/>
                          <a:cs typeface="Tahoma"/>
                        </a:rPr>
                        <a:t>(informa- tions)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391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b="1" dirty="0">
                          <a:latin typeface="Tahoma"/>
                          <a:cs typeface="Tahoma"/>
                        </a:rPr>
                        <a:t>Moyens </a:t>
                      </a:r>
                      <a:r>
                        <a:rPr sz="900" b="1" spc="-10" dirty="0">
                          <a:latin typeface="Tahoma"/>
                          <a:cs typeface="Tahoma"/>
                        </a:rPr>
                        <a:t>utilisés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2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2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246059" y="6583949"/>
            <a:ext cx="128689" cy="87568"/>
          </a:xfrm>
          <a:prstGeom prst="rect">
            <a:avLst/>
          </a:prstGeom>
        </p:spPr>
        <p:txBody>
          <a:bodyPr vert="horz" wrap="square" lIns="0" tIns="8552" rIns="0" bIns="0" rtlCol="0">
            <a:spAutoFit/>
          </a:bodyPr>
          <a:lstStyle/>
          <a:p>
            <a:pPr marL="24434">
              <a:spcBef>
                <a:spcPts val="67"/>
              </a:spcBef>
            </a:pPr>
            <a:fld id="{81D60167-4931-47E6-BA6A-407CBD079E47}" type="slidenum">
              <a:rPr sz="513" b="1" spc="-16" dirty="0">
                <a:latin typeface="Century Gothic"/>
                <a:cs typeface="Century Gothic"/>
              </a:rPr>
              <a:pPr marL="24434">
                <a:spcBef>
                  <a:spcPts val="67"/>
                </a:spcBef>
              </a:pPr>
              <a:t>49</a:t>
            </a:fld>
            <a:endParaRPr sz="513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05827" y="223169"/>
            <a:ext cx="4113578" cy="71155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641" b="1" dirty="0">
                <a:latin typeface="Tahoma"/>
                <a:cs typeface="Tahoma"/>
              </a:rPr>
              <a:t>Sous-épreuve</a:t>
            </a:r>
            <a:r>
              <a:rPr sz="641" b="1" spc="-19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E31 :</a:t>
            </a:r>
            <a:r>
              <a:rPr sz="641" b="1" spc="-1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Pratique</a:t>
            </a:r>
            <a:r>
              <a:rPr sz="641" b="1" spc="-10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de</a:t>
            </a:r>
            <a:r>
              <a:rPr sz="641" b="1" spc="-10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l’organisation</a:t>
            </a:r>
            <a:r>
              <a:rPr sz="641" b="1" spc="-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du</a:t>
            </a:r>
            <a:r>
              <a:rPr sz="641" b="1" spc="-1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transport</a:t>
            </a:r>
            <a:r>
              <a:rPr sz="641" b="1" spc="-10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de</a:t>
            </a:r>
            <a:r>
              <a:rPr sz="641" b="1" spc="-10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marchandises</a:t>
            </a:r>
            <a:r>
              <a:rPr sz="641" b="1" spc="-10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en</a:t>
            </a:r>
            <a:r>
              <a:rPr sz="641" b="1" spc="-1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milieu </a:t>
            </a:r>
            <a:r>
              <a:rPr sz="641" b="1" spc="-6" dirty="0">
                <a:latin typeface="Tahoma"/>
                <a:cs typeface="Tahoma"/>
              </a:rPr>
              <a:t>professionnel</a:t>
            </a:r>
            <a:endParaRPr sz="641">
              <a:latin typeface="Tahoma"/>
              <a:cs typeface="Tahoma"/>
            </a:endParaRPr>
          </a:p>
          <a:p>
            <a:pPr>
              <a:spcBef>
                <a:spcPts val="32"/>
              </a:spcBef>
            </a:pPr>
            <a:endParaRPr sz="609">
              <a:latin typeface="Tahoma"/>
              <a:cs typeface="Tahoma"/>
            </a:endParaRPr>
          </a:p>
          <a:p>
            <a:pPr marL="8145">
              <a:tabLst>
                <a:tab pos="3413771" algn="l"/>
              </a:tabLst>
            </a:pPr>
            <a:r>
              <a:rPr sz="641" b="1" dirty="0">
                <a:latin typeface="Tahoma"/>
                <a:cs typeface="Tahoma"/>
              </a:rPr>
              <a:t>Académie</a:t>
            </a:r>
            <a:r>
              <a:rPr sz="641" b="1" spc="6" dirty="0">
                <a:latin typeface="Tahoma"/>
                <a:cs typeface="Tahoma"/>
              </a:rPr>
              <a:t> </a:t>
            </a:r>
            <a:r>
              <a:rPr sz="641" b="1" spc="-32" dirty="0">
                <a:latin typeface="Tahoma"/>
                <a:cs typeface="Tahoma"/>
              </a:rPr>
              <a:t>:</a:t>
            </a:r>
            <a:r>
              <a:rPr sz="641" b="1" dirty="0">
                <a:latin typeface="Tahoma"/>
                <a:cs typeface="Tahoma"/>
              </a:rPr>
              <a:t>	</a:t>
            </a:r>
            <a:r>
              <a:rPr sz="641" b="1" spc="-6" dirty="0">
                <a:latin typeface="Tahoma"/>
                <a:cs typeface="Tahoma"/>
              </a:rPr>
              <a:t>Session</a:t>
            </a:r>
            <a:endParaRPr sz="641">
              <a:latin typeface="Tahoma"/>
              <a:cs typeface="Tahoma"/>
            </a:endParaRPr>
          </a:p>
          <a:p>
            <a:pPr>
              <a:spcBef>
                <a:spcPts val="10"/>
              </a:spcBef>
            </a:pPr>
            <a:endParaRPr sz="641">
              <a:latin typeface="Tahoma"/>
              <a:cs typeface="Tahoma"/>
            </a:endParaRPr>
          </a:p>
          <a:p>
            <a:pPr marL="8145"/>
            <a:r>
              <a:rPr sz="641" b="1" dirty="0">
                <a:latin typeface="Tahoma"/>
                <a:cs typeface="Tahoma"/>
              </a:rPr>
              <a:t>Établissement</a:t>
            </a:r>
            <a:r>
              <a:rPr sz="641" b="1" spc="-1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de formation</a:t>
            </a:r>
            <a:r>
              <a:rPr sz="641" b="1" spc="-3" dirty="0">
                <a:latin typeface="Tahoma"/>
                <a:cs typeface="Tahoma"/>
              </a:rPr>
              <a:t> </a:t>
            </a:r>
            <a:r>
              <a:rPr sz="641" b="1" spc="-32" dirty="0">
                <a:latin typeface="Tahoma"/>
                <a:cs typeface="Tahoma"/>
              </a:rPr>
              <a:t>:</a:t>
            </a:r>
            <a:endParaRPr sz="641">
              <a:latin typeface="Tahoma"/>
              <a:cs typeface="Tahoma"/>
            </a:endParaRPr>
          </a:p>
          <a:p>
            <a:pPr marL="233340" algn="ctr">
              <a:spcBef>
                <a:spcPts val="628"/>
              </a:spcBef>
            </a:pPr>
            <a:r>
              <a:rPr sz="898" b="1" dirty="0">
                <a:latin typeface="Tahoma"/>
                <a:cs typeface="Tahoma"/>
              </a:rPr>
              <a:t>BACCALAURÉAT</a:t>
            </a:r>
            <a:r>
              <a:rPr sz="898" b="1" spc="-26" dirty="0">
                <a:latin typeface="Tahoma"/>
                <a:cs typeface="Tahoma"/>
              </a:rPr>
              <a:t> </a:t>
            </a:r>
            <a:r>
              <a:rPr sz="898" b="1" dirty="0">
                <a:latin typeface="Tahoma"/>
                <a:cs typeface="Tahoma"/>
              </a:rPr>
              <a:t>PROFESSIONNEL</a:t>
            </a:r>
            <a:r>
              <a:rPr sz="898" b="1" spc="-13" dirty="0">
                <a:latin typeface="Tahoma"/>
                <a:cs typeface="Tahoma"/>
              </a:rPr>
              <a:t> </a:t>
            </a:r>
            <a:r>
              <a:rPr sz="898" b="1" spc="-16" dirty="0">
                <a:latin typeface="Tahoma"/>
                <a:cs typeface="Tahoma"/>
              </a:rPr>
              <a:t>OTM</a:t>
            </a:r>
            <a:endParaRPr sz="898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99493" y="1023813"/>
            <a:ext cx="4157153" cy="424076"/>
          </a:xfrm>
          <a:prstGeom prst="rect">
            <a:avLst/>
          </a:prstGeom>
          <a:solidFill>
            <a:srgbClr val="D9D9D9"/>
          </a:solidFill>
          <a:ln w="17779">
            <a:solidFill>
              <a:srgbClr val="000000"/>
            </a:solidFill>
          </a:ln>
        </p:spPr>
        <p:txBody>
          <a:bodyPr vert="horz" wrap="square" lIns="0" tIns="5701" rIns="0" bIns="0" rtlCol="0">
            <a:spAutoFit/>
          </a:bodyPr>
          <a:lstStyle/>
          <a:p>
            <a:pPr marL="814" algn="ctr">
              <a:lnSpc>
                <a:spcPts val="1058"/>
              </a:lnSpc>
              <a:spcBef>
                <a:spcPts val="45"/>
              </a:spcBef>
            </a:pPr>
            <a:r>
              <a:rPr sz="898" b="1" dirty="0">
                <a:latin typeface="Tahoma"/>
                <a:cs typeface="Tahoma"/>
              </a:rPr>
              <a:t>FICHE</a:t>
            </a:r>
            <a:r>
              <a:rPr sz="898" b="1" spc="-16" dirty="0">
                <a:latin typeface="Tahoma"/>
                <a:cs typeface="Tahoma"/>
              </a:rPr>
              <a:t> </a:t>
            </a:r>
            <a:r>
              <a:rPr sz="898" b="1" dirty="0">
                <a:latin typeface="Tahoma"/>
                <a:cs typeface="Tahoma"/>
              </a:rPr>
              <a:t>D’ACTIVITÉ</a:t>
            </a:r>
            <a:r>
              <a:rPr sz="898" b="1" spc="-13" dirty="0">
                <a:latin typeface="Tahoma"/>
                <a:cs typeface="Tahoma"/>
              </a:rPr>
              <a:t> </a:t>
            </a:r>
            <a:r>
              <a:rPr sz="898" b="1" dirty="0">
                <a:latin typeface="Tahoma"/>
                <a:cs typeface="Tahoma"/>
              </a:rPr>
              <a:t>PROFESSIONNELLE</a:t>
            </a:r>
            <a:r>
              <a:rPr sz="898" b="1" spc="-3" dirty="0">
                <a:latin typeface="Tahoma"/>
                <a:cs typeface="Tahoma"/>
              </a:rPr>
              <a:t> </a:t>
            </a:r>
            <a:r>
              <a:rPr sz="898" b="1" dirty="0">
                <a:latin typeface="Tahoma"/>
                <a:cs typeface="Tahoma"/>
              </a:rPr>
              <a:t>N°</a:t>
            </a:r>
            <a:r>
              <a:rPr sz="898" b="1" spc="-3" dirty="0">
                <a:latin typeface="Tahoma"/>
                <a:cs typeface="Tahoma"/>
              </a:rPr>
              <a:t> </a:t>
            </a:r>
            <a:r>
              <a:rPr sz="898" b="1" spc="-32" dirty="0">
                <a:latin typeface="Tahoma"/>
                <a:cs typeface="Tahoma"/>
              </a:rPr>
              <a:t>3</a:t>
            </a:r>
            <a:endParaRPr sz="898">
              <a:latin typeface="Tahoma"/>
              <a:cs typeface="Tahoma"/>
            </a:endParaRPr>
          </a:p>
          <a:p>
            <a:pPr marL="93662" marR="86332" algn="ctr">
              <a:lnSpc>
                <a:spcPts val="1090"/>
              </a:lnSpc>
              <a:spcBef>
                <a:spcPts val="6"/>
              </a:spcBef>
            </a:pPr>
            <a:r>
              <a:rPr sz="898" b="1" dirty="0">
                <a:latin typeface="Calibri"/>
                <a:cs typeface="Calibri"/>
              </a:rPr>
              <a:t>BLOC</a:t>
            </a:r>
            <a:r>
              <a:rPr sz="898" b="1" spc="-10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DE</a:t>
            </a:r>
            <a:r>
              <a:rPr sz="898" b="1" spc="-6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COMPETENCES</a:t>
            </a:r>
            <a:r>
              <a:rPr sz="898" b="1" spc="-6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C2.3 :</a:t>
            </a:r>
            <a:r>
              <a:rPr sz="898" b="1" spc="-10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Suivre</a:t>
            </a:r>
            <a:r>
              <a:rPr sz="898" b="1" spc="-13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l’opération</a:t>
            </a:r>
            <a:r>
              <a:rPr sz="898" b="1" spc="-13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de</a:t>
            </a:r>
            <a:r>
              <a:rPr sz="898" b="1" spc="-6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transport</a:t>
            </a:r>
            <a:r>
              <a:rPr sz="898" b="1" spc="-10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et</a:t>
            </a:r>
            <a:r>
              <a:rPr sz="898" b="1" spc="-10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communiquer</a:t>
            </a:r>
            <a:r>
              <a:rPr sz="898" b="1" spc="-3" dirty="0">
                <a:latin typeface="Calibri"/>
                <a:cs typeface="Calibri"/>
              </a:rPr>
              <a:t> </a:t>
            </a:r>
            <a:r>
              <a:rPr sz="898" b="1" spc="-13" dirty="0">
                <a:latin typeface="Calibri"/>
                <a:cs typeface="Calibri"/>
              </a:rPr>
              <a:t>avec </a:t>
            </a:r>
            <a:r>
              <a:rPr sz="898" b="1" dirty="0">
                <a:latin typeface="Calibri"/>
                <a:cs typeface="Calibri"/>
              </a:rPr>
              <a:t>les</a:t>
            </a:r>
            <a:r>
              <a:rPr sz="898" b="1" spc="-3" dirty="0">
                <a:latin typeface="Calibri"/>
                <a:cs typeface="Calibri"/>
              </a:rPr>
              <a:t> </a:t>
            </a:r>
            <a:r>
              <a:rPr sz="898" b="1" spc="-6" dirty="0">
                <a:latin typeface="Calibri"/>
                <a:cs typeface="Calibri"/>
              </a:rPr>
              <a:t>interlocuteurs</a:t>
            </a:r>
            <a:endParaRPr sz="898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79131" y="1536126"/>
          <a:ext cx="4184845" cy="2443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2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347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600" b="1" dirty="0">
                          <a:latin typeface="Tahoma"/>
                          <a:cs typeface="Tahoma"/>
                        </a:rPr>
                        <a:t>NOM</a:t>
                      </a:r>
                      <a:r>
                        <a:rPr sz="6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spc="-60" dirty="0">
                          <a:latin typeface="Tahoma"/>
                          <a:cs typeface="Tahoma"/>
                        </a:rPr>
                        <a:t>: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724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600" b="1" dirty="0">
                          <a:latin typeface="Tahoma"/>
                          <a:cs typeface="Tahoma"/>
                        </a:rPr>
                        <a:t>Prénom</a:t>
                      </a:r>
                      <a:r>
                        <a:rPr sz="6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spc="-50" dirty="0">
                          <a:latin typeface="Tahoma"/>
                          <a:cs typeface="Tahoma"/>
                        </a:rPr>
                        <a:t>: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724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093793" y="1870067"/>
          <a:ext cx="4157153" cy="805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9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324">
                <a:tc>
                  <a:txBody>
                    <a:bodyPr/>
                    <a:lstStyle/>
                    <a:p>
                      <a:pPr marL="125095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600" b="1" dirty="0">
                          <a:latin typeface="Tahoma"/>
                          <a:cs typeface="Tahoma"/>
                        </a:rPr>
                        <a:t>ENTREPRISE</a:t>
                      </a:r>
                      <a:r>
                        <a:rPr sz="6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D’ACCUEIL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5782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90805" indent="-80010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600" b="1" dirty="0">
                          <a:latin typeface="Tahoma"/>
                          <a:cs typeface="Tahoma"/>
                        </a:rPr>
                        <a:t>Date</a:t>
                      </a:r>
                      <a:r>
                        <a:rPr sz="6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et</a:t>
                      </a:r>
                      <a:r>
                        <a:rPr sz="6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visa*</a:t>
                      </a:r>
                      <a:r>
                        <a:rPr sz="6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6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dirty="0">
                          <a:latin typeface="Tahoma"/>
                          <a:cs typeface="Tahoma"/>
                        </a:rPr>
                        <a:t>l’établissement</a:t>
                      </a:r>
                      <a:r>
                        <a:rPr sz="6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spc="-25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formation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570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613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Raison</a:t>
                      </a:r>
                      <a:r>
                        <a:rPr sz="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sociale</a:t>
                      </a:r>
                      <a:r>
                        <a:rPr sz="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: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Service</a:t>
                      </a:r>
                      <a:r>
                        <a:rPr sz="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: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Période(s)</a:t>
                      </a:r>
                      <a:r>
                        <a:rPr sz="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formation</a:t>
                      </a:r>
                      <a:r>
                        <a:rPr sz="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: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162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005827" y="2681298"/>
            <a:ext cx="4346929" cy="1289344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sz="641" dirty="0">
                <a:latin typeface="Tahoma"/>
                <a:cs typeface="Tahoma"/>
              </a:rPr>
              <a:t>*Cette</a:t>
            </a:r>
            <a:r>
              <a:rPr sz="641" spc="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fiche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est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visée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par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le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candidat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au</a:t>
            </a:r>
            <a:r>
              <a:rPr sz="641" spc="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baccalauréat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professionnel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OTM</a:t>
            </a:r>
            <a:r>
              <a:rPr sz="641" spc="22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lorsqu’il</a:t>
            </a:r>
            <a:r>
              <a:rPr sz="641" spc="10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ne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dépend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pas d’un</a:t>
            </a:r>
            <a:r>
              <a:rPr sz="641" spc="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établissement</a:t>
            </a:r>
            <a:r>
              <a:rPr sz="641" spc="22" dirty="0">
                <a:latin typeface="Tahoma"/>
                <a:cs typeface="Tahoma"/>
              </a:rPr>
              <a:t> </a:t>
            </a:r>
            <a:r>
              <a:rPr sz="641" spc="-16" dirty="0">
                <a:latin typeface="Tahoma"/>
                <a:cs typeface="Tahoma"/>
              </a:rPr>
              <a:t>de </a:t>
            </a:r>
            <a:r>
              <a:rPr sz="641" spc="-6" dirty="0">
                <a:latin typeface="Tahoma"/>
                <a:cs typeface="Tahoma"/>
              </a:rPr>
              <a:t>formation.</a:t>
            </a:r>
            <a:endParaRPr sz="641">
              <a:latin typeface="Tahoma"/>
              <a:cs typeface="Tahoma"/>
            </a:endParaRPr>
          </a:p>
          <a:p>
            <a:pPr>
              <a:spcBef>
                <a:spcPts val="6"/>
              </a:spcBef>
            </a:pPr>
            <a:endParaRPr sz="641">
              <a:latin typeface="Tahoma"/>
              <a:cs typeface="Tahoma"/>
            </a:endParaRPr>
          </a:p>
          <a:p>
            <a:pPr marL="8145"/>
            <a:r>
              <a:rPr sz="64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Remarques</a:t>
            </a:r>
            <a:r>
              <a:rPr sz="641" spc="-26" dirty="0">
                <a:latin typeface="Tahoma"/>
                <a:cs typeface="Tahoma"/>
              </a:rPr>
              <a:t> </a:t>
            </a:r>
            <a:r>
              <a:rPr sz="641" spc="-32" dirty="0">
                <a:latin typeface="Tahoma"/>
                <a:cs typeface="Tahoma"/>
              </a:rPr>
              <a:t>:</a:t>
            </a:r>
            <a:endParaRPr sz="641">
              <a:latin typeface="Tahoma"/>
              <a:cs typeface="Tahoma"/>
            </a:endParaRPr>
          </a:p>
          <a:p>
            <a:pPr marL="8145" marR="1342215">
              <a:lnSpc>
                <a:spcPts val="782"/>
              </a:lnSpc>
              <a:spcBef>
                <a:spcPts val="16"/>
              </a:spcBef>
            </a:pPr>
            <a:r>
              <a:rPr sz="641" dirty="0">
                <a:latin typeface="Tahoma"/>
                <a:cs typeface="Tahoma"/>
              </a:rPr>
              <a:t>Cette</a:t>
            </a:r>
            <a:r>
              <a:rPr sz="641" spc="-10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fiche,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complétée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à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l’aide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de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l’outil</a:t>
            </a:r>
            <a:r>
              <a:rPr sz="641" spc="-10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informatique,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comporte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2</a:t>
            </a:r>
            <a:r>
              <a:rPr sz="641" spc="-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pages</a:t>
            </a:r>
            <a:r>
              <a:rPr sz="641" spc="-6" dirty="0">
                <a:latin typeface="Tahoma"/>
                <a:cs typeface="Tahoma"/>
              </a:rPr>
              <a:t> maximum. </a:t>
            </a:r>
            <a:r>
              <a:rPr sz="641" dirty="0">
                <a:latin typeface="Tahoma"/>
                <a:cs typeface="Tahoma"/>
              </a:rPr>
              <a:t>Sa</a:t>
            </a:r>
            <a:r>
              <a:rPr sz="641" spc="-10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rédaction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et</a:t>
            </a:r>
            <a:r>
              <a:rPr sz="641" spc="-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contenu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sont</a:t>
            </a:r>
            <a:r>
              <a:rPr sz="641" spc="-13" dirty="0">
                <a:latin typeface="Tahoma"/>
                <a:cs typeface="Tahoma"/>
              </a:rPr>
              <a:t> </a:t>
            </a:r>
            <a:r>
              <a:rPr sz="641" spc="-6" dirty="0">
                <a:latin typeface="Tahoma"/>
                <a:cs typeface="Tahoma"/>
              </a:rPr>
              <a:t>personnels.</a:t>
            </a:r>
            <a:endParaRPr sz="641">
              <a:latin typeface="Tahoma"/>
              <a:cs typeface="Tahoma"/>
            </a:endParaRPr>
          </a:p>
          <a:p>
            <a:pPr marL="8145">
              <a:lnSpc>
                <a:spcPts val="741"/>
              </a:lnSpc>
            </a:pPr>
            <a:r>
              <a:rPr sz="641" dirty="0">
                <a:latin typeface="Tahoma"/>
                <a:cs typeface="Tahoma"/>
              </a:rPr>
              <a:t>La</a:t>
            </a:r>
            <a:r>
              <a:rPr sz="641" spc="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description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des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activités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est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synthétique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et</a:t>
            </a:r>
            <a:r>
              <a:rPr sz="641" spc="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doit</a:t>
            </a:r>
            <a:r>
              <a:rPr sz="641" spc="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être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conforme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à la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réalité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des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activités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réalisées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lors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des</a:t>
            </a:r>
            <a:r>
              <a:rPr sz="641" spc="13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périodes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spc="-16" dirty="0">
                <a:latin typeface="Tahoma"/>
                <a:cs typeface="Tahoma"/>
              </a:rPr>
              <a:t>de</a:t>
            </a:r>
            <a:endParaRPr sz="641">
              <a:latin typeface="Tahoma"/>
              <a:cs typeface="Tahoma"/>
            </a:endParaRPr>
          </a:p>
          <a:p>
            <a:pPr marL="8145"/>
            <a:r>
              <a:rPr sz="641" dirty="0">
                <a:latin typeface="Tahoma"/>
                <a:cs typeface="Tahoma"/>
              </a:rPr>
              <a:t>formation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en</a:t>
            </a:r>
            <a:r>
              <a:rPr sz="641" spc="-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milieu</a:t>
            </a:r>
            <a:r>
              <a:rPr sz="641" spc="-3" dirty="0">
                <a:latin typeface="Tahoma"/>
                <a:cs typeface="Tahoma"/>
              </a:rPr>
              <a:t> </a:t>
            </a:r>
            <a:r>
              <a:rPr sz="641" spc="-6" dirty="0">
                <a:latin typeface="Tahoma"/>
                <a:cs typeface="Tahoma"/>
              </a:rPr>
              <a:t>professionnel.</a:t>
            </a:r>
            <a:endParaRPr sz="641">
              <a:latin typeface="Tahoma"/>
              <a:cs typeface="Tahoma"/>
            </a:endParaRPr>
          </a:p>
          <a:p>
            <a:pPr marL="8145" marR="6516">
              <a:spcBef>
                <a:spcPts val="13"/>
              </a:spcBef>
            </a:pPr>
            <a:r>
              <a:rPr sz="641" dirty="0">
                <a:latin typeface="Tahoma"/>
                <a:cs typeface="Tahoma"/>
              </a:rPr>
              <a:t>La</a:t>
            </a:r>
            <a:r>
              <a:rPr sz="641" spc="10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description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des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ressources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et</a:t>
            </a:r>
            <a:r>
              <a:rPr sz="641" spc="22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des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moyens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prend</a:t>
            </a:r>
            <a:r>
              <a:rPr sz="641" spc="22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sa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source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dans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les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éléments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du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référentiel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des</a:t>
            </a:r>
            <a:r>
              <a:rPr sz="641" spc="16" dirty="0">
                <a:latin typeface="Tahoma"/>
                <a:cs typeface="Tahoma"/>
              </a:rPr>
              <a:t> </a:t>
            </a:r>
            <a:r>
              <a:rPr sz="641" dirty="0">
                <a:latin typeface="Tahoma"/>
                <a:cs typeface="Tahoma"/>
              </a:rPr>
              <a:t>activités</a:t>
            </a:r>
            <a:r>
              <a:rPr sz="641" spc="19" dirty="0">
                <a:latin typeface="Tahoma"/>
                <a:cs typeface="Tahoma"/>
              </a:rPr>
              <a:t> </a:t>
            </a:r>
            <a:r>
              <a:rPr sz="641" spc="-6" dirty="0">
                <a:latin typeface="Tahoma"/>
                <a:cs typeface="Tahoma"/>
              </a:rPr>
              <a:t>profession- nelles.</a:t>
            </a:r>
            <a:endParaRPr sz="641">
              <a:latin typeface="Tahoma"/>
              <a:cs typeface="Tahoma"/>
            </a:endParaRPr>
          </a:p>
          <a:p>
            <a:pPr>
              <a:spcBef>
                <a:spcPts val="6"/>
              </a:spcBef>
            </a:pPr>
            <a:endParaRPr sz="641">
              <a:latin typeface="Tahoma"/>
              <a:cs typeface="Tahoma"/>
            </a:endParaRPr>
          </a:p>
          <a:p>
            <a:pPr marL="8145" marR="39094">
              <a:spcBef>
                <a:spcPts val="3"/>
              </a:spcBef>
            </a:pPr>
            <a:r>
              <a:rPr sz="641" b="1" dirty="0">
                <a:latin typeface="Tahoma"/>
                <a:cs typeface="Tahoma"/>
              </a:rPr>
              <a:t>Les</a:t>
            </a:r>
            <a:r>
              <a:rPr sz="641" b="1" spc="-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informations</a:t>
            </a:r>
            <a:r>
              <a:rPr sz="641" b="1" spc="-1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contenues</a:t>
            </a:r>
            <a:r>
              <a:rPr sz="641" b="1" spc="-1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dans</a:t>
            </a:r>
            <a:r>
              <a:rPr sz="641" b="1" spc="-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cette</a:t>
            </a:r>
            <a:r>
              <a:rPr sz="641" b="1" spc="-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fiche</a:t>
            </a:r>
            <a:r>
              <a:rPr sz="641" b="1" spc="-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seront</a:t>
            </a:r>
            <a:r>
              <a:rPr sz="641" b="1" spc="-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utilisées</a:t>
            </a:r>
            <a:r>
              <a:rPr sz="641" b="1" spc="-1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dans</a:t>
            </a:r>
            <a:r>
              <a:rPr sz="641" b="1" spc="-1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le</a:t>
            </a:r>
            <a:r>
              <a:rPr sz="641" b="1" spc="-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cadre</a:t>
            </a:r>
            <a:r>
              <a:rPr sz="641" b="1" spc="-1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des</a:t>
            </a:r>
            <a:r>
              <a:rPr sz="641" b="1" spc="-1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situations</a:t>
            </a:r>
            <a:r>
              <a:rPr sz="641" b="1" spc="-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d’évaluation</a:t>
            </a:r>
            <a:r>
              <a:rPr sz="641" b="1" spc="-16" dirty="0">
                <a:latin typeface="Tahoma"/>
                <a:cs typeface="Tahoma"/>
              </a:rPr>
              <a:t> de </a:t>
            </a:r>
            <a:r>
              <a:rPr sz="641" b="1" dirty="0">
                <a:latin typeface="Tahoma"/>
                <a:cs typeface="Tahoma"/>
              </a:rPr>
              <a:t>la </a:t>
            </a:r>
            <a:r>
              <a:rPr sz="641" b="1" spc="-6" dirty="0">
                <a:latin typeface="Tahoma"/>
                <a:cs typeface="Tahoma"/>
              </a:rPr>
              <a:t>sous-</a:t>
            </a:r>
            <a:r>
              <a:rPr sz="641" b="1" dirty="0">
                <a:latin typeface="Tahoma"/>
                <a:cs typeface="Tahoma"/>
              </a:rPr>
              <a:t>épreuve</a:t>
            </a:r>
            <a:r>
              <a:rPr sz="641" b="1" spc="-10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E31</a:t>
            </a:r>
            <a:r>
              <a:rPr sz="641" b="1" spc="-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«</a:t>
            </a:r>
            <a:r>
              <a:rPr sz="641" b="1" spc="-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Pratique</a:t>
            </a:r>
            <a:r>
              <a:rPr sz="641" b="1" spc="-10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de</a:t>
            </a:r>
            <a:r>
              <a:rPr sz="641" b="1" spc="-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l’organisation du</a:t>
            </a:r>
            <a:r>
              <a:rPr sz="641" b="1" spc="-1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transport</a:t>
            </a:r>
            <a:r>
              <a:rPr sz="641" b="1" spc="-6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de</a:t>
            </a:r>
            <a:r>
              <a:rPr sz="641" b="1" spc="-10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marchandises</a:t>
            </a:r>
            <a:r>
              <a:rPr sz="641" b="1" spc="-10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en</a:t>
            </a:r>
            <a:r>
              <a:rPr sz="641" b="1" spc="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milieu</a:t>
            </a:r>
            <a:r>
              <a:rPr sz="641" b="1" spc="-13" dirty="0">
                <a:latin typeface="Tahoma"/>
                <a:cs typeface="Tahoma"/>
              </a:rPr>
              <a:t> </a:t>
            </a:r>
            <a:r>
              <a:rPr sz="641" b="1" dirty="0">
                <a:latin typeface="Tahoma"/>
                <a:cs typeface="Tahoma"/>
              </a:rPr>
              <a:t>professionnel</a:t>
            </a:r>
            <a:r>
              <a:rPr sz="641" b="1" spc="3" dirty="0">
                <a:latin typeface="Tahoma"/>
                <a:cs typeface="Tahoma"/>
              </a:rPr>
              <a:t> </a:t>
            </a:r>
            <a:r>
              <a:rPr sz="641" b="1" spc="-32" dirty="0">
                <a:latin typeface="Tahoma"/>
                <a:cs typeface="Tahoma"/>
              </a:rPr>
              <a:t>»</a:t>
            </a:r>
            <a:endParaRPr sz="641">
              <a:latin typeface="Tahoma"/>
              <a:cs typeface="Tahom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082390" y="4163669"/>
          <a:ext cx="4178330" cy="1511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0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386">
                <a:tc gridSpan="2">
                  <a:txBody>
                    <a:bodyPr/>
                    <a:lstStyle/>
                    <a:p>
                      <a:pPr marL="3810" algn="ctr">
                        <a:lnSpc>
                          <a:spcPts val="1600"/>
                        </a:lnSpc>
                        <a:spcBef>
                          <a:spcPts val="90"/>
                        </a:spcBef>
                      </a:pPr>
                      <a:r>
                        <a:rPr sz="900" b="1" dirty="0">
                          <a:latin typeface="Tahoma"/>
                          <a:cs typeface="Tahoma"/>
                        </a:rPr>
                        <a:t>Description</a:t>
                      </a:r>
                      <a:r>
                        <a:rPr sz="9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l’activité</a:t>
                      </a:r>
                      <a:r>
                        <a:rPr sz="9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10" dirty="0">
                          <a:latin typeface="Tahoma"/>
                          <a:cs typeface="Tahoma"/>
                        </a:rPr>
                        <a:t>professionnelle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73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21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1367790" marR="265430" indent="-1094740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Tahoma"/>
                          <a:cs typeface="Tahoma"/>
                        </a:rPr>
                        <a:t>Ressources</a:t>
                      </a:r>
                      <a:r>
                        <a:rPr sz="9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utilisées</a:t>
                      </a:r>
                      <a:r>
                        <a:rPr sz="9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10" dirty="0">
                          <a:latin typeface="Tahoma"/>
                          <a:cs typeface="Tahoma"/>
                        </a:rPr>
                        <a:t>(informa- tions)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391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b="1" dirty="0">
                          <a:latin typeface="Tahoma"/>
                          <a:cs typeface="Tahoma"/>
                        </a:rPr>
                        <a:t>Moyens </a:t>
                      </a:r>
                      <a:r>
                        <a:rPr sz="900" b="1" spc="-10" dirty="0">
                          <a:latin typeface="Tahoma"/>
                          <a:cs typeface="Tahoma"/>
                        </a:rPr>
                        <a:t>utilisés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2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2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87C91E4-80F1-DFFC-02A4-C3939EE81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34" y="546265"/>
            <a:ext cx="8542000" cy="237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461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>
            <a:hlinkClick r:id="" action="ppaction://ole?verb=0"/>
            <a:extLst>
              <a:ext uri="{FF2B5EF4-FFF2-40B4-BE49-F238E27FC236}">
                <a16:creationId xmlns:a16="http://schemas.microsoft.com/office/drawing/2014/main" id="{61414087-7768-A0B5-0BAA-A5830C0105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344823"/>
              </p:ext>
            </p:extLst>
          </p:nvPr>
        </p:nvGraphicFramePr>
        <p:xfrm>
          <a:off x="3203265" y="-520062"/>
          <a:ext cx="5617350" cy="737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3779424" imgH="5346765" progId="PowerPoint.Show.12">
                  <p:embed/>
                </p:oleObj>
              </mc:Choice>
              <mc:Fallback>
                <p:oleObj name="Presentation" r:id="rId2" imgW="3779424" imgH="534676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03265" y="-520062"/>
                        <a:ext cx="5617350" cy="7378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1764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>
            <a:hlinkClick r:id="" action="ppaction://ole?verb=0"/>
            <a:extLst>
              <a:ext uri="{FF2B5EF4-FFF2-40B4-BE49-F238E27FC236}">
                <a16:creationId xmlns:a16="http://schemas.microsoft.com/office/drawing/2014/main" id="{A7D6FC92-B8FC-3AE0-AC4A-9BF1039946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412216"/>
              </p:ext>
            </p:extLst>
          </p:nvPr>
        </p:nvGraphicFramePr>
        <p:xfrm>
          <a:off x="3214416" y="281646"/>
          <a:ext cx="4134238" cy="5848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3779424" imgH="5346765" progId="PowerPoint.Show.12">
                  <p:embed/>
                </p:oleObj>
              </mc:Choice>
              <mc:Fallback>
                <p:oleObj name="Presentation" r:id="rId2" imgW="3779424" imgH="534676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4416" y="281646"/>
                        <a:ext cx="4134238" cy="5848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80807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67304F-84B6-E049-BA0E-3B86705BD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36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onstruCTION</a:t>
            </a:r>
            <a:r>
              <a:rPr lang="fr-FR" sz="3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D’ un plan de formation sur le cycle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67517D-6E07-18A2-E07B-2DC9C6864B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343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318EEEC-FD36-AF3A-113F-AA8C9C4B6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72" y="1349222"/>
            <a:ext cx="9719533" cy="4671568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D8AA5CB-1DD7-0383-2546-53817CA8C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639659"/>
          </a:xfrm>
        </p:spPr>
        <p:txBody>
          <a:bodyPr/>
          <a:lstStyle/>
          <a:p>
            <a:r>
              <a:rPr lang="fr-FR" dirty="0"/>
              <a:t>Règlement d’examen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342996-C2FD-5705-CA75-D97D17D89068}"/>
              </a:ext>
            </a:extLst>
          </p:cNvPr>
          <p:cNvSpPr/>
          <p:nvPr/>
        </p:nvSpPr>
        <p:spPr>
          <a:xfrm>
            <a:off x="965981" y="3573041"/>
            <a:ext cx="9448679" cy="7970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958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434" y="444610"/>
            <a:ext cx="7466965" cy="908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1905" algn="ctr" defTabSz="914400" eaLnBrk="1" fontAlgn="auto" latinLnBrk="0" hangingPunct="1">
              <a:lnSpc>
                <a:spcPct val="1073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Tableau</a:t>
            </a:r>
            <a:r>
              <a:rPr kumimoji="0" sz="18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</a:t>
            </a:r>
            <a:r>
              <a:rPr kumimoji="0" sz="18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synthèse</a:t>
            </a:r>
            <a:r>
              <a:rPr kumimoji="0" sz="1800" b="1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Activités</a:t>
            </a:r>
            <a:r>
              <a:rPr kumimoji="0" sz="1800" b="1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8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Blocs</a:t>
            </a:r>
            <a:r>
              <a:rPr kumimoji="0" sz="18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</a:t>
            </a:r>
            <a:r>
              <a:rPr kumimoji="0" sz="18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compétences</a:t>
            </a: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8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Unités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Baccalauréat professionnel</a:t>
            </a:r>
            <a:r>
              <a:rPr kumimoji="0" sz="18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Spécialité</a:t>
            </a: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«Organisation</a:t>
            </a:r>
            <a:r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</a:t>
            </a:r>
            <a:r>
              <a:rPr kumimoji="0" sz="18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transport</a:t>
            </a:r>
            <a:r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de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marchandises»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893" y="2522220"/>
            <a:ext cx="11533919" cy="235762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Direction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générale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l’enseignement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scolaire</a:t>
            </a:r>
            <a:r>
              <a:rPr kumimoji="0" sz="1200" b="0" i="0" u="none" strike="noStrike" kern="0" cap="none" spc="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–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Bureau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formation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des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personnels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enseignants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et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d’éducation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(C1-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2)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5411" y="641096"/>
            <a:ext cx="3115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0000"/>
                </a:solidFill>
                <a:latin typeface="Calibri"/>
                <a:cs typeface="Calibri"/>
              </a:rPr>
              <a:t>Règlement</a:t>
            </a:r>
            <a:r>
              <a:rPr sz="2800" b="1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0000"/>
                </a:solidFill>
                <a:latin typeface="Calibri"/>
                <a:cs typeface="Calibri"/>
              </a:rPr>
              <a:t>d’examen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Direction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générale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l’enseignement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scolaire</a:t>
            </a:r>
            <a:r>
              <a:rPr kumimoji="0" sz="1200" b="0" i="0" u="none" strike="noStrike" kern="0" cap="none" spc="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–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Bureau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formation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des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personnels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enseignants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et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d’éducation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(C1-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2)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5741" y="1403603"/>
            <a:ext cx="11242675" cy="4982210"/>
            <a:chOff x="475741" y="1403603"/>
            <a:chExt cx="11242675" cy="4982210"/>
          </a:xfrm>
        </p:grpSpPr>
        <p:sp>
          <p:nvSpPr>
            <p:cNvPr id="3" name="object 3"/>
            <p:cNvSpPr/>
            <p:nvPr/>
          </p:nvSpPr>
          <p:spPr>
            <a:xfrm>
              <a:off x="3715512" y="1403603"/>
              <a:ext cx="7265034" cy="4974590"/>
            </a:xfrm>
            <a:custGeom>
              <a:avLst/>
              <a:gdLst/>
              <a:ahLst/>
              <a:cxnLst/>
              <a:rect l="l" t="t" r="r" b="b"/>
              <a:pathLst>
                <a:path w="7265034" h="4974590">
                  <a:moveTo>
                    <a:pt x="4777740" y="0"/>
                  </a:moveTo>
                  <a:lnTo>
                    <a:pt x="4777740" y="1243584"/>
                  </a:lnTo>
                  <a:lnTo>
                    <a:pt x="0" y="1243584"/>
                  </a:lnTo>
                  <a:lnTo>
                    <a:pt x="0" y="3730752"/>
                  </a:lnTo>
                  <a:lnTo>
                    <a:pt x="4777740" y="3730752"/>
                  </a:lnTo>
                  <a:lnTo>
                    <a:pt x="4777740" y="4974336"/>
                  </a:lnTo>
                  <a:lnTo>
                    <a:pt x="7264908" y="2487168"/>
                  </a:lnTo>
                  <a:lnTo>
                    <a:pt x="4777740" y="0"/>
                  </a:lnTo>
                  <a:close/>
                </a:path>
              </a:pathLst>
            </a:custGeom>
            <a:solidFill>
              <a:srgbClr val="CFD4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3073908" y="2895600"/>
              <a:ext cx="2565400" cy="1990725"/>
            </a:xfrm>
            <a:custGeom>
              <a:avLst/>
              <a:gdLst/>
              <a:ahLst/>
              <a:cxnLst/>
              <a:rect l="l" t="t" r="r" b="b"/>
              <a:pathLst>
                <a:path w="2565400" h="1990725">
                  <a:moveTo>
                    <a:pt x="2233168" y="0"/>
                  </a:moveTo>
                  <a:lnTo>
                    <a:pt x="331724" y="0"/>
                  </a:lnTo>
                  <a:lnTo>
                    <a:pt x="282691" y="3595"/>
                  </a:lnTo>
                  <a:lnTo>
                    <a:pt x="235897" y="14040"/>
                  </a:lnTo>
                  <a:lnTo>
                    <a:pt x="191853" y="30822"/>
                  </a:lnTo>
                  <a:lnTo>
                    <a:pt x="151072" y="53428"/>
                  </a:lnTo>
                  <a:lnTo>
                    <a:pt x="114066" y="81347"/>
                  </a:lnTo>
                  <a:lnTo>
                    <a:pt x="81347" y="114066"/>
                  </a:lnTo>
                  <a:lnTo>
                    <a:pt x="53428" y="151072"/>
                  </a:lnTo>
                  <a:lnTo>
                    <a:pt x="30822" y="191853"/>
                  </a:lnTo>
                  <a:lnTo>
                    <a:pt x="14040" y="235897"/>
                  </a:lnTo>
                  <a:lnTo>
                    <a:pt x="3595" y="282691"/>
                  </a:lnTo>
                  <a:lnTo>
                    <a:pt x="0" y="331724"/>
                  </a:lnTo>
                  <a:lnTo>
                    <a:pt x="0" y="1658620"/>
                  </a:lnTo>
                  <a:lnTo>
                    <a:pt x="3595" y="1707652"/>
                  </a:lnTo>
                  <a:lnTo>
                    <a:pt x="14040" y="1754446"/>
                  </a:lnTo>
                  <a:lnTo>
                    <a:pt x="30822" y="1798490"/>
                  </a:lnTo>
                  <a:lnTo>
                    <a:pt x="53428" y="1839271"/>
                  </a:lnTo>
                  <a:lnTo>
                    <a:pt x="81347" y="1876277"/>
                  </a:lnTo>
                  <a:lnTo>
                    <a:pt x="114066" y="1908996"/>
                  </a:lnTo>
                  <a:lnTo>
                    <a:pt x="151072" y="1936915"/>
                  </a:lnTo>
                  <a:lnTo>
                    <a:pt x="191853" y="1959521"/>
                  </a:lnTo>
                  <a:lnTo>
                    <a:pt x="235897" y="1976303"/>
                  </a:lnTo>
                  <a:lnTo>
                    <a:pt x="282691" y="1986748"/>
                  </a:lnTo>
                  <a:lnTo>
                    <a:pt x="331724" y="1990344"/>
                  </a:lnTo>
                  <a:lnTo>
                    <a:pt x="2233168" y="1990344"/>
                  </a:lnTo>
                  <a:lnTo>
                    <a:pt x="2282200" y="1986748"/>
                  </a:lnTo>
                  <a:lnTo>
                    <a:pt x="2328994" y="1976303"/>
                  </a:lnTo>
                  <a:lnTo>
                    <a:pt x="2373038" y="1959521"/>
                  </a:lnTo>
                  <a:lnTo>
                    <a:pt x="2413819" y="1936915"/>
                  </a:lnTo>
                  <a:lnTo>
                    <a:pt x="2450825" y="1908996"/>
                  </a:lnTo>
                  <a:lnTo>
                    <a:pt x="2483544" y="1876277"/>
                  </a:lnTo>
                  <a:lnTo>
                    <a:pt x="2511463" y="1839271"/>
                  </a:lnTo>
                  <a:lnTo>
                    <a:pt x="2534069" y="1798490"/>
                  </a:lnTo>
                  <a:lnTo>
                    <a:pt x="2550851" y="1754446"/>
                  </a:lnTo>
                  <a:lnTo>
                    <a:pt x="2561296" y="1707652"/>
                  </a:lnTo>
                  <a:lnTo>
                    <a:pt x="2564892" y="1658620"/>
                  </a:lnTo>
                  <a:lnTo>
                    <a:pt x="2564892" y="331724"/>
                  </a:lnTo>
                  <a:lnTo>
                    <a:pt x="2561296" y="282691"/>
                  </a:lnTo>
                  <a:lnTo>
                    <a:pt x="2550851" y="235897"/>
                  </a:lnTo>
                  <a:lnTo>
                    <a:pt x="2534069" y="191853"/>
                  </a:lnTo>
                  <a:lnTo>
                    <a:pt x="2511463" y="151072"/>
                  </a:lnTo>
                  <a:lnTo>
                    <a:pt x="2483544" y="114066"/>
                  </a:lnTo>
                  <a:lnTo>
                    <a:pt x="2450825" y="81347"/>
                  </a:lnTo>
                  <a:lnTo>
                    <a:pt x="2413819" y="53428"/>
                  </a:lnTo>
                  <a:lnTo>
                    <a:pt x="2373038" y="30822"/>
                  </a:lnTo>
                  <a:lnTo>
                    <a:pt x="2328994" y="14040"/>
                  </a:lnTo>
                  <a:lnTo>
                    <a:pt x="2282200" y="3595"/>
                  </a:lnTo>
                  <a:lnTo>
                    <a:pt x="22331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073908" y="2895600"/>
              <a:ext cx="2565400" cy="1990725"/>
            </a:xfrm>
            <a:custGeom>
              <a:avLst/>
              <a:gdLst/>
              <a:ahLst/>
              <a:cxnLst/>
              <a:rect l="l" t="t" r="r" b="b"/>
              <a:pathLst>
                <a:path w="2565400" h="1990725">
                  <a:moveTo>
                    <a:pt x="0" y="331724"/>
                  </a:moveTo>
                  <a:lnTo>
                    <a:pt x="3595" y="282691"/>
                  </a:lnTo>
                  <a:lnTo>
                    <a:pt x="14040" y="235897"/>
                  </a:lnTo>
                  <a:lnTo>
                    <a:pt x="30822" y="191853"/>
                  </a:lnTo>
                  <a:lnTo>
                    <a:pt x="53428" y="151072"/>
                  </a:lnTo>
                  <a:lnTo>
                    <a:pt x="81347" y="114066"/>
                  </a:lnTo>
                  <a:lnTo>
                    <a:pt x="114066" y="81347"/>
                  </a:lnTo>
                  <a:lnTo>
                    <a:pt x="151072" y="53428"/>
                  </a:lnTo>
                  <a:lnTo>
                    <a:pt x="191853" y="30822"/>
                  </a:lnTo>
                  <a:lnTo>
                    <a:pt x="235897" y="14040"/>
                  </a:lnTo>
                  <a:lnTo>
                    <a:pt x="282691" y="3595"/>
                  </a:lnTo>
                  <a:lnTo>
                    <a:pt x="331724" y="0"/>
                  </a:lnTo>
                  <a:lnTo>
                    <a:pt x="2233168" y="0"/>
                  </a:lnTo>
                  <a:lnTo>
                    <a:pt x="2282200" y="3595"/>
                  </a:lnTo>
                  <a:lnTo>
                    <a:pt x="2328994" y="14040"/>
                  </a:lnTo>
                  <a:lnTo>
                    <a:pt x="2373038" y="30822"/>
                  </a:lnTo>
                  <a:lnTo>
                    <a:pt x="2413819" y="53428"/>
                  </a:lnTo>
                  <a:lnTo>
                    <a:pt x="2450825" y="81347"/>
                  </a:lnTo>
                  <a:lnTo>
                    <a:pt x="2483544" y="114066"/>
                  </a:lnTo>
                  <a:lnTo>
                    <a:pt x="2511463" y="151072"/>
                  </a:lnTo>
                  <a:lnTo>
                    <a:pt x="2534069" y="191853"/>
                  </a:lnTo>
                  <a:lnTo>
                    <a:pt x="2550851" y="235897"/>
                  </a:lnTo>
                  <a:lnTo>
                    <a:pt x="2561296" y="282691"/>
                  </a:lnTo>
                  <a:lnTo>
                    <a:pt x="2564892" y="331724"/>
                  </a:lnTo>
                  <a:lnTo>
                    <a:pt x="2564892" y="1658620"/>
                  </a:lnTo>
                  <a:lnTo>
                    <a:pt x="2561296" y="1707652"/>
                  </a:lnTo>
                  <a:lnTo>
                    <a:pt x="2550851" y="1754446"/>
                  </a:lnTo>
                  <a:lnTo>
                    <a:pt x="2534069" y="1798490"/>
                  </a:lnTo>
                  <a:lnTo>
                    <a:pt x="2511463" y="1839271"/>
                  </a:lnTo>
                  <a:lnTo>
                    <a:pt x="2483544" y="1876277"/>
                  </a:lnTo>
                  <a:lnTo>
                    <a:pt x="2450825" y="1908996"/>
                  </a:lnTo>
                  <a:lnTo>
                    <a:pt x="2413819" y="1936915"/>
                  </a:lnTo>
                  <a:lnTo>
                    <a:pt x="2373038" y="1959521"/>
                  </a:lnTo>
                  <a:lnTo>
                    <a:pt x="2328994" y="1976303"/>
                  </a:lnTo>
                  <a:lnTo>
                    <a:pt x="2282200" y="1986748"/>
                  </a:lnTo>
                  <a:lnTo>
                    <a:pt x="2233168" y="1990344"/>
                  </a:lnTo>
                  <a:lnTo>
                    <a:pt x="331724" y="1990344"/>
                  </a:lnTo>
                  <a:lnTo>
                    <a:pt x="282691" y="1986748"/>
                  </a:lnTo>
                  <a:lnTo>
                    <a:pt x="235897" y="1976303"/>
                  </a:lnTo>
                  <a:lnTo>
                    <a:pt x="191853" y="1959521"/>
                  </a:lnTo>
                  <a:lnTo>
                    <a:pt x="151072" y="1936915"/>
                  </a:lnTo>
                  <a:lnTo>
                    <a:pt x="114066" y="1908996"/>
                  </a:lnTo>
                  <a:lnTo>
                    <a:pt x="81347" y="1876277"/>
                  </a:lnTo>
                  <a:lnTo>
                    <a:pt x="53428" y="1839271"/>
                  </a:lnTo>
                  <a:lnTo>
                    <a:pt x="30822" y="1798490"/>
                  </a:lnTo>
                  <a:lnTo>
                    <a:pt x="14040" y="1754446"/>
                  </a:lnTo>
                  <a:lnTo>
                    <a:pt x="3595" y="1707652"/>
                  </a:lnTo>
                  <a:lnTo>
                    <a:pt x="0" y="1658620"/>
                  </a:lnTo>
                  <a:lnTo>
                    <a:pt x="0" y="3317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175" y="182498"/>
            <a:ext cx="1993582" cy="199358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88961" y="2311861"/>
            <a:ext cx="2200910" cy="3548379"/>
            <a:chOff x="188961" y="2311861"/>
            <a:chExt cx="2200910" cy="3548379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961" y="2311861"/>
              <a:ext cx="1962940" cy="35479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267" y="2333243"/>
              <a:ext cx="1866900" cy="345338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73479" y="2679191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5">
                  <a:moveTo>
                    <a:pt x="1131315" y="0"/>
                  </a:moveTo>
                  <a:lnTo>
                    <a:pt x="81787" y="0"/>
                  </a:lnTo>
                  <a:lnTo>
                    <a:pt x="49950" y="6421"/>
                  </a:lnTo>
                  <a:lnTo>
                    <a:pt x="23953" y="23939"/>
                  </a:lnTo>
                  <a:lnTo>
                    <a:pt x="6426" y="49934"/>
                  </a:lnTo>
                  <a:lnTo>
                    <a:pt x="0" y="81787"/>
                  </a:lnTo>
                  <a:lnTo>
                    <a:pt x="0" y="408940"/>
                  </a:lnTo>
                  <a:lnTo>
                    <a:pt x="6426" y="440793"/>
                  </a:lnTo>
                  <a:lnTo>
                    <a:pt x="23953" y="466788"/>
                  </a:lnTo>
                  <a:lnTo>
                    <a:pt x="49950" y="484306"/>
                  </a:lnTo>
                  <a:lnTo>
                    <a:pt x="81787" y="490728"/>
                  </a:lnTo>
                  <a:lnTo>
                    <a:pt x="1131315" y="490728"/>
                  </a:lnTo>
                  <a:lnTo>
                    <a:pt x="1163169" y="484306"/>
                  </a:lnTo>
                  <a:lnTo>
                    <a:pt x="1189164" y="466788"/>
                  </a:lnTo>
                  <a:lnTo>
                    <a:pt x="1206682" y="440793"/>
                  </a:lnTo>
                  <a:lnTo>
                    <a:pt x="1213103" y="408940"/>
                  </a:lnTo>
                  <a:lnTo>
                    <a:pt x="1213103" y="81787"/>
                  </a:lnTo>
                  <a:lnTo>
                    <a:pt x="1206682" y="49934"/>
                  </a:lnTo>
                  <a:lnTo>
                    <a:pt x="1189164" y="23939"/>
                  </a:lnTo>
                  <a:lnTo>
                    <a:pt x="1163169" y="6421"/>
                  </a:lnTo>
                  <a:lnTo>
                    <a:pt x="1131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173479" y="2679191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5">
                  <a:moveTo>
                    <a:pt x="0" y="81787"/>
                  </a:moveTo>
                  <a:lnTo>
                    <a:pt x="6426" y="49934"/>
                  </a:lnTo>
                  <a:lnTo>
                    <a:pt x="23953" y="23939"/>
                  </a:lnTo>
                  <a:lnTo>
                    <a:pt x="49950" y="6421"/>
                  </a:lnTo>
                  <a:lnTo>
                    <a:pt x="81787" y="0"/>
                  </a:lnTo>
                  <a:lnTo>
                    <a:pt x="1131315" y="0"/>
                  </a:lnTo>
                  <a:lnTo>
                    <a:pt x="1163169" y="6421"/>
                  </a:lnTo>
                  <a:lnTo>
                    <a:pt x="1189164" y="23939"/>
                  </a:lnTo>
                  <a:lnTo>
                    <a:pt x="1206682" y="49934"/>
                  </a:lnTo>
                  <a:lnTo>
                    <a:pt x="1213103" y="81787"/>
                  </a:lnTo>
                  <a:lnTo>
                    <a:pt x="1213103" y="408940"/>
                  </a:lnTo>
                  <a:lnTo>
                    <a:pt x="1206682" y="440793"/>
                  </a:lnTo>
                  <a:lnTo>
                    <a:pt x="1189164" y="466788"/>
                  </a:lnTo>
                  <a:lnTo>
                    <a:pt x="1163169" y="484306"/>
                  </a:lnTo>
                  <a:lnTo>
                    <a:pt x="1131315" y="490728"/>
                  </a:lnTo>
                  <a:lnTo>
                    <a:pt x="81787" y="490728"/>
                  </a:lnTo>
                  <a:lnTo>
                    <a:pt x="49950" y="484306"/>
                  </a:lnTo>
                  <a:lnTo>
                    <a:pt x="23953" y="466788"/>
                  </a:lnTo>
                  <a:lnTo>
                    <a:pt x="6426" y="440793"/>
                  </a:lnTo>
                  <a:lnTo>
                    <a:pt x="0" y="408940"/>
                  </a:lnTo>
                  <a:lnTo>
                    <a:pt x="0" y="81787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48562" y="2767075"/>
            <a:ext cx="10604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Bloc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/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31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170305" y="3227704"/>
            <a:ext cx="1219835" cy="1050290"/>
            <a:chOff x="1170305" y="3227704"/>
            <a:chExt cx="1219835" cy="1050290"/>
          </a:xfrm>
        </p:grpSpPr>
        <p:sp>
          <p:nvSpPr>
            <p:cNvPr id="14" name="object 14"/>
            <p:cNvSpPr/>
            <p:nvPr/>
          </p:nvSpPr>
          <p:spPr>
            <a:xfrm>
              <a:off x="1173480" y="3230879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1131315" y="0"/>
                  </a:moveTo>
                  <a:lnTo>
                    <a:pt x="81787" y="0"/>
                  </a:lnTo>
                  <a:lnTo>
                    <a:pt x="49950" y="6421"/>
                  </a:lnTo>
                  <a:lnTo>
                    <a:pt x="23953" y="23939"/>
                  </a:lnTo>
                  <a:lnTo>
                    <a:pt x="6426" y="49934"/>
                  </a:lnTo>
                  <a:lnTo>
                    <a:pt x="0" y="81787"/>
                  </a:lnTo>
                  <a:lnTo>
                    <a:pt x="0" y="408940"/>
                  </a:lnTo>
                  <a:lnTo>
                    <a:pt x="6426" y="440793"/>
                  </a:lnTo>
                  <a:lnTo>
                    <a:pt x="23953" y="466788"/>
                  </a:lnTo>
                  <a:lnTo>
                    <a:pt x="49950" y="484306"/>
                  </a:lnTo>
                  <a:lnTo>
                    <a:pt x="81787" y="490728"/>
                  </a:lnTo>
                  <a:lnTo>
                    <a:pt x="1131315" y="490728"/>
                  </a:lnTo>
                  <a:lnTo>
                    <a:pt x="1163169" y="484306"/>
                  </a:lnTo>
                  <a:lnTo>
                    <a:pt x="1189164" y="466788"/>
                  </a:lnTo>
                  <a:lnTo>
                    <a:pt x="1206682" y="440793"/>
                  </a:lnTo>
                  <a:lnTo>
                    <a:pt x="1213103" y="408940"/>
                  </a:lnTo>
                  <a:lnTo>
                    <a:pt x="1213103" y="81787"/>
                  </a:lnTo>
                  <a:lnTo>
                    <a:pt x="1206682" y="49934"/>
                  </a:lnTo>
                  <a:lnTo>
                    <a:pt x="1189164" y="23939"/>
                  </a:lnTo>
                  <a:lnTo>
                    <a:pt x="1163169" y="6421"/>
                  </a:lnTo>
                  <a:lnTo>
                    <a:pt x="1131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173480" y="3230879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0" y="81787"/>
                  </a:moveTo>
                  <a:lnTo>
                    <a:pt x="6426" y="49934"/>
                  </a:lnTo>
                  <a:lnTo>
                    <a:pt x="23953" y="23939"/>
                  </a:lnTo>
                  <a:lnTo>
                    <a:pt x="49950" y="6421"/>
                  </a:lnTo>
                  <a:lnTo>
                    <a:pt x="81787" y="0"/>
                  </a:lnTo>
                  <a:lnTo>
                    <a:pt x="1131315" y="0"/>
                  </a:lnTo>
                  <a:lnTo>
                    <a:pt x="1163169" y="6421"/>
                  </a:lnTo>
                  <a:lnTo>
                    <a:pt x="1189164" y="23939"/>
                  </a:lnTo>
                  <a:lnTo>
                    <a:pt x="1206682" y="49934"/>
                  </a:lnTo>
                  <a:lnTo>
                    <a:pt x="1213103" y="81787"/>
                  </a:lnTo>
                  <a:lnTo>
                    <a:pt x="1213103" y="408940"/>
                  </a:lnTo>
                  <a:lnTo>
                    <a:pt x="1206682" y="440793"/>
                  </a:lnTo>
                  <a:lnTo>
                    <a:pt x="1189164" y="466788"/>
                  </a:lnTo>
                  <a:lnTo>
                    <a:pt x="1163169" y="484306"/>
                  </a:lnTo>
                  <a:lnTo>
                    <a:pt x="1131315" y="490728"/>
                  </a:lnTo>
                  <a:lnTo>
                    <a:pt x="81787" y="490728"/>
                  </a:lnTo>
                  <a:lnTo>
                    <a:pt x="49950" y="484306"/>
                  </a:lnTo>
                  <a:lnTo>
                    <a:pt x="23953" y="466788"/>
                  </a:lnTo>
                  <a:lnTo>
                    <a:pt x="6426" y="440793"/>
                  </a:lnTo>
                  <a:lnTo>
                    <a:pt x="0" y="408940"/>
                  </a:lnTo>
                  <a:lnTo>
                    <a:pt x="0" y="81787"/>
                  </a:lnTo>
                  <a:close/>
                </a:path>
              </a:pathLst>
            </a:custGeom>
            <a:ln w="6349">
              <a:solidFill>
                <a:srgbClr val="D7795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173480" y="3784091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1131315" y="0"/>
                  </a:moveTo>
                  <a:lnTo>
                    <a:pt x="81787" y="0"/>
                  </a:lnTo>
                  <a:lnTo>
                    <a:pt x="49950" y="6421"/>
                  </a:lnTo>
                  <a:lnTo>
                    <a:pt x="23953" y="23939"/>
                  </a:lnTo>
                  <a:lnTo>
                    <a:pt x="6426" y="49934"/>
                  </a:lnTo>
                  <a:lnTo>
                    <a:pt x="0" y="81787"/>
                  </a:lnTo>
                  <a:lnTo>
                    <a:pt x="0" y="408939"/>
                  </a:lnTo>
                  <a:lnTo>
                    <a:pt x="6426" y="440793"/>
                  </a:lnTo>
                  <a:lnTo>
                    <a:pt x="23953" y="466788"/>
                  </a:lnTo>
                  <a:lnTo>
                    <a:pt x="49950" y="484306"/>
                  </a:lnTo>
                  <a:lnTo>
                    <a:pt x="81787" y="490727"/>
                  </a:lnTo>
                  <a:lnTo>
                    <a:pt x="1131315" y="490727"/>
                  </a:lnTo>
                  <a:lnTo>
                    <a:pt x="1163169" y="484306"/>
                  </a:lnTo>
                  <a:lnTo>
                    <a:pt x="1189164" y="466788"/>
                  </a:lnTo>
                  <a:lnTo>
                    <a:pt x="1206682" y="440793"/>
                  </a:lnTo>
                  <a:lnTo>
                    <a:pt x="1213103" y="408939"/>
                  </a:lnTo>
                  <a:lnTo>
                    <a:pt x="1213103" y="81787"/>
                  </a:lnTo>
                  <a:lnTo>
                    <a:pt x="1206682" y="49934"/>
                  </a:lnTo>
                  <a:lnTo>
                    <a:pt x="1189164" y="23939"/>
                  </a:lnTo>
                  <a:lnTo>
                    <a:pt x="1163169" y="6421"/>
                  </a:lnTo>
                  <a:lnTo>
                    <a:pt x="1131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173480" y="3784091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0" y="81787"/>
                  </a:moveTo>
                  <a:lnTo>
                    <a:pt x="6426" y="49934"/>
                  </a:lnTo>
                  <a:lnTo>
                    <a:pt x="23953" y="23939"/>
                  </a:lnTo>
                  <a:lnTo>
                    <a:pt x="49950" y="6421"/>
                  </a:lnTo>
                  <a:lnTo>
                    <a:pt x="81787" y="0"/>
                  </a:lnTo>
                  <a:lnTo>
                    <a:pt x="1131315" y="0"/>
                  </a:lnTo>
                  <a:lnTo>
                    <a:pt x="1163169" y="6421"/>
                  </a:lnTo>
                  <a:lnTo>
                    <a:pt x="1189164" y="23939"/>
                  </a:lnTo>
                  <a:lnTo>
                    <a:pt x="1206682" y="49934"/>
                  </a:lnTo>
                  <a:lnTo>
                    <a:pt x="1213103" y="81787"/>
                  </a:lnTo>
                  <a:lnTo>
                    <a:pt x="1213103" y="408939"/>
                  </a:lnTo>
                  <a:lnTo>
                    <a:pt x="1206682" y="440793"/>
                  </a:lnTo>
                  <a:lnTo>
                    <a:pt x="1189164" y="466788"/>
                  </a:lnTo>
                  <a:lnTo>
                    <a:pt x="1163169" y="484306"/>
                  </a:lnTo>
                  <a:lnTo>
                    <a:pt x="1131315" y="490727"/>
                  </a:lnTo>
                  <a:lnTo>
                    <a:pt x="81787" y="490727"/>
                  </a:lnTo>
                  <a:lnTo>
                    <a:pt x="49950" y="484306"/>
                  </a:lnTo>
                  <a:lnTo>
                    <a:pt x="23953" y="466788"/>
                  </a:lnTo>
                  <a:lnTo>
                    <a:pt x="6426" y="440793"/>
                  </a:lnTo>
                  <a:lnTo>
                    <a:pt x="0" y="408939"/>
                  </a:lnTo>
                  <a:lnTo>
                    <a:pt x="0" y="81787"/>
                  </a:lnTo>
                  <a:close/>
                </a:path>
              </a:pathLst>
            </a:custGeom>
            <a:ln w="6350">
              <a:solidFill>
                <a:srgbClr val="C4816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501521" y="3871976"/>
            <a:ext cx="5568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Coef</a:t>
            </a:r>
            <a:r>
              <a:rPr kumimoji="0" sz="16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4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70305" y="4332604"/>
            <a:ext cx="1219835" cy="497205"/>
            <a:chOff x="1170305" y="4332604"/>
            <a:chExt cx="1219835" cy="497205"/>
          </a:xfrm>
        </p:grpSpPr>
        <p:sp>
          <p:nvSpPr>
            <p:cNvPr id="20" name="object 20"/>
            <p:cNvSpPr/>
            <p:nvPr/>
          </p:nvSpPr>
          <p:spPr>
            <a:xfrm>
              <a:off x="1173480" y="4335779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1131315" y="0"/>
                  </a:moveTo>
                  <a:lnTo>
                    <a:pt x="81787" y="0"/>
                  </a:lnTo>
                  <a:lnTo>
                    <a:pt x="49950" y="6421"/>
                  </a:lnTo>
                  <a:lnTo>
                    <a:pt x="23953" y="23939"/>
                  </a:lnTo>
                  <a:lnTo>
                    <a:pt x="6426" y="49934"/>
                  </a:lnTo>
                  <a:lnTo>
                    <a:pt x="0" y="81788"/>
                  </a:lnTo>
                  <a:lnTo>
                    <a:pt x="0" y="408940"/>
                  </a:lnTo>
                  <a:lnTo>
                    <a:pt x="6426" y="440793"/>
                  </a:lnTo>
                  <a:lnTo>
                    <a:pt x="23953" y="466788"/>
                  </a:lnTo>
                  <a:lnTo>
                    <a:pt x="49950" y="484306"/>
                  </a:lnTo>
                  <a:lnTo>
                    <a:pt x="81787" y="490728"/>
                  </a:lnTo>
                  <a:lnTo>
                    <a:pt x="1131315" y="490728"/>
                  </a:lnTo>
                  <a:lnTo>
                    <a:pt x="1163169" y="484306"/>
                  </a:lnTo>
                  <a:lnTo>
                    <a:pt x="1189164" y="466788"/>
                  </a:lnTo>
                  <a:lnTo>
                    <a:pt x="1206682" y="440793"/>
                  </a:lnTo>
                  <a:lnTo>
                    <a:pt x="1213103" y="408940"/>
                  </a:lnTo>
                  <a:lnTo>
                    <a:pt x="1213103" y="81788"/>
                  </a:lnTo>
                  <a:lnTo>
                    <a:pt x="1206682" y="49934"/>
                  </a:lnTo>
                  <a:lnTo>
                    <a:pt x="1189164" y="23939"/>
                  </a:lnTo>
                  <a:lnTo>
                    <a:pt x="1163169" y="6421"/>
                  </a:lnTo>
                  <a:lnTo>
                    <a:pt x="1131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173480" y="4335779"/>
              <a:ext cx="1213485" cy="490855"/>
            </a:xfrm>
            <a:custGeom>
              <a:avLst/>
              <a:gdLst/>
              <a:ahLst/>
              <a:cxnLst/>
              <a:rect l="l" t="t" r="r" b="b"/>
              <a:pathLst>
                <a:path w="1213485" h="490854">
                  <a:moveTo>
                    <a:pt x="0" y="81788"/>
                  </a:moveTo>
                  <a:lnTo>
                    <a:pt x="6426" y="49934"/>
                  </a:lnTo>
                  <a:lnTo>
                    <a:pt x="23953" y="23939"/>
                  </a:lnTo>
                  <a:lnTo>
                    <a:pt x="49950" y="6421"/>
                  </a:lnTo>
                  <a:lnTo>
                    <a:pt x="81787" y="0"/>
                  </a:lnTo>
                  <a:lnTo>
                    <a:pt x="1131315" y="0"/>
                  </a:lnTo>
                  <a:lnTo>
                    <a:pt x="1163169" y="6421"/>
                  </a:lnTo>
                  <a:lnTo>
                    <a:pt x="1189164" y="23939"/>
                  </a:lnTo>
                  <a:lnTo>
                    <a:pt x="1206682" y="49934"/>
                  </a:lnTo>
                  <a:lnTo>
                    <a:pt x="1213103" y="81788"/>
                  </a:lnTo>
                  <a:lnTo>
                    <a:pt x="1213103" y="408940"/>
                  </a:lnTo>
                  <a:lnTo>
                    <a:pt x="1206682" y="440793"/>
                  </a:lnTo>
                  <a:lnTo>
                    <a:pt x="1189164" y="466788"/>
                  </a:lnTo>
                  <a:lnTo>
                    <a:pt x="1163169" y="484306"/>
                  </a:lnTo>
                  <a:lnTo>
                    <a:pt x="1131315" y="490728"/>
                  </a:lnTo>
                  <a:lnTo>
                    <a:pt x="81787" y="490728"/>
                  </a:lnTo>
                  <a:lnTo>
                    <a:pt x="49950" y="484306"/>
                  </a:lnTo>
                  <a:lnTo>
                    <a:pt x="23953" y="466788"/>
                  </a:lnTo>
                  <a:lnTo>
                    <a:pt x="6426" y="440793"/>
                  </a:lnTo>
                  <a:lnTo>
                    <a:pt x="0" y="408940"/>
                  </a:lnTo>
                  <a:lnTo>
                    <a:pt x="0" y="81788"/>
                  </a:lnTo>
                  <a:close/>
                </a:path>
              </a:pathLst>
            </a:custGeom>
            <a:ln w="6350">
              <a:solidFill>
                <a:srgbClr val="B4908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588388" y="4424298"/>
            <a:ext cx="3803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Oral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170305" y="4884292"/>
            <a:ext cx="1219835" cy="499109"/>
            <a:chOff x="1170305" y="4884292"/>
            <a:chExt cx="1219835" cy="499109"/>
          </a:xfrm>
        </p:grpSpPr>
        <p:sp>
          <p:nvSpPr>
            <p:cNvPr id="24" name="object 24"/>
            <p:cNvSpPr/>
            <p:nvPr/>
          </p:nvSpPr>
          <p:spPr>
            <a:xfrm>
              <a:off x="1173480" y="4887467"/>
              <a:ext cx="1213485" cy="492759"/>
            </a:xfrm>
            <a:custGeom>
              <a:avLst/>
              <a:gdLst/>
              <a:ahLst/>
              <a:cxnLst/>
              <a:rect l="l" t="t" r="r" b="b"/>
              <a:pathLst>
                <a:path w="1213485" h="492760">
                  <a:moveTo>
                    <a:pt x="1131062" y="0"/>
                  </a:moveTo>
                  <a:lnTo>
                    <a:pt x="82041" y="0"/>
                  </a:lnTo>
                  <a:lnTo>
                    <a:pt x="50106" y="6443"/>
                  </a:lnTo>
                  <a:lnTo>
                    <a:pt x="24028" y="24018"/>
                  </a:lnTo>
                  <a:lnTo>
                    <a:pt x="6446" y="50095"/>
                  </a:lnTo>
                  <a:lnTo>
                    <a:pt x="0" y="82041"/>
                  </a:lnTo>
                  <a:lnTo>
                    <a:pt x="0" y="410209"/>
                  </a:lnTo>
                  <a:lnTo>
                    <a:pt x="6446" y="442156"/>
                  </a:lnTo>
                  <a:lnTo>
                    <a:pt x="24028" y="468233"/>
                  </a:lnTo>
                  <a:lnTo>
                    <a:pt x="50106" y="485808"/>
                  </a:lnTo>
                  <a:lnTo>
                    <a:pt x="82041" y="492251"/>
                  </a:lnTo>
                  <a:lnTo>
                    <a:pt x="1131062" y="492251"/>
                  </a:lnTo>
                  <a:lnTo>
                    <a:pt x="1163008" y="485808"/>
                  </a:lnTo>
                  <a:lnTo>
                    <a:pt x="1189085" y="468233"/>
                  </a:lnTo>
                  <a:lnTo>
                    <a:pt x="1206660" y="442156"/>
                  </a:lnTo>
                  <a:lnTo>
                    <a:pt x="1213103" y="410209"/>
                  </a:lnTo>
                  <a:lnTo>
                    <a:pt x="1213103" y="82041"/>
                  </a:lnTo>
                  <a:lnTo>
                    <a:pt x="1206660" y="50095"/>
                  </a:lnTo>
                  <a:lnTo>
                    <a:pt x="1189085" y="24018"/>
                  </a:lnTo>
                  <a:lnTo>
                    <a:pt x="1163008" y="6443"/>
                  </a:lnTo>
                  <a:lnTo>
                    <a:pt x="113106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1173480" y="4887467"/>
              <a:ext cx="1213485" cy="492759"/>
            </a:xfrm>
            <a:custGeom>
              <a:avLst/>
              <a:gdLst/>
              <a:ahLst/>
              <a:cxnLst/>
              <a:rect l="l" t="t" r="r" b="b"/>
              <a:pathLst>
                <a:path w="1213485" h="492760">
                  <a:moveTo>
                    <a:pt x="0" y="82041"/>
                  </a:moveTo>
                  <a:lnTo>
                    <a:pt x="6446" y="50095"/>
                  </a:lnTo>
                  <a:lnTo>
                    <a:pt x="24028" y="24018"/>
                  </a:lnTo>
                  <a:lnTo>
                    <a:pt x="50106" y="6443"/>
                  </a:lnTo>
                  <a:lnTo>
                    <a:pt x="82041" y="0"/>
                  </a:lnTo>
                  <a:lnTo>
                    <a:pt x="1131062" y="0"/>
                  </a:lnTo>
                  <a:lnTo>
                    <a:pt x="1163008" y="6443"/>
                  </a:lnTo>
                  <a:lnTo>
                    <a:pt x="1189085" y="24018"/>
                  </a:lnTo>
                  <a:lnTo>
                    <a:pt x="1206660" y="50095"/>
                  </a:lnTo>
                  <a:lnTo>
                    <a:pt x="1213103" y="82041"/>
                  </a:lnTo>
                  <a:lnTo>
                    <a:pt x="1213103" y="410209"/>
                  </a:lnTo>
                  <a:lnTo>
                    <a:pt x="1206660" y="442156"/>
                  </a:lnTo>
                  <a:lnTo>
                    <a:pt x="1189085" y="468233"/>
                  </a:lnTo>
                  <a:lnTo>
                    <a:pt x="1163008" y="485808"/>
                  </a:lnTo>
                  <a:lnTo>
                    <a:pt x="1131062" y="492251"/>
                  </a:lnTo>
                  <a:lnTo>
                    <a:pt x="82041" y="492251"/>
                  </a:lnTo>
                  <a:lnTo>
                    <a:pt x="50106" y="485808"/>
                  </a:lnTo>
                  <a:lnTo>
                    <a:pt x="24028" y="468233"/>
                  </a:lnTo>
                  <a:lnTo>
                    <a:pt x="6446" y="442156"/>
                  </a:lnTo>
                  <a:lnTo>
                    <a:pt x="0" y="410209"/>
                  </a:lnTo>
                  <a:lnTo>
                    <a:pt x="0" y="82041"/>
                  </a:lnTo>
                  <a:close/>
                </a:path>
              </a:pathLst>
            </a:custGeom>
            <a:ln w="635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43229" y="5338673"/>
            <a:ext cx="1055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Épreuve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97682" y="3429127"/>
            <a:ext cx="2115820" cy="859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405" marR="0" lvl="0" indent="0" algn="ctr" defTabSz="914400" eaLnBrk="1" fontAlgn="auto" latinLnBrk="0" hangingPunct="1">
              <a:lnSpc>
                <a:spcPts val="224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C2.1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080" lvl="0" indent="0" algn="ctr" defTabSz="914400" eaLnBrk="1" fontAlgn="auto" latinLnBrk="0" hangingPunct="1">
              <a:lnSpc>
                <a:spcPts val="209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Constituer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le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dossier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de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transport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059170" y="2889250"/>
            <a:ext cx="2576195" cy="2003425"/>
            <a:chOff x="6059170" y="2889250"/>
            <a:chExt cx="2576195" cy="2003425"/>
          </a:xfrm>
        </p:grpSpPr>
        <p:sp>
          <p:nvSpPr>
            <p:cNvPr id="29" name="object 29"/>
            <p:cNvSpPr/>
            <p:nvPr/>
          </p:nvSpPr>
          <p:spPr>
            <a:xfrm>
              <a:off x="6065520" y="2895600"/>
              <a:ext cx="2563495" cy="1990725"/>
            </a:xfrm>
            <a:custGeom>
              <a:avLst/>
              <a:gdLst/>
              <a:ahLst/>
              <a:cxnLst/>
              <a:rect l="l" t="t" r="r" b="b"/>
              <a:pathLst>
                <a:path w="2563495" h="1990725">
                  <a:moveTo>
                    <a:pt x="2231644" y="0"/>
                  </a:moveTo>
                  <a:lnTo>
                    <a:pt x="331724" y="0"/>
                  </a:lnTo>
                  <a:lnTo>
                    <a:pt x="282691" y="3595"/>
                  </a:lnTo>
                  <a:lnTo>
                    <a:pt x="235897" y="14040"/>
                  </a:lnTo>
                  <a:lnTo>
                    <a:pt x="191853" y="30822"/>
                  </a:lnTo>
                  <a:lnTo>
                    <a:pt x="151072" y="53428"/>
                  </a:lnTo>
                  <a:lnTo>
                    <a:pt x="114066" y="81347"/>
                  </a:lnTo>
                  <a:lnTo>
                    <a:pt x="81347" y="114066"/>
                  </a:lnTo>
                  <a:lnTo>
                    <a:pt x="53428" y="151072"/>
                  </a:lnTo>
                  <a:lnTo>
                    <a:pt x="30822" y="191853"/>
                  </a:lnTo>
                  <a:lnTo>
                    <a:pt x="14040" y="235897"/>
                  </a:lnTo>
                  <a:lnTo>
                    <a:pt x="3595" y="282691"/>
                  </a:lnTo>
                  <a:lnTo>
                    <a:pt x="0" y="331724"/>
                  </a:lnTo>
                  <a:lnTo>
                    <a:pt x="0" y="1658620"/>
                  </a:lnTo>
                  <a:lnTo>
                    <a:pt x="3595" y="1707652"/>
                  </a:lnTo>
                  <a:lnTo>
                    <a:pt x="14040" y="1754446"/>
                  </a:lnTo>
                  <a:lnTo>
                    <a:pt x="30822" y="1798490"/>
                  </a:lnTo>
                  <a:lnTo>
                    <a:pt x="53428" y="1839271"/>
                  </a:lnTo>
                  <a:lnTo>
                    <a:pt x="81347" y="1876277"/>
                  </a:lnTo>
                  <a:lnTo>
                    <a:pt x="114066" y="1908996"/>
                  </a:lnTo>
                  <a:lnTo>
                    <a:pt x="151072" y="1936915"/>
                  </a:lnTo>
                  <a:lnTo>
                    <a:pt x="191853" y="1959521"/>
                  </a:lnTo>
                  <a:lnTo>
                    <a:pt x="235897" y="1976303"/>
                  </a:lnTo>
                  <a:lnTo>
                    <a:pt x="282691" y="1986748"/>
                  </a:lnTo>
                  <a:lnTo>
                    <a:pt x="331724" y="1990344"/>
                  </a:lnTo>
                  <a:lnTo>
                    <a:pt x="2231644" y="1990344"/>
                  </a:lnTo>
                  <a:lnTo>
                    <a:pt x="2280676" y="1986748"/>
                  </a:lnTo>
                  <a:lnTo>
                    <a:pt x="2327470" y="1976303"/>
                  </a:lnTo>
                  <a:lnTo>
                    <a:pt x="2371514" y="1959521"/>
                  </a:lnTo>
                  <a:lnTo>
                    <a:pt x="2412295" y="1936915"/>
                  </a:lnTo>
                  <a:lnTo>
                    <a:pt x="2449301" y="1908996"/>
                  </a:lnTo>
                  <a:lnTo>
                    <a:pt x="2482020" y="1876277"/>
                  </a:lnTo>
                  <a:lnTo>
                    <a:pt x="2509939" y="1839271"/>
                  </a:lnTo>
                  <a:lnTo>
                    <a:pt x="2532545" y="1798490"/>
                  </a:lnTo>
                  <a:lnTo>
                    <a:pt x="2549327" y="1754446"/>
                  </a:lnTo>
                  <a:lnTo>
                    <a:pt x="2559772" y="1707652"/>
                  </a:lnTo>
                  <a:lnTo>
                    <a:pt x="2563368" y="1658620"/>
                  </a:lnTo>
                  <a:lnTo>
                    <a:pt x="2563368" y="331724"/>
                  </a:lnTo>
                  <a:lnTo>
                    <a:pt x="2559772" y="282691"/>
                  </a:lnTo>
                  <a:lnTo>
                    <a:pt x="2549327" y="235897"/>
                  </a:lnTo>
                  <a:lnTo>
                    <a:pt x="2532545" y="191853"/>
                  </a:lnTo>
                  <a:lnTo>
                    <a:pt x="2509939" y="151072"/>
                  </a:lnTo>
                  <a:lnTo>
                    <a:pt x="2482020" y="114066"/>
                  </a:lnTo>
                  <a:lnTo>
                    <a:pt x="2449301" y="81347"/>
                  </a:lnTo>
                  <a:lnTo>
                    <a:pt x="2412295" y="53428"/>
                  </a:lnTo>
                  <a:lnTo>
                    <a:pt x="2371514" y="30822"/>
                  </a:lnTo>
                  <a:lnTo>
                    <a:pt x="2327470" y="14040"/>
                  </a:lnTo>
                  <a:lnTo>
                    <a:pt x="2280676" y="3595"/>
                  </a:lnTo>
                  <a:lnTo>
                    <a:pt x="22316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065520" y="2895600"/>
              <a:ext cx="2563495" cy="1990725"/>
            </a:xfrm>
            <a:custGeom>
              <a:avLst/>
              <a:gdLst/>
              <a:ahLst/>
              <a:cxnLst/>
              <a:rect l="l" t="t" r="r" b="b"/>
              <a:pathLst>
                <a:path w="2563495" h="1990725">
                  <a:moveTo>
                    <a:pt x="0" y="331724"/>
                  </a:moveTo>
                  <a:lnTo>
                    <a:pt x="3595" y="282691"/>
                  </a:lnTo>
                  <a:lnTo>
                    <a:pt x="14040" y="235897"/>
                  </a:lnTo>
                  <a:lnTo>
                    <a:pt x="30822" y="191853"/>
                  </a:lnTo>
                  <a:lnTo>
                    <a:pt x="53428" y="151072"/>
                  </a:lnTo>
                  <a:lnTo>
                    <a:pt x="81347" y="114066"/>
                  </a:lnTo>
                  <a:lnTo>
                    <a:pt x="114066" y="81347"/>
                  </a:lnTo>
                  <a:lnTo>
                    <a:pt x="151072" y="53428"/>
                  </a:lnTo>
                  <a:lnTo>
                    <a:pt x="191853" y="30822"/>
                  </a:lnTo>
                  <a:lnTo>
                    <a:pt x="235897" y="14040"/>
                  </a:lnTo>
                  <a:lnTo>
                    <a:pt x="282691" y="3595"/>
                  </a:lnTo>
                  <a:lnTo>
                    <a:pt x="331724" y="0"/>
                  </a:lnTo>
                  <a:lnTo>
                    <a:pt x="2231644" y="0"/>
                  </a:lnTo>
                  <a:lnTo>
                    <a:pt x="2280676" y="3595"/>
                  </a:lnTo>
                  <a:lnTo>
                    <a:pt x="2327470" y="14040"/>
                  </a:lnTo>
                  <a:lnTo>
                    <a:pt x="2371514" y="30822"/>
                  </a:lnTo>
                  <a:lnTo>
                    <a:pt x="2412295" y="53428"/>
                  </a:lnTo>
                  <a:lnTo>
                    <a:pt x="2449301" y="81347"/>
                  </a:lnTo>
                  <a:lnTo>
                    <a:pt x="2482020" y="114066"/>
                  </a:lnTo>
                  <a:lnTo>
                    <a:pt x="2509939" y="151072"/>
                  </a:lnTo>
                  <a:lnTo>
                    <a:pt x="2532545" y="191853"/>
                  </a:lnTo>
                  <a:lnTo>
                    <a:pt x="2549327" y="235897"/>
                  </a:lnTo>
                  <a:lnTo>
                    <a:pt x="2559772" y="282691"/>
                  </a:lnTo>
                  <a:lnTo>
                    <a:pt x="2563368" y="331724"/>
                  </a:lnTo>
                  <a:lnTo>
                    <a:pt x="2563368" y="1658620"/>
                  </a:lnTo>
                  <a:lnTo>
                    <a:pt x="2559772" y="1707652"/>
                  </a:lnTo>
                  <a:lnTo>
                    <a:pt x="2549327" y="1754446"/>
                  </a:lnTo>
                  <a:lnTo>
                    <a:pt x="2532545" y="1798490"/>
                  </a:lnTo>
                  <a:lnTo>
                    <a:pt x="2509939" y="1839271"/>
                  </a:lnTo>
                  <a:lnTo>
                    <a:pt x="2482020" y="1876277"/>
                  </a:lnTo>
                  <a:lnTo>
                    <a:pt x="2449301" y="1908996"/>
                  </a:lnTo>
                  <a:lnTo>
                    <a:pt x="2412295" y="1936915"/>
                  </a:lnTo>
                  <a:lnTo>
                    <a:pt x="2371514" y="1959521"/>
                  </a:lnTo>
                  <a:lnTo>
                    <a:pt x="2327470" y="1976303"/>
                  </a:lnTo>
                  <a:lnTo>
                    <a:pt x="2280676" y="1986748"/>
                  </a:lnTo>
                  <a:lnTo>
                    <a:pt x="2231644" y="1990344"/>
                  </a:lnTo>
                  <a:lnTo>
                    <a:pt x="331724" y="1990344"/>
                  </a:lnTo>
                  <a:lnTo>
                    <a:pt x="282691" y="1986748"/>
                  </a:lnTo>
                  <a:lnTo>
                    <a:pt x="235897" y="1976303"/>
                  </a:lnTo>
                  <a:lnTo>
                    <a:pt x="191853" y="1959521"/>
                  </a:lnTo>
                  <a:lnTo>
                    <a:pt x="151072" y="1936915"/>
                  </a:lnTo>
                  <a:lnTo>
                    <a:pt x="114066" y="1908996"/>
                  </a:lnTo>
                  <a:lnTo>
                    <a:pt x="81347" y="1876277"/>
                  </a:lnTo>
                  <a:lnTo>
                    <a:pt x="53428" y="1839271"/>
                  </a:lnTo>
                  <a:lnTo>
                    <a:pt x="30822" y="1798490"/>
                  </a:lnTo>
                  <a:lnTo>
                    <a:pt x="14040" y="1754446"/>
                  </a:lnTo>
                  <a:lnTo>
                    <a:pt x="3595" y="1707652"/>
                  </a:lnTo>
                  <a:lnTo>
                    <a:pt x="0" y="1658620"/>
                  </a:lnTo>
                  <a:lnTo>
                    <a:pt x="0" y="3317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269863" y="3297123"/>
            <a:ext cx="2155825" cy="1123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769" marR="0" lvl="0" indent="0" algn="ctr" defTabSz="914400" eaLnBrk="1" fontAlgn="auto" latinLnBrk="0" hangingPunct="1">
              <a:lnSpc>
                <a:spcPts val="224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C2.2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080" lvl="0" indent="0" algn="ctr" defTabSz="914400" eaLnBrk="1" fontAlgn="auto" latinLnBrk="0" hangingPunct="1">
              <a:lnSpc>
                <a:spcPct val="867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Exécuter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la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demande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du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client/donneur d’ordre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9050781" y="2889250"/>
            <a:ext cx="2576195" cy="2003425"/>
            <a:chOff x="9050781" y="2889250"/>
            <a:chExt cx="2576195" cy="2003425"/>
          </a:xfrm>
        </p:grpSpPr>
        <p:sp>
          <p:nvSpPr>
            <p:cNvPr id="33" name="object 33"/>
            <p:cNvSpPr/>
            <p:nvPr/>
          </p:nvSpPr>
          <p:spPr>
            <a:xfrm>
              <a:off x="9057131" y="2895600"/>
              <a:ext cx="2563495" cy="1990725"/>
            </a:xfrm>
            <a:custGeom>
              <a:avLst/>
              <a:gdLst/>
              <a:ahLst/>
              <a:cxnLst/>
              <a:rect l="l" t="t" r="r" b="b"/>
              <a:pathLst>
                <a:path w="2563495" h="1990725">
                  <a:moveTo>
                    <a:pt x="2231644" y="0"/>
                  </a:moveTo>
                  <a:lnTo>
                    <a:pt x="331724" y="0"/>
                  </a:lnTo>
                  <a:lnTo>
                    <a:pt x="282691" y="3595"/>
                  </a:lnTo>
                  <a:lnTo>
                    <a:pt x="235897" y="14040"/>
                  </a:lnTo>
                  <a:lnTo>
                    <a:pt x="191853" y="30822"/>
                  </a:lnTo>
                  <a:lnTo>
                    <a:pt x="151072" y="53428"/>
                  </a:lnTo>
                  <a:lnTo>
                    <a:pt x="114066" y="81347"/>
                  </a:lnTo>
                  <a:lnTo>
                    <a:pt x="81347" y="114066"/>
                  </a:lnTo>
                  <a:lnTo>
                    <a:pt x="53428" y="151072"/>
                  </a:lnTo>
                  <a:lnTo>
                    <a:pt x="30822" y="191853"/>
                  </a:lnTo>
                  <a:lnTo>
                    <a:pt x="14040" y="235897"/>
                  </a:lnTo>
                  <a:lnTo>
                    <a:pt x="3595" y="282691"/>
                  </a:lnTo>
                  <a:lnTo>
                    <a:pt x="0" y="331724"/>
                  </a:lnTo>
                  <a:lnTo>
                    <a:pt x="0" y="1658620"/>
                  </a:lnTo>
                  <a:lnTo>
                    <a:pt x="3595" y="1707652"/>
                  </a:lnTo>
                  <a:lnTo>
                    <a:pt x="14040" y="1754446"/>
                  </a:lnTo>
                  <a:lnTo>
                    <a:pt x="30822" y="1798490"/>
                  </a:lnTo>
                  <a:lnTo>
                    <a:pt x="53428" y="1839271"/>
                  </a:lnTo>
                  <a:lnTo>
                    <a:pt x="81347" y="1876277"/>
                  </a:lnTo>
                  <a:lnTo>
                    <a:pt x="114066" y="1908996"/>
                  </a:lnTo>
                  <a:lnTo>
                    <a:pt x="151072" y="1936915"/>
                  </a:lnTo>
                  <a:lnTo>
                    <a:pt x="191853" y="1959521"/>
                  </a:lnTo>
                  <a:lnTo>
                    <a:pt x="235897" y="1976303"/>
                  </a:lnTo>
                  <a:lnTo>
                    <a:pt x="282691" y="1986748"/>
                  </a:lnTo>
                  <a:lnTo>
                    <a:pt x="331724" y="1990344"/>
                  </a:lnTo>
                  <a:lnTo>
                    <a:pt x="2231644" y="1990344"/>
                  </a:lnTo>
                  <a:lnTo>
                    <a:pt x="2280676" y="1986748"/>
                  </a:lnTo>
                  <a:lnTo>
                    <a:pt x="2327470" y="1976303"/>
                  </a:lnTo>
                  <a:lnTo>
                    <a:pt x="2371514" y="1959521"/>
                  </a:lnTo>
                  <a:lnTo>
                    <a:pt x="2412295" y="1936915"/>
                  </a:lnTo>
                  <a:lnTo>
                    <a:pt x="2449301" y="1908996"/>
                  </a:lnTo>
                  <a:lnTo>
                    <a:pt x="2482020" y="1876277"/>
                  </a:lnTo>
                  <a:lnTo>
                    <a:pt x="2509939" y="1839271"/>
                  </a:lnTo>
                  <a:lnTo>
                    <a:pt x="2532545" y="1798490"/>
                  </a:lnTo>
                  <a:lnTo>
                    <a:pt x="2549327" y="1754446"/>
                  </a:lnTo>
                  <a:lnTo>
                    <a:pt x="2559772" y="1707652"/>
                  </a:lnTo>
                  <a:lnTo>
                    <a:pt x="2563368" y="1658620"/>
                  </a:lnTo>
                  <a:lnTo>
                    <a:pt x="2563368" y="331724"/>
                  </a:lnTo>
                  <a:lnTo>
                    <a:pt x="2559772" y="282691"/>
                  </a:lnTo>
                  <a:lnTo>
                    <a:pt x="2549327" y="235897"/>
                  </a:lnTo>
                  <a:lnTo>
                    <a:pt x="2532545" y="191853"/>
                  </a:lnTo>
                  <a:lnTo>
                    <a:pt x="2509939" y="151072"/>
                  </a:lnTo>
                  <a:lnTo>
                    <a:pt x="2482020" y="114066"/>
                  </a:lnTo>
                  <a:lnTo>
                    <a:pt x="2449301" y="81347"/>
                  </a:lnTo>
                  <a:lnTo>
                    <a:pt x="2412295" y="53428"/>
                  </a:lnTo>
                  <a:lnTo>
                    <a:pt x="2371514" y="30822"/>
                  </a:lnTo>
                  <a:lnTo>
                    <a:pt x="2327470" y="14040"/>
                  </a:lnTo>
                  <a:lnTo>
                    <a:pt x="2280676" y="3595"/>
                  </a:lnTo>
                  <a:lnTo>
                    <a:pt x="22316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9057131" y="2895600"/>
              <a:ext cx="2563495" cy="1990725"/>
            </a:xfrm>
            <a:custGeom>
              <a:avLst/>
              <a:gdLst/>
              <a:ahLst/>
              <a:cxnLst/>
              <a:rect l="l" t="t" r="r" b="b"/>
              <a:pathLst>
                <a:path w="2563495" h="1990725">
                  <a:moveTo>
                    <a:pt x="0" y="331724"/>
                  </a:moveTo>
                  <a:lnTo>
                    <a:pt x="3595" y="282691"/>
                  </a:lnTo>
                  <a:lnTo>
                    <a:pt x="14040" y="235897"/>
                  </a:lnTo>
                  <a:lnTo>
                    <a:pt x="30822" y="191853"/>
                  </a:lnTo>
                  <a:lnTo>
                    <a:pt x="53428" y="151072"/>
                  </a:lnTo>
                  <a:lnTo>
                    <a:pt x="81347" y="114066"/>
                  </a:lnTo>
                  <a:lnTo>
                    <a:pt x="114066" y="81347"/>
                  </a:lnTo>
                  <a:lnTo>
                    <a:pt x="151072" y="53428"/>
                  </a:lnTo>
                  <a:lnTo>
                    <a:pt x="191853" y="30822"/>
                  </a:lnTo>
                  <a:lnTo>
                    <a:pt x="235897" y="14040"/>
                  </a:lnTo>
                  <a:lnTo>
                    <a:pt x="282691" y="3595"/>
                  </a:lnTo>
                  <a:lnTo>
                    <a:pt x="331724" y="0"/>
                  </a:lnTo>
                  <a:lnTo>
                    <a:pt x="2231644" y="0"/>
                  </a:lnTo>
                  <a:lnTo>
                    <a:pt x="2280676" y="3595"/>
                  </a:lnTo>
                  <a:lnTo>
                    <a:pt x="2327470" y="14040"/>
                  </a:lnTo>
                  <a:lnTo>
                    <a:pt x="2371514" y="30822"/>
                  </a:lnTo>
                  <a:lnTo>
                    <a:pt x="2412295" y="53428"/>
                  </a:lnTo>
                  <a:lnTo>
                    <a:pt x="2449301" y="81347"/>
                  </a:lnTo>
                  <a:lnTo>
                    <a:pt x="2482020" y="114066"/>
                  </a:lnTo>
                  <a:lnTo>
                    <a:pt x="2509939" y="151072"/>
                  </a:lnTo>
                  <a:lnTo>
                    <a:pt x="2532545" y="191853"/>
                  </a:lnTo>
                  <a:lnTo>
                    <a:pt x="2549327" y="235897"/>
                  </a:lnTo>
                  <a:lnTo>
                    <a:pt x="2559772" y="282691"/>
                  </a:lnTo>
                  <a:lnTo>
                    <a:pt x="2563368" y="331724"/>
                  </a:lnTo>
                  <a:lnTo>
                    <a:pt x="2563368" y="1658620"/>
                  </a:lnTo>
                  <a:lnTo>
                    <a:pt x="2559772" y="1707652"/>
                  </a:lnTo>
                  <a:lnTo>
                    <a:pt x="2549327" y="1754446"/>
                  </a:lnTo>
                  <a:lnTo>
                    <a:pt x="2532545" y="1798490"/>
                  </a:lnTo>
                  <a:lnTo>
                    <a:pt x="2509939" y="1839271"/>
                  </a:lnTo>
                  <a:lnTo>
                    <a:pt x="2482020" y="1876277"/>
                  </a:lnTo>
                  <a:lnTo>
                    <a:pt x="2449301" y="1908996"/>
                  </a:lnTo>
                  <a:lnTo>
                    <a:pt x="2412295" y="1936915"/>
                  </a:lnTo>
                  <a:lnTo>
                    <a:pt x="2371514" y="1959521"/>
                  </a:lnTo>
                  <a:lnTo>
                    <a:pt x="2327470" y="1976303"/>
                  </a:lnTo>
                  <a:lnTo>
                    <a:pt x="2280676" y="1986748"/>
                  </a:lnTo>
                  <a:lnTo>
                    <a:pt x="2231644" y="1990344"/>
                  </a:lnTo>
                  <a:lnTo>
                    <a:pt x="331724" y="1990344"/>
                  </a:lnTo>
                  <a:lnTo>
                    <a:pt x="282691" y="1986748"/>
                  </a:lnTo>
                  <a:lnTo>
                    <a:pt x="235897" y="1976303"/>
                  </a:lnTo>
                  <a:lnTo>
                    <a:pt x="191853" y="1959521"/>
                  </a:lnTo>
                  <a:lnTo>
                    <a:pt x="151072" y="1936915"/>
                  </a:lnTo>
                  <a:lnTo>
                    <a:pt x="114066" y="1908996"/>
                  </a:lnTo>
                  <a:lnTo>
                    <a:pt x="81347" y="1876277"/>
                  </a:lnTo>
                  <a:lnTo>
                    <a:pt x="53428" y="1839271"/>
                  </a:lnTo>
                  <a:lnTo>
                    <a:pt x="30822" y="1798490"/>
                  </a:lnTo>
                  <a:lnTo>
                    <a:pt x="14040" y="1754446"/>
                  </a:lnTo>
                  <a:lnTo>
                    <a:pt x="3595" y="1707652"/>
                  </a:lnTo>
                  <a:lnTo>
                    <a:pt x="0" y="1658620"/>
                  </a:lnTo>
                  <a:lnTo>
                    <a:pt x="0" y="3317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9253855" y="3166110"/>
            <a:ext cx="2171065" cy="1386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35" marR="0" lvl="0" indent="0" algn="ctr" defTabSz="914400" eaLnBrk="1" fontAlgn="auto" latinLnBrk="0" hangingPunct="1">
              <a:lnSpc>
                <a:spcPts val="224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C2.3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080" lvl="0" indent="0" algn="ctr" defTabSz="914400" eaLnBrk="1" fontAlgn="auto" latinLnBrk="0" hangingPunct="1">
              <a:lnSpc>
                <a:spcPct val="865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Suivre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l’opération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de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transport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et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communiquer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avec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les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interlocuteurs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492120" y="203072"/>
            <a:ext cx="9530715" cy="537210"/>
            <a:chOff x="2492120" y="203072"/>
            <a:chExt cx="9530715" cy="537210"/>
          </a:xfrm>
        </p:grpSpPr>
        <p:sp>
          <p:nvSpPr>
            <p:cNvPr id="37" name="object 37"/>
            <p:cNvSpPr/>
            <p:nvPr/>
          </p:nvSpPr>
          <p:spPr>
            <a:xfrm>
              <a:off x="2520695" y="231647"/>
              <a:ext cx="9473565" cy="480059"/>
            </a:xfrm>
            <a:custGeom>
              <a:avLst/>
              <a:gdLst/>
              <a:ahLst/>
              <a:cxnLst/>
              <a:rect l="l" t="t" r="r" b="b"/>
              <a:pathLst>
                <a:path w="9473565" h="480059">
                  <a:moveTo>
                    <a:pt x="9393174" y="0"/>
                  </a:moveTo>
                  <a:lnTo>
                    <a:pt x="80010" y="0"/>
                  </a:lnTo>
                  <a:lnTo>
                    <a:pt x="48863" y="6286"/>
                  </a:lnTo>
                  <a:lnTo>
                    <a:pt x="23431" y="23431"/>
                  </a:lnTo>
                  <a:lnTo>
                    <a:pt x="6286" y="48863"/>
                  </a:lnTo>
                  <a:lnTo>
                    <a:pt x="0" y="80009"/>
                  </a:lnTo>
                  <a:lnTo>
                    <a:pt x="0" y="400050"/>
                  </a:lnTo>
                  <a:lnTo>
                    <a:pt x="6286" y="431196"/>
                  </a:lnTo>
                  <a:lnTo>
                    <a:pt x="23431" y="456628"/>
                  </a:lnTo>
                  <a:lnTo>
                    <a:pt x="48863" y="473773"/>
                  </a:lnTo>
                  <a:lnTo>
                    <a:pt x="80010" y="480060"/>
                  </a:lnTo>
                  <a:lnTo>
                    <a:pt x="9393174" y="480060"/>
                  </a:lnTo>
                  <a:lnTo>
                    <a:pt x="9424320" y="473773"/>
                  </a:lnTo>
                  <a:lnTo>
                    <a:pt x="9449752" y="456628"/>
                  </a:lnTo>
                  <a:lnTo>
                    <a:pt x="9466897" y="431196"/>
                  </a:lnTo>
                  <a:lnTo>
                    <a:pt x="9473184" y="400050"/>
                  </a:lnTo>
                  <a:lnTo>
                    <a:pt x="9473184" y="80009"/>
                  </a:lnTo>
                  <a:lnTo>
                    <a:pt x="9466897" y="48863"/>
                  </a:lnTo>
                  <a:lnTo>
                    <a:pt x="9449752" y="23431"/>
                  </a:lnTo>
                  <a:lnTo>
                    <a:pt x="9424320" y="6286"/>
                  </a:lnTo>
                  <a:lnTo>
                    <a:pt x="939317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2520695" y="231647"/>
              <a:ext cx="9473565" cy="480059"/>
            </a:xfrm>
            <a:custGeom>
              <a:avLst/>
              <a:gdLst/>
              <a:ahLst/>
              <a:cxnLst/>
              <a:rect l="l" t="t" r="r" b="b"/>
              <a:pathLst>
                <a:path w="9473565" h="480059">
                  <a:moveTo>
                    <a:pt x="0" y="80009"/>
                  </a:moveTo>
                  <a:lnTo>
                    <a:pt x="6286" y="48863"/>
                  </a:lnTo>
                  <a:lnTo>
                    <a:pt x="23431" y="23431"/>
                  </a:lnTo>
                  <a:lnTo>
                    <a:pt x="48863" y="6286"/>
                  </a:lnTo>
                  <a:lnTo>
                    <a:pt x="80010" y="0"/>
                  </a:lnTo>
                  <a:lnTo>
                    <a:pt x="9393174" y="0"/>
                  </a:lnTo>
                  <a:lnTo>
                    <a:pt x="9424320" y="6286"/>
                  </a:lnTo>
                  <a:lnTo>
                    <a:pt x="9449752" y="23431"/>
                  </a:lnTo>
                  <a:lnTo>
                    <a:pt x="9466897" y="48863"/>
                  </a:lnTo>
                  <a:lnTo>
                    <a:pt x="9473184" y="80009"/>
                  </a:lnTo>
                  <a:lnTo>
                    <a:pt x="9473184" y="400050"/>
                  </a:lnTo>
                  <a:lnTo>
                    <a:pt x="9466897" y="431196"/>
                  </a:lnTo>
                  <a:lnTo>
                    <a:pt x="9449752" y="456628"/>
                  </a:lnTo>
                  <a:lnTo>
                    <a:pt x="9424320" y="473773"/>
                  </a:lnTo>
                  <a:lnTo>
                    <a:pt x="9393174" y="480060"/>
                  </a:lnTo>
                  <a:lnTo>
                    <a:pt x="80010" y="480060"/>
                  </a:lnTo>
                  <a:lnTo>
                    <a:pt x="48863" y="473773"/>
                  </a:lnTo>
                  <a:lnTo>
                    <a:pt x="23431" y="456628"/>
                  </a:lnTo>
                  <a:lnTo>
                    <a:pt x="6286" y="431196"/>
                  </a:lnTo>
                  <a:lnTo>
                    <a:pt x="0" y="400050"/>
                  </a:lnTo>
                  <a:lnTo>
                    <a:pt x="0" y="80009"/>
                  </a:lnTo>
                  <a:close/>
                </a:path>
              </a:pathLst>
            </a:custGeom>
            <a:ln w="57150">
              <a:solidFill>
                <a:srgbClr val="B4C6E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19095" algn="l"/>
              </a:tabLst>
            </a:pPr>
            <a:r>
              <a:rPr dirty="0"/>
              <a:t>Bloc</a:t>
            </a:r>
            <a:r>
              <a:rPr spc="-75" dirty="0"/>
              <a:t> </a:t>
            </a:r>
            <a:r>
              <a:rPr dirty="0"/>
              <a:t>de</a:t>
            </a:r>
            <a:r>
              <a:rPr spc="-70" dirty="0"/>
              <a:t> </a:t>
            </a:r>
            <a:r>
              <a:rPr dirty="0"/>
              <a:t>compétences</a:t>
            </a:r>
            <a:r>
              <a:rPr spc="-60" dirty="0"/>
              <a:t> </a:t>
            </a:r>
            <a:r>
              <a:rPr spc="-25" dirty="0"/>
              <a:t>C2</a:t>
            </a:r>
            <a:r>
              <a:rPr dirty="0"/>
              <a:t>	-</a:t>
            </a:r>
            <a:r>
              <a:rPr spc="-35" dirty="0"/>
              <a:t> </a:t>
            </a:r>
            <a:r>
              <a:rPr dirty="0"/>
              <a:t>Mettre</a:t>
            </a:r>
            <a:r>
              <a:rPr spc="-45" dirty="0"/>
              <a:t> </a:t>
            </a:r>
            <a:r>
              <a:rPr dirty="0"/>
              <a:t>en</a:t>
            </a:r>
            <a:r>
              <a:rPr spc="-45" dirty="0"/>
              <a:t> </a:t>
            </a:r>
            <a:r>
              <a:rPr dirty="0"/>
              <a:t>œuvre</a:t>
            </a:r>
            <a:r>
              <a:rPr spc="-45" dirty="0"/>
              <a:t> </a:t>
            </a:r>
            <a:r>
              <a:rPr dirty="0"/>
              <a:t>et</a:t>
            </a:r>
            <a:r>
              <a:rPr spc="-50" dirty="0"/>
              <a:t> </a:t>
            </a:r>
            <a:r>
              <a:rPr dirty="0"/>
              <a:t>suivre</a:t>
            </a:r>
            <a:r>
              <a:rPr spc="-45" dirty="0"/>
              <a:t> </a:t>
            </a:r>
            <a:r>
              <a:rPr dirty="0"/>
              <a:t>les</a:t>
            </a:r>
            <a:r>
              <a:rPr spc="-50" dirty="0"/>
              <a:t> </a:t>
            </a:r>
            <a:r>
              <a:rPr dirty="0"/>
              <a:t>opérations</a:t>
            </a:r>
            <a:r>
              <a:rPr spc="-55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pc="-10" dirty="0"/>
              <a:t>transport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Direction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générale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l’enseignement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scolaire</a:t>
            </a:r>
            <a:r>
              <a:rPr kumimoji="0" sz="1200" b="0" i="0" u="none" strike="noStrike" kern="0" cap="none" spc="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–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Bureau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formation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des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personnels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enseignants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et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d’éducation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(C1-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888</TotalTime>
  <Words>6548</Words>
  <Application>Microsoft Office PowerPoint</Application>
  <PresentationFormat>Grand écran</PresentationFormat>
  <Paragraphs>1226</Paragraphs>
  <Slides>52</Slides>
  <Notes>9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61" baseType="lpstr">
      <vt:lpstr>Tw Cen MT</vt:lpstr>
      <vt:lpstr>Arial</vt:lpstr>
      <vt:lpstr>Calibri</vt:lpstr>
      <vt:lpstr>Wingdings</vt:lpstr>
      <vt:lpstr>Times New Roman</vt:lpstr>
      <vt:lpstr>Ronds dans l’eau</vt:lpstr>
      <vt:lpstr>MINISTÈRIEL</vt:lpstr>
      <vt:lpstr>Office Theme</vt:lpstr>
      <vt:lpstr>Présentation Microsoft PowerPoint</vt:lpstr>
      <vt:lpstr> ACCOMPAGNEMENT PEDAGOGIQUE "ORGANISATION DE TRANSPORT DE MARCHANDISES" (BAC PRO OTM)   </vt:lpstr>
      <vt:lpstr>Présentation PowerPoint</vt:lpstr>
      <vt:lpstr>A CHAQUE BLOC, correspond une unité de certification </vt:lpstr>
      <vt:lpstr>BLOC DE COMPETENCES 1:  PREPARER LES OPERATIONS DE TRANSPORT</vt:lpstr>
      <vt:lpstr>Présentation PowerPoint</vt:lpstr>
      <vt:lpstr>Règlement d’examen</vt:lpstr>
      <vt:lpstr>Présentation PowerPoint</vt:lpstr>
      <vt:lpstr>Règlement d’examen</vt:lpstr>
      <vt:lpstr>Bloc de compétences C2 - Mettre en œuvre et suivre les opérations de transport</vt:lpstr>
      <vt:lpstr>Bloc de compétences C2 - Mettre en œuvre et suivre les opérations de transport</vt:lpstr>
      <vt:lpstr>1 Fiche descriptive</vt:lpstr>
      <vt:lpstr>1 Fiche descriptive</vt:lpstr>
      <vt:lpstr>Bloc de compétences C2 - Mettre en œuvre et suivre les opérations de transport</vt:lpstr>
      <vt:lpstr>Présentation PowerPoint</vt:lpstr>
      <vt:lpstr>Pistes de développement pour l’élaboration des fiches descriptives des activités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Développement de nouveaux partenariats pour l'accueil de nos élèves</vt:lpstr>
      <vt:lpstr>Webinaires et site AFT</vt:lpstr>
      <vt:lpstr>Effectifs et profils des élèves FRANCHE COMTE</vt:lpstr>
      <vt:lpstr>Effectifs et profils des élèves BOURGOGNE</vt:lpstr>
      <vt:lpstr>Statistiques examens session 2022  </vt:lpstr>
      <vt:lpstr>Retour sur les livrets de PFMP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ConstruCTION D’ un plan de formation sur le cycle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ACCOMPAGNEMENT PEDAGOGIQUE "ORGANISATION DE TRANSPORT DE MARCHANDISES" (BAC PRO OTM)</dc:title>
  <dc:creator>marie eve cortet</dc:creator>
  <cp:lastModifiedBy>marie eve cortet</cp:lastModifiedBy>
  <cp:revision>30</cp:revision>
  <dcterms:created xsi:type="dcterms:W3CDTF">2022-03-10T13:49:22Z</dcterms:created>
  <dcterms:modified xsi:type="dcterms:W3CDTF">2022-10-31T13:06:08Z</dcterms:modified>
</cp:coreProperties>
</file>